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68" r:id="rId6"/>
    <p:sldMasterId id="2147483675" r:id="rId7"/>
  </p:sldMasterIdLst>
  <p:notesMasterIdLst>
    <p:notesMasterId r:id="rId20"/>
  </p:notesMasterIdLst>
  <p:sldIdLst>
    <p:sldId id="2344" r:id="rId8"/>
    <p:sldId id="2345" r:id="rId9"/>
    <p:sldId id="257" r:id="rId10"/>
    <p:sldId id="260" r:id="rId11"/>
    <p:sldId id="2334" r:id="rId12"/>
    <p:sldId id="339" r:id="rId13"/>
    <p:sldId id="336" r:id="rId14"/>
    <p:sldId id="337" r:id="rId15"/>
    <p:sldId id="342" r:id="rId16"/>
    <p:sldId id="340" r:id="rId17"/>
    <p:sldId id="2486" r:id="rId18"/>
    <p:sldId id="248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Deeley" initials="RD" lastIdx="7" clrIdx="0">
    <p:extLst>
      <p:ext uri="{19B8F6BF-5375-455C-9EA6-DF929625EA0E}">
        <p15:presenceInfo xmlns:p15="http://schemas.microsoft.com/office/powerpoint/2012/main" userId="S-1-5-21-4169352357-3548770685-3975005987-52158" providerId="AD"/>
      </p:ext>
    </p:extLst>
  </p:cmAuthor>
  <p:cmAuthor id="2" name="Matthew Gorman" initials="MG" lastIdx="4" clrIdx="1">
    <p:extLst>
      <p:ext uri="{19B8F6BF-5375-455C-9EA6-DF929625EA0E}">
        <p15:presenceInfo xmlns:p15="http://schemas.microsoft.com/office/powerpoint/2012/main" userId="S-1-5-21-4169352357-3548770685-3975005987-8289" providerId="AD"/>
      </p:ext>
    </p:extLst>
  </p:cmAuthor>
  <p:cmAuthor id="3" name="Susan Grant" initials="SG" lastIdx="16" clrIdx="2">
    <p:extLst>
      <p:ext uri="{19B8F6BF-5375-455C-9EA6-DF929625EA0E}">
        <p15:presenceInfo xmlns:p15="http://schemas.microsoft.com/office/powerpoint/2012/main" userId="S-1-5-21-4169352357-3548770685-3975005987-6857" providerId="AD"/>
      </p:ext>
    </p:extLst>
  </p:cmAuthor>
  <p:cmAuthor id="4" name="Rob Deeley" initials="RD" lastIdx="0" clrIdx="3">
    <p:extLst>
      <p:ext uri="{19B8F6BF-5375-455C-9EA6-DF929625EA0E}">
        <p15:presenceInfo xmlns:p15="http://schemas.microsoft.com/office/powerpoint/2012/main" userId="S-1-5-21-1715614881-232870945-495535119-5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95F"/>
    <a:srgbClr val="4F4F4F"/>
    <a:srgbClr val="FFFFFF"/>
    <a:srgbClr val="FFF200"/>
    <a:srgbClr val="FFB000"/>
    <a:srgbClr val="00A443"/>
    <a:srgbClr val="2522E9"/>
    <a:srgbClr val="A116A1"/>
    <a:srgbClr val="FF0D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0AAB7-D7C4-4C54-AE22-73533CB67F64}" v="20" dt="2022-02-01T10:07:53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2940" autoAdjust="0"/>
  </p:normalViewPr>
  <p:slideViewPr>
    <p:cSldViewPr snapToGrid="0">
      <p:cViewPr varScale="1">
        <p:scale>
          <a:sx n="88" d="100"/>
          <a:sy n="88" d="100"/>
        </p:scale>
        <p:origin x="6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Whitehead" userId="39d68028-c78f-497d-ab64-df6886638496" providerId="ADAL" clId="{9DF0AAB7-D7C4-4C54-AE22-73533CB67F64}"/>
    <pc:docChg chg="custSel delSld modSld">
      <pc:chgData name="Alice Whitehead" userId="39d68028-c78f-497d-ab64-df6886638496" providerId="ADAL" clId="{9DF0AAB7-D7C4-4C54-AE22-73533CB67F64}" dt="2022-02-01T10:07:53.912" v="44" actId="165"/>
      <pc:docMkLst>
        <pc:docMk/>
      </pc:docMkLst>
      <pc:sldChg chg="del">
        <pc:chgData name="Alice Whitehead" userId="39d68028-c78f-497d-ab64-df6886638496" providerId="ADAL" clId="{9DF0AAB7-D7C4-4C54-AE22-73533CB67F64}" dt="2022-02-01T10:04:12.495" v="9" actId="2696"/>
        <pc:sldMkLst>
          <pc:docMk/>
          <pc:sldMk cId="1305568805" sldId="338"/>
        </pc:sldMkLst>
      </pc:sldChg>
      <pc:sldChg chg="addSp delSp modSp mod">
        <pc:chgData name="Alice Whitehead" userId="39d68028-c78f-497d-ab64-df6886638496" providerId="ADAL" clId="{9DF0AAB7-D7C4-4C54-AE22-73533CB67F64}" dt="2022-02-01T10:07:53.912" v="44" actId="165"/>
        <pc:sldMkLst>
          <pc:docMk/>
          <pc:sldMk cId="2425601423" sldId="340"/>
        </pc:sldMkLst>
        <pc:spChg chg="mod topLvl">
          <ac:chgData name="Alice Whitehead" userId="39d68028-c78f-497d-ab64-df6886638496" providerId="ADAL" clId="{9DF0AAB7-D7C4-4C54-AE22-73533CB67F64}" dt="2022-02-01T10:07:25.066" v="40" actId="165"/>
          <ac:spMkLst>
            <pc:docMk/>
            <pc:sldMk cId="2425601423" sldId="340"/>
            <ac:spMk id="48" creationId="{AF0C7A44-18E4-443A-BB6B-FF0969126946}"/>
          </ac:spMkLst>
        </pc:spChg>
        <pc:grpChg chg="add del mod">
          <ac:chgData name="Alice Whitehead" userId="39d68028-c78f-497d-ab64-df6886638496" providerId="ADAL" clId="{9DF0AAB7-D7C4-4C54-AE22-73533CB67F64}" dt="2022-02-01T10:07:08.513" v="37" actId="165"/>
          <ac:grpSpMkLst>
            <pc:docMk/>
            <pc:sldMk cId="2425601423" sldId="340"/>
            <ac:grpSpMk id="2" creationId="{B4176B26-61EE-4316-B46F-6EE009B5407D}"/>
          </ac:grpSpMkLst>
        </pc:grpChg>
        <pc:grpChg chg="add del mod">
          <ac:chgData name="Alice Whitehead" userId="39d68028-c78f-497d-ab64-df6886638496" providerId="ADAL" clId="{9DF0AAB7-D7C4-4C54-AE22-73533CB67F64}" dt="2022-02-01T10:05:21.268" v="17" actId="478"/>
          <ac:grpSpMkLst>
            <pc:docMk/>
            <pc:sldMk cId="2425601423" sldId="340"/>
            <ac:grpSpMk id="49" creationId="{DA415517-8141-4343-8034-622E07F633F4}"/>
          </ac:grpSpMkLst>
        </pc:grpChg>
        <pc:grpChg chg="add del mod">
          <ac:chgData name="Alice Whitehead" userId="39d68028-c78f-497d-ab64-df6886638496" providerId="ADAL" clId="{9DF0AAB7-D7C4-4C54-AE22-73533CB67F64}" dt="2022-02-01T10:07:11.497" v="38" actId="165"/>
          <ac:grpSpMkLst>
            <pc:docMk/>
            <pc:sldMk cId="2425601423" sldId="340"/>
            <ac:grpSpMk id="64" creationId="{DBE66361-C088-4BFD-816C-0831B8CC8702}"/>
          </ac:grpSpMkLst>
        </pc:grpChg>
        <pc:grpChg chg="add del mod">
          <ac:chgData name="Alice Whitehead" userId="39d68028-c78f-497d-ab64-df6886638496" providerId="ADAL" clId="{9DF0AAB7-D7C4-4C54-AE22-73533CB67F64}" dt="2022-02-01T10:07:21.890" v="39" actId="165"/>
          <ac:grpSpMkLst>
            <pc:docMk/>
            <pc:sldMk cId="2425601423" sldId="340"/>
            <ac:grpSpMk id="65" creationId="{60CB64F1-4DE1-46A7-B411-DF36061E1B06}"/>
          </ac:grpSpMkLst>
        </pc:grpChg>
        <pc:grpChg chg="add del mod">
          <ac:chgData name="Alice Whitehead" userId="39d68028-c78f-497d-ab64-df6886638496" providerId="ADAL" clId="{9DF0AAB7-D7C4-4C54-AE22-73533CB67F64}" dt="2022-02-01T10:07:25.066" v="40" actId="165"/>
          <ac:grpSpMkLst>
            <pc:docMk/>
            <pc:sldMk cId="2425601423" sldId="340"/>
            <ac:grpSpMk id="68" creationId="{1BE29FB0-EABE-4247-BD66-68DCE28DA9DD}"/>
          </ac:grpSpMkLst>
        </pc:grpChg>
        <pc:grpChg chg="add del mod">
          <ac:chgData name="Alice Whitehead" userId="39d68028-c78f-497d-ab64-df6886638496" providerId="ADAL" clId="{9DF0AAB7-D7C4-4C54-AE22-73533CB67F64}" dt="2022-02-01T10:07:28.593" v="41" actId="165"/>
          <ac:grpSpMkLst>
            <pc:docMk/>
            <pc:sldMk cId="2425601423" sldId="340"/>
            <ac:grpSpMk id="69" creationId="{D975606C-8A6A-4E2A-A412-6736BFEAB348}"/>
          </ac:grpSpMkLst>
        </pc:grpChg>
        <pc:grpChg chg="add del mod">
          <ac:chgData name="Alice Whitehead" userId="39d68028-c78f-497d-ab64-df6886638496" providerId="ADAL" clId="{9DF0AAB7-D7C4-4C54-AE22-73533CB67F64}" dt="2022-02-01T10:07:53.912" v="44" actId="165"/>
          <ac:grpSpMkLst>
            <pc:docMk/>
            <pc:sldMk cId="2425601423" sldId="340"/>
            <ac:grpSpMk id="70" creationId="{230B3EA6-7DA1-461B-9690-EC9502DB0853}"/>
          </ac:grpSpMkLst>
        </pc:grp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3" creationId="{EEF048D7-DDA3-4913-95F7-177E611209BE}"/>
          </ac:picMkLst>
        </pc:picChg>
        <pc:picChg chg="del">
          <ac:chgData name="Alice Whitehead" userId="39d68028-c78f-497d-ab64-df6886638496" providerId="ADAL" clId="{9DF0AAB7-D7C4-4C54-AE22-73533CB67F64}" dt="2022-02-01T10:05:46.273" v="22" actId="478"/>
          <ac:picMkLst>
            <pc:docMk/>
            <pc:sldMk cId="2425601423" sldId="340"/>
            <ac:picMk id="4" creationId="{FFB51A7B-D9BE-445D-B3CE-8C9BBA83F222}"/>
          </ac:picMkLst>
        </pc:picChg>
        <pc:picChg chg="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5" creationId="{241A7FBC-D730-418D-82A1-347259D3F9CC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6" creationId="{4B0A161A-A576-4B62-A460-32814DBA7F00}"/>
          </ac:picMkLst>
        </pc:picChg>
        <pc:picChg chg="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7" creationId="{5FEF570C-B36D-4CD9-88F0-CF0B66CF49A8}"/>
          </ac:picMkLst>
        </pc:picChg>
        <pc:picChg chg="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8" creationId="{F4C71BFC-84F1-437D-BB57-344DD47E76B5}"/>
          </ac:picMkLst>
        </pc:picChg>
        <pc:picChg chg="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9" creationId="{5D7A5B8E-A585-4F81-B311-02C3655023FC}"/>
          </ac:picMkLst>
        </pc:picChg>
        <pc:picChg chg="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10" creationId="{F2684CD7-7C04-42E0-B22C-2F9AC2DB1C65}"/>
          </ac:picMkLst>
        </pc:picChg>
        <pc:picChg chg="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11" creationId="{7C93BD03-509F-4F06-B840-E4EAEBB2A699}"/>
          </ac:picMkLst>
        </pc:picChg>
        <pc:picChg chg="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12" creationId="{274A4278-A70A-4F93-986B-96C7BF19C547}"/>
          </ac:picMkLst>
        </pc:picChg>
        <pc:picChg chg="mod topLvl">
          <ac:chgData name="Alice Whitehead" userId="39d68028-c78f-497d-ab64-df6886638496" providerId="ADAL" clId="{9DF0AAB7-D7C4-4C54-AE22-73533CB67F64}" dt="2022-02-01T10:07:53.912" v="44" actId="165"/>
          <ac:picMkLst>
            <pc:docMk/>
            <pc:sldMk cId="2425601423" sldId="340"/>
            <ac:picMk id="13" creationId="{28CC3D6D-5228-4742-8539-F26D2A75395F}"/>
          </ac:picMkLst>
        </pc:picChg>
        <pc:picChg chg="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14" creationId="{3C1A8578-6F2C-441A-AD5C-BF5984CB1966}"/>
          </ac:picMkLst>
        </pc:picChg>
        <pc:picChg chg="del">
          <ac:chgData name="Alice Whitehead" userId="39d68028-c78f-497d-ab64-df6886638496" providerId="ADAL" clId="{9DF0AAB7-D7C4-4C54-AE22-73533CB67F64}" dt="2022-02-01T10:06:42.984" v="32" actId="478"/>
          <ac:picMkLst>
            <pc:docMk/>
            <pc:sldMk cId="2425601423" sldId="340"/>
            <ac:picMk id="15" creationId="{FB480E13-F280-4969-B557-34657EE67EA9}"/>
          </ac:picMkLst>
        </pc:picChg>
        <pc:picChg chg="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16" creationId="{2A220CB0-7363-4C82-B472-83C5D4FE7AFA}"/>
          </ac:picMkLst>
        </pc:picChg>
        <pc:picChg chg="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17" creationId="{F3421867-6C96-47F2-8C9D-CEFCE19700E3}"/>
          </ac:picMkLst>
        </pc:picChg>
        <pc:picChg chg="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18" creationId="{DC3DF8BE-AD7F-44F3-87A4-4E1B8CF788DD}"/>
          </ac:picMkLst>
        </pc:picChg>
        <pc:picChg chg="mod topLvl">
          <ac:chgData name="Alice Whitehead" userId="39d68028-c78f-497d-ab64-df6886638496" providerId="ADAL" clId="{9DF0AAB7-D7C4-4C54-AE22-73533CB67F64}" dt="2022-02-01T10:07:53.912" v="44" actId="165"/>
          <ac:picMkLst>
            <pc:docMk/>
            <pc:sldMk cId="2425601423" sldId="340"/>
            <ac:picMk id="19" creationId="{B2A462B2-E634-4814-B4B9-A88545225885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20" creationId="{8F5964F3-1F99-47F4-AADF-C244CD4D64D5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21" creationId="{2F9BC7E3-65C7-4E1E-9359-50269DA80001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22" creationId="{C601CDC8-8EDA-473D-B269-151DE33C0DEE}"/>
          </ac:picMkLst>
        </pc:picChg>
        <pc:picChg chg="del">
          <ac:chgData name="Alice Whitehead" userId="39d68028-c78f-497d-ab64-df6886638496" providerId="ADAL" clId="{9DF0AAB7-D7C4-4C54-AE22-73533CB67F64}" dt="2022-02-01T10:04:38.805" v="11" actId="478"/>
          <ac:picMkLst>
            <pc:docMk/>
            <pc:sldMk cId="2425601423" sldId="340"/>
            <ac:picMk id="23" creationId="{3FAA5127-24C7-4922-9F49-03B39209B2B6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24" creationId="{FADB5129-8B99-4164-8376-BAB05D44C8C4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25" creationId="{5A1EE6AE-81F7-4693-9FF2-02F23D523AB8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26" creationId="{D4C835A3-C969-431A-B5E8-7ADD7A65389A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27" creationId="{21C98890-884B-46A2-BCFF-EADFB03E87DC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28" creationId="{E1EFBFC0-FE4E-4154-8A5A-2509FB1A59ED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29" creationId="{787AACA4-5770-4F34-8E4F-3DE9BF879773}"/>
          </ac:picMkLst>
        </pc:picChg>
        <pc:picChg chg="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30" creationId="{1C84BE1D-9554-466C-91FD-75EC07D03890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31" creationId="{ECD20F55-72EA-4A6D-95D9-1E0417A75110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32" creationId="{F3ECCDFE-5394-4972-B458-F19DBBC30C3C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33" creationId="{EBF6ABFD-09AE-4061-85FB-CDFB728BE0A7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34" creationId="{45F4A740-5E03-40BD-B94F-D112A4ECB0BF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35" creationId="{70E8ED6A-D023-4C88-B82B-846079824DD5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36" creationId="{0C0F5268-550E-4E2F-8A8E-C2DB38173E56}"/>
          </ac:picMkLst>
        </pc:picChg>
        <pc:picChg chg="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37" creationId="{ABC59CBB-5164-44AA-A3B4-4E4C9C55B989}"/>
          </ac:picMkLst>
        </pc:picChg>
        <pc:picChg chg="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38" creationId="{907BAFCA-268B-4966-A124-C4681CBE8BDA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39" creationId="{9E9E8F32-5B2E-4F58-9FFD-DCA926C19A21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40" creationId="{072778CB-24A3-4BC7-8A74-25BB5BF450BC}"/>
          </ac:picMkLst>
        </pc:picChg>
        <pc:picChg chg="del mod">
          <ac:chgData name="Alice Whitehead" userId="39d68028-c78f-497d-ab64-df6886638496" providerId="ADAL" clId="{9DF0AAB7-D7C4-4C54-AE22-73533CB67F64}" dt="2022-02-01T10:05:48.809" v="23" actId="478"/>
          <ac:picMkLst>
            <pc:docMk/>
            <pc:sldMk cId="2425601423" sldId="340"/>
            <ac:picMk id="41" creationId="{34DF2C67-E578-4DD6-BE4A-5C96E0376ECC}"/>
          </ac:picMkLst>
        </pc:picChg>
        <pc:picChg chg="del">
          <ac:chgData name="Alice Whitehead" userId="39d68028-c78f-497d-ab64-df6886638496" providerId="ADAL" clId="{9DF0AAB7-D7C4-4C54-AE22-73533CB67F64}" dt="2022-02-01T10:06:45.249" v="33" actId="478"/>
          <ac:picMkLst>
            <pc:docMk/>
            <pc:sldMk cId="2425601423" sldId="340"/>
            <ac:picMk id="42" creationId="{A5203448-91B6-4B60-B259-7542B10F83C1}"/>
          </ac:picMkLst>
        </pc:picChg>
        <pc:picChg chg="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43" creationId="{09B14C34-8FE2-4C0F-819D-076EEBD90A78}"/>
          </ac:picMkLst>
        </pc:picChg>
        <pc:picChg chg="del">
          <ac:chgData name="Alice Whitehead" userId="39d68028-c78f-497d-ab64-df6886638496" providerId="ADAL" clId="{9DF0AAB7-D7C4-4C54-AE22-73533CB67F64}" dt="2022-02-01T10:04:35.968" v="10" actId="478"/>
          <ac:picMkLst>
            <pc:docMk/>
            <pc:sldMk cId="2425601423" sldId="340"/>
            <ac:picMk id="44" creationId="{560BD303-541B-4E99-98F1-B3A90A4DD150}"/>
          </ac:picMkLst>
        </pc:picChg>
        <pc:picChg chg="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45" creationId="{D5D20D3A-8098-47B4-8C12-0678B34C49F7}"/>
          </ac:picMkLst>
        </pc:picChg>
        <pc:picChg chg="mod topLvl">
          <ac:chgData name="Alice Whitehead" userId="39d68028-c78f-497d-ab64-df6886638496" providerId="ADAL" clId="{9DF0AAB7-D7C4-4C54-AE22-73533CB67F64}" dt="2022-02-01T10:07:21.890" v="39" actId="165"/>
          <ac:picMkLst>
            <pc:docMk/>
            <pc:sldMk cId="2425601423" sldId="340"/>
            <ac:picMk id="46" creationId="{274BA4D2-8BA0-4016-A117-6BDE7E9E498F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47" creationId="{DABC2EF2-F079-4A2E-AB84-3FA47A995894}"/>
          </ac:picMkLst>
        </pc:picChg>
        <pc:picChg chg="mod topLvl">
          <ac:chgData name="Alice Whitehead" userId="39d68028-c78f-497d-ab64-df6886638496" providerId="ADAL" clId="{9DF0AAB7-D7C4-4C54-AE22-73533CB67F64}" dt="2022-02-01T10:07:08.513" v="37" actId="165"/>
          <ac:picMkLst>
            <pc:docMk/>
            <pc:sldMk cId="2425601423" sldId="340"/>
            <ac:picMk id="50" creationId="{A689B769-E370-46C7-8B8C-7BC699A2493E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51" creationId="{1D830902-A239-4C2C-9AF1-B47B208943FB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52" creationId="{D721EA1F-42CD-4A75-AE1F-3D05F403E72F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53" creationId="{6C28AE9B-ED52-4446-B945-3607D6436CE7}"/>
          </ac:picMkLst>
        </pc:picChg>
        <pc:picChg chg="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54" creationId="{CBFF8C10-A5A1-4581-B9A6-83886F5DDA70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55" creationId="{5053B832-817A-4CE1-AC29-11E064C079B4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56" creationId="{BDA1FFD5-34A4-4186-9C9F-C9F01E722A4D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57" creationId="{9CC54E2A-1561-4358-B1EE-AD115205E56F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58" creationId="{3C2A7ADE-88AF-46E8-9D7B-3B2E269124BB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59" creationId="{5A13A549-F13C-4BEA-811A-2CD4490DE528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60" creationId="{C0903F37-106C-4D0F-A6B3-5CEF7014AB0E}"/>
          </ac:picMkLst>
        </pc:picChg>
        <pc:picChg chg="add mod">
          <ac:chgData name="Alice Whitehead" userId="39d68028-c78f-497d-ab64-df6886638496" providerId="ADAL" clId="{9DF0AAB7-D7C4-4C54-AE22-73533CB67F64}" dt="2022-02-01T10:05:10.988" v="15" actId="164"/>
          <ac:picMkLst>
            <pc:docMk/>
            <pc:sldMk cId="2425601423" sldId="340"/>
            <ac:picMk id="61" creationId="{D16B49D1-7B22-4FAB-9D6C-8B3D9C7C4C1E}"/>
          </ac:picMkLst>
        </pc:picChg>
        <pc:picChg chg="add 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62" creationId="{92429F2E-A2C3-4F1B-9BF1-672902288DC0}"/>
          </ac:picMkLst>
        </pc:picChg>
        <pc:picChg chg="add mod topLvl">
          <ac:chgData name="Alice Whitehead" userId="39d68028-c78f-497d-ab64-df6886638496" providerId="ADAL" clId="{9DF0AAB7-D7C4-4C54-AE22-73533CB67F64}" dt="2022-02-01T10:07:11.497" v="38" actId="165"/>
          <ac:picMkLst>
            <pc:docMk/>
            <pc:sldMk cId="2425601423" sldId="340"/>
            <ac:picMk id="63" creationId="{A17479CB-F118-40F7-9E78-B50A32AEC92B}"/>
          </ac:picMkLst>
        </pc:picChg>
        <pc:picChg chg="add 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66" creationId="{2D8827BE-15BE-4D22-8D02-448825AB9826}"/>
          </ac:picMkLst>
        </pc:picChg>
        <pc:picChg chg="add mod topLvl">
          <ac:chgData name="Alice Whitehead" userId="39d68028-c78f-497d-ab64-df6886638496" providerId="ADAL" clId="{9DF0AAB7-D7C4-4C54-AE22-73533CB67F64}" dt="2022-02-01T10:07:25.066" v="40" actId="165"/>
          <ac:picMkLst>
            <pc:docMk/>
            <pc:sldMk cId="2425601423" sldId="340"/>
            <ac:picMk id="67" creationId="{EDD5A152-59EA-4281-B493-C1EE336A2FA1}"/>
          </ac:picMkLst>
        </pc:picChg>
      </pc:sldChg>
      <pc:sldChg chg="del">
        <pc:chgData name="Alice Whitehead" userId="39d68028-c78f-497d-ab64-df6886638496" providerId="ADAL" clId="{9DF0AAB7-D7C4-4C54-AE22-73533CB67F64}" dt="2022-02-01T10:02:48.147" v="0" actId="2696"/>
        <pc:sldMkLst>
          <pc:docMk/>
          <pc:sldMk cId="675210257" sldId="2324"/>
        </pc:sldMkLst>
      </pc:sldChg>
      <pc:sldChg chg="addSp delSp modSp mod">
        <pc:chgData name="Alice Whitehead" userId="39d68028-c78f-497d-ab64-df6886638496" providerId="ADAL" clId="{9DF0AAB7-D7C4-4C54-AE22-73533CB67F64}" dt="2022-02-01T10:03:53.679" v="8" actId="165"/>
        <pc:sldMkLst>
          <pc:docMk/>
          <pc:sldMk cId="1575290371" sldId="2486"/>
        </pc:sldMkLst>
        <pc:spChg chg="mod">
          <ac:chgData name="Alice Whitehead" userId="39d68028-c78f-497d-ab64-df6886638496" providerId="ADAL" clId="{9DF0AAB7-D7C4-4C54-AE22-73533CB67F64}" dt="2022-02-01T10:03:49.001" v="7" actId="165"/>
          <ac:spMkLst>
            <pc:docMk/>
            <pc:sldMk cId="1575290371" sldId="2486"/>
            <ac:spMk id="49" creationId="{68B6AEEE-7058-47D3-9649-36C674B231F8}"/>
          </ac:spMkLst>
        </pc:spChg>
        <pc:spChg chg="mod">
          <ac:chgData name="Alice Whitehead" userId="39d68028-c78f-497d-ab64-df6886638496" providerId="ADAL" clId="{9DF0AAB7-D7C4-4C54-AE22-73533CB67F64}" dt="2022-02-01T10:03:49.001" v="7" actId="165"/>
          <ac:spMkLst>
            <pc:docMk/>
            <pc:sldMk cId="1575290371" sldId="2486"/>
            <ac:spMk id="51" creationId="{16913765-A5E3-42D0-8BC5-FBE888DF110B}"/>
          </ac:spMkLst>
        </pc:spChg>
        <pc:spChg chg="mod">
          <ac:chgData name="Alice Whitehead" userId="39d68028-c78f-497d-ab64-df6886638496" providerId="ADAL" clId="{9DF0AAB7-D7C4-4C54-AE22-73533CB67F64}" dt="2022-02-01T10:03:49.001" v="7" actId="165"/>
          <ac:spMkLst>
            <pc:docMk/>
            <pc:sldMk cId="1575290371" sldId="2486"/>
            <ac:spMk id="52" creationId="{B1C9A4B2-F45F-41EC-9ADB-2C61620B4E5F}"/>
          </ac:spMkLst>
        </pc:spChg>
        <pc:spChg chg="mod">
          <ac:chgData name="Alice Whitehead" userId="39d68028-c78f-497d-ab64-df6886638496" providerId="ADAL" clId="{9DF0AAB7-D7C4-4C54-AE22-73533CB67F64}" dt="2022-02-01T10:03:49.001" v="7" actId="165"/>
          <ac:spMkLst>
            <pc:docMk/>
            <pc:sldMk cId="1575290371" sldId="2486"/>
            <ac:spMk id="53" creationId="{0F7DDAEA-8700-4993-B769-CF5090C0FA77}"/>
          </ac:spMkLst>
        </pc:spChg>
        <pc:grpChg chg="add del mod">
          <ac:chgData name="Alice Whitehead" userId="39d68028-c78f-497d-ab64-df6886638496" providerId="ADAL" clId="{9DF0AAB7-D7C4-4C54-AE22-73533CB67F64}" dt="2022-02-01T10:03:49.001" v="7" actId="165"/>
          <ac:grpSpMkLst>
            <pc:docMk/>
            <pc:sldMk cId="1575290371" sldId="2486"/>
            <ac:grpSpMk id="2" creationId="{8CF57A8E-80A7-4A0E-9EC4-347D04F5BA72}"/>
          </ac:grpSpMkLst>
        </pc:grpChg>
        <pc:grpChg chg="add del mod">
          <ac:chgData name="Alice Whitehead" userId="39d68028-c78f-497d-ab64-df6886638496" providerId="ADAL" clId="{9DF0AAB7-D7C4-4C54-AE22-73533CB67F64}" dt="2022-02-01T10:03:53.679" v="8" actId="165"/>
          <ac:grpSpMkLst>
            <pc:docMk/>
            <pc:sldMk cId="1575290371" sldId="2486"/>
            <ac:grpSpMk id="3" creationId="{005D033A-43FB-4A8F-8050-6EE5A15FF569}"/>
          </ac:grpSpMkLst>
        </pc:grpChg>
        <pc:grpChg chg="mod topLvl">
          <ac:chgData name="Alice Whitehead" userId="39d68028-c78f-497d-ab64-df6886638496" providerId="ADAL" clId="{9DF0AAB7-D7C4-4C54-AE22-73533CB67F64}" dt="2022-02-01T10:03:49.001" v="7" actId="165"/>
          <ac:grpSpMkLst>
            <pc:docMk/>
            <pc:sldMk cId="1575290371" sldId="2486"/>
            <ac:grpSpMk id="48" creationId="{9AFF57E6-B842-406A-A2B4-87870D39D902}"/>
          </ac:grpSpMkLst>
        </pc:grpChg>
        <pc:picChg chg="mod topLvl">
          <ac:chgData name="Alice Whitehead" userId="39d68028-c78f-497d-ab64-df6886638496" providerId="ADAL" clId="{9DF0AAB7-D7C4-4C54-AE22-73533CB67F64}" dt="2022-02-01T10:03:53.679" v="8" actId="165"/>
          <ac:picMkLst>
            <pc:docMk/>
            <pc:sldMk cId="1575290371" sldId="2486"/>
            <ac:picMk id="4" creationId="{90ED48AC-FA0A-4465-9AFA-2A0785F0DDFF}"/>
          </ac:picMkLst>
        </pc:picChg>
        <pc:picChg chg="del">
          <ac:chgData name="Alice Whitehead" userId="39d68028-c78f-497d-ab64-df6886638496" providerId="ADAL" clId="{9DF0AAB7-D7C4-4C54-AE22-73533CB67F64}" dt="2022-02-01T10:03:07.077" v="1" actId="478"/>
          <ac:picMkLst>
            <pc:docMk/>
            <pc:sldMk cId="1575290371" sldId="2486"/>
            <ac:picMk id="6" creationId="{BE2425DC-7BD3-4E93-92EA-217586983CD1}"/>
          </ac:picMkLst>
        </pc:picChg>
        <pc:picChg chg="mod topLvl">
          <ac:chgData name="Alice Whitehead" userId="39d68028-c78f-497d-ab64-df6886638496" providerId="ADAL" clId="{9DF0AAB7-D7C4-4C54-AE22-73533CB67F64}" dt="2022-02-01T10:03:53.679" v="8" actId="165"/>
          <ac:picMkLst>
            <pc:docMk/>
            <pc:sldMk cId="1575290371" sldId="2486"/>
            <ac:picMk id="9" creationId="{E8C2D27A-A7E3-426C-8598-73DE43B8A236}"/>
          </ac:picMkLst>
        </pc:picChg>
        <pc:picChg chg="mod topLvl">
          <ac:chgData name="Alice Whitehead" userId="39d68028-c78f-497d-ab64-df6886638496" providerId="ADAL" clId="{9DF0AAB7-D7C4-4C54-AE22-73533CB67F64}" dt="2022-02-01T10:03:49.001" v="7" actId="165"/>
          <ac:picMkLst>
            <pc:docMk/>
            <pc:sldMk cId="1575290371" sldId="2486"/>
            <ac:picMk id="11" creationId="{100251C3-2893-4F89-B7C9-101FF4E60AF3}"/>
          </ac:picMkLst>
        </pc:picChg>
        <pc:picChg chg="mod topLvl">
          <ac:chgData name="Alice Whitehead" userId="39d68028-c78f-497d-ab64-df6886638496" providerId="ADAL" clId="{9DF0AAB7-D7C4-4C54-AE22-73533CB67F64}" dt="2022-02-01T10:03:49.001" v="7" actId="165"/>
          <ac:picMkLst>
            <pc:docMk/>
            <pc:sldMk cId="1575290371" sldId="2486"/>
            <ac:picMk id="17" creationId="{74EE647C-37FC-461B-A016-675215EB4846}"/>
          </ac:picMkLst>
        </pc:picChg>
        <pc:picChg chg="mod topLvl">
          <ac:chgData name="Alice Whitehead" userId="39d68028-c78f-497d-ab64-df6886638496" providerId="ADAL" clId="{9DF0AAB7-D7C4-4C54-AE22-73533CB67F64}" dt="2022-02-01T10:03:49.001" v="7" actId="165"/>
          <ac:picMkLst>
            <pc:docMk/>
            <pc:sldMk cId="1575290371" sldId="2486"/>
            <ac:picMk id="26" creationId="{9104977F-579B-48AF-8D1F-A43527EE9EB6}"/>
          </ac:picMkLst>
        </pc:picChg>
        <pc:picChg chg="mod topLvl">
          <ac:chgData name="Alice Whitehead" userId="39d68028-c78f-497d-ab64-df6886638496" providerId="ADAL" clId="{9DF0AAB7-D7C4-4C54-AE22-73533CB67F64}" dt="2022-02-01T10:03:53.679" v="8" actId="165"/>
          <ac:picMkLst>
            <pc:docMk/>
            <pc:sldMk cId="1575290371" sldId="2486"/>
            <ac:picMk id="39" creationId="{134182F0-1F14-4DE1-84C7-F2060BA1A181}"/>
          </ac:picMkLst>
        </pc:picChg>
        <pc:picChg chg="mod topLvl">
          <ac:chgData name="Alice Whitehead" userId="39d68028-c78f-497d-ab64-df6886638496" providerId="ADAL" clId="{9DF0AAB7-D7C4-4C54-AE22-73533CB67F64}" dt="2022-02-01T10:03:53.679" v="8" actId="165"/>
          <ac:picMkLst>
            <pc:docMk/>
            <pc:sldMk cId="1575290371" sldId="2486"/>
            <ac:picMk id="43" creationId="{3A0EB5FF-41FD-4F93-924F-F08AB88D5939}"/>
          </ac:picMkLst>
        </pc:picChg>
        <pc:picChg chg="mod topLvl">
          <ac:chgData name="Alice Whitehead" userId="39d68028-c78f-497d-ab64-df6886638496" providerId="ADAL" clId="{9DF0AAB7-D7C4-4C54-AE22-73533CB67F64}" dt="2022-02-01T10:03:53.679" v="8" actId="165"/>
          <ac:picMkLst>
            <pc:docMk/>
            <pc:sldMk cId="1575290371" sldId="2486"/>
            <ac:picMk id="64" creationId="{5FCC6520-9ED5-469C-AAFD-EC2A4AF4B5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55E9B-C663-354D-BC6E-4609E634C7D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D258B-127D-434C-AD0F-760C5465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D258B-127D-434C-AD0F-760C546564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1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D258B-127D-434C-AD0F-760C54656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6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258B-127D-434C-AD0F-760C546564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e/maps/place/Version+1/@53.3469646,-6.2652364,17z/data=!4m12!1m6!3m5!1s0x48670e82fa5e0e7d:0x399dc20cab7b0ad!2sVersion+1!8m2!3d53.3469776!4d-6.2651484!3m4!1s0x48670e82fa5e0e7d:0x399dc20cab7b0ad!8m2!3d53.3469776!4d-6.2651484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google.co.uk/maps/place/6+Brownlow+Mews,+London/data=!4m2!3m1!1s0x48761b484e1db525:0x3cca2b4686859a7b?sa=X&amp;ved=0ahUKEwjV-8OxkrLbAhXFWsAKHc0kDmkQ8gEIKDAA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version1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4EE5F5-383F-644B-96C1-7C0C60F72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5235" y="4213416"/>
            <a:ext cx="3741406" cy="47808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ga-IE"/>
              <a:t>Title Of Presentation Goes Here Over Two/Three Lines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78531" y="4204790"/>
            <a:ext cx="3714751" cy="495333"/>
          </a:xfrm>
          <a:prstGeom prst="rect">
            <a:avLst/>
          </a:prstGeom>
        </p:spPr>
        <p:txBody>
          <a:bodyPr vert="horz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 baseline="0">
                <a:solidFill>
                  <a:srgbClr val="00FFC5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/>
              <a:t>Presented By: Name Here, Name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IE"/>
              <a:t>22 Jan 2018</a:t>
            </a:r>
            <a:endParaRPr lang="en-US"/>
          </a:p>
          <a:p>
            <a:pPr lvl="0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0864" y="849582"/>
            <a:ext cx="3642272" cy="24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2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980" y="1003320"/>
            <a:ext cx="6338197" cy="2785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665" y="3894570"/>
            <a:ext cx="6338196" cy="480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073B8-2068-4648-B46F-EFA74DB7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49305D2-A438-49F2-A7F4-9CFFD6EFB2A9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BAE49-F663-469B-9A32-40C18576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683C3-A882-4975-863E-AB660AC5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93E3-62ED-4E48-B708-C05E5186269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4EB3B1-BF3D-43DD-8C0F-BB4ADA7F5497}"/>
              </a:ext>
            </a:extLst>
          </p:cNvPr>
          <p:cNvSpPr/>
          <p:nvPr userDrawn="1"/>
        </p:nvSpPr>
        <p:spPr>
          <a:xfrm>
            <a:off x="0" y="803915"/>
            <a:ext cx="2377961" cy="3525071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CCB034C-6806-4575-83D3-E830F2EB8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02" y="4675754"/>
            <a:ext cx="974483" cy="2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1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3498" y="1360008"/>
            <a:ext cx="6283842" cy="556610"/>
          </a:xfrm>
          <a:prstGeom prst="rect">
            <a:avLst/>
          </a:prstGeom>
        </p:spPr>
        <p:txBody>
          <a:bodyPr/>
          <a:lstStyle>
            <a:lvl1pPr algn="l">
              <a:defRPr sz="2800" b="0" i="0" spc="0">
                <a:solidFill>
                  <a:srgbClr val="00B7B7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03498" y="2112027"/>
            <a:ext cx="6283842" cy="17608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77923" y="1238034"/>
            <a:ext cx="5980815" cy="534390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B7B7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77923" y="1934059"/>
            <a:ext cx="5980815" cy="195745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4D2A2"/>
              </a:buClr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lnSpc>
                <a:spcPct val="120000"/>
              </a:lnSpc>
              <a:buClr>
                <a:srgbClr val="04D2A2"/>
              </a:buClr>
              <a:buFont typeface="Cambria" charset="0"/>
              <a:buChar char="⎻"/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rgbClr val="04D2A2"/>
              </a:buClr>
              <a:defRPr sz="14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636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61842" y="1312463"/>
            <a:ext cx="6383976" cy="534390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B7B7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1843" y="1992914"/>
            <a:ext cx="3087882" cy="182949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4D2A2"/>
              </a:buClr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lnSpc>
                <a:spcPct val="120000"/>
              </a:lnSpc>
              <a:buClr>
                <a:srgbClr val="04D2A2"/>
              </a:buClr>
              <a:buFont typeface="Cambria" charset="0"/>
              <a:buChar char="⎻"/>
              <a:defRPr sz="1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rgbClr val="04D2A2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1986" y="1992914"/>
            <a:ext cx="3073832" cy="182949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4D2A2"/>
              </a:buClr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lnSpc>
                <a:spcPct val="120000"/>
              </a:lnSpc>
              <a:buClr>
                <a:srgbClr val="04D2A2"/>
              </a:buClr>
              <a:buFont typeface="Cambria" charset="0"/>
              <a:buChar char="⎻"/>
              <a:defRPr sz="1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rgbClr val="04D2A2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174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9315" y="1776367"/>
            <a:ext cx="298345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00B7B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19315" y="1051966"/>
            <a:ext cx="6107530" cy="534390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419316" y="2304275"/>
            <a:ext cx="2983456" cy="180521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4D2A2"/>
              </a:buClr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28650" indent="-171450">
              <a:lnSpc>
                <a:spcPct val="120000"/>
              </a:lnSpc>
              <a:buClr>
                <a:srgbClr val="04D2A2"/>
              </a:buClr>
              <a:buFont typeface="Cambria" charset="0"/>
              <a:buChar char="⎻"/>
              <a:defRPr sz="1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rgbClr val="04D2A2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33763" y="1776367"/>
            <a:ext cx="298345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rgbClr val="00B7B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4533763" y="2304275"/>
            <a:ext cx="2983456" cy="180521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04D2A2"/>
              </a:buClr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lnSpc>
                <a:spcPct val="120000"/>
              </a:lnSpc>
              <a:buClr>
                <a:srgbClr val="04D2A2"/>
              </a:buClr>
              <a:buFont typeface="Cambria" charset="0"/>
              <a:buChar char="⎻"/>
              <a:defRPr sz="1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rgbClr val="04D2A2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127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0072" y="1226056"/>
            <a:ext cx="2554351" cy="694245"/>
          </a:xfrm>
          <a:prstGeom prst="rect">
            <a:avLst/>
          </a:prstGeom>
        </p:spPr>
        <p:txBody>
          <a:bodyPr anchor="b"/>
          <a:lstStyle>
            <a:lvl1pPr algn="l">
              <a:defRPr sz="1800" b="0" i="0">
                <a:solidFill>
                  <a:srgbClr val="00B7B7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</a:t>
            </a:r>
            <a:br>
              <a:rPr lang="ga-IE"/>
            </a:br>
            <a:r>
              <a:rPr lang="ga-IE"/>
              <a:t>Title Style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072" y="2021032"/>
            <a:ext cx="2554351" cy="2070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67943" y="1226056"/>
            <a:ext cx="2582140" cy="28655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938407" y="1220860"/>
            <a:ext cx="2582140" cy="28655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9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295980" y="1003320"/>
            <a:ext cx="6338197" cy="2785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665" y="3894570"/>
            <a:ext cx="6338196" cy="480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rgbClr val="00B7B7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177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18786" y="469359"/>
            <a:ext cx="6380778" cy="5566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 spc="0">
                <a:solidFill>
                  <a:srgbClr val="00B7B7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A15074-CB63-4AE0-BA1A-EB24C173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12" y="1320037"/>
            <a:ext cx="6345152" cy="30732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4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371600" indent="0">
              <a:lnSpc>
                <a:spcPct val="120000"/>
              </a:lnSpc>
              <a:buClr>
                <a:srgbClr val="FF0060"/>
              </a:buClr>
              <a:buNone/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72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71" y="501764"/>
            <a:ext cx="6401356" cy="5343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00B7B7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71" y="1197789"/>
            <a:ext cx="6401356" cy="33029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4D2A2"/>
              </a:buClr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700"/>
              </a:spcBef>
              <a:buClr>
                <a:srgbClr val="04D2A2"/>
              </a:buClr>
              <a:buFont typeface="Cambria" charset="0"/>
              <a:buChar char="⎻"/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00000"/>
              </a:lnSpc>
              <a:buClr>
                <a:srgbClr val="04D2A2"/>
              </a:buClr>
              <a:defRPr sz="14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034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3498" y="1360008"/>
            <a:ext cx="6283842" cy="556610"/>
          </a:xfrm>
          <a:prstGeom prst="rect">
            <a:avLst/>
          </a:prstGeom>
        </p:spPr>
        <p:txBody>
          <a:bodyPr/>
          <a:lstStyle>
            <a:lvl1pPr algn="l">
              <a:defRPr sz="2800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498" y="2112027"/>
            <a:ext cx="6283842" cy="17608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7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8070" y="546505"/>
            <a:ext cx="6383976" cy="5343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rgbClr val="00B7B7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8071" y="1226956"/>
            <a:ext cx="3087882" cy="31669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rgbClr val="04D2A2"/>
              </a:buClr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700"/>
              </a:spcBef>
              <a:buClr>
                <a:srgbClr val="04D2A2"/>
              </a:buClr>
              <a:buFont typeface="Cambria" charset="0"/>
              <a:buChar char="⎻"/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rgbClr val="04D2A2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888214" y="1226956"/>
            <a:ext cx="3073832" cy="31669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rgbClr val="04D2A2"/>
              </a:buClr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700"/>
              </a:spcBef>
              <a:buClr>
                <a:srgbClr val="04D2A2"/>
              </a:buClr>
              <a:buFont typeface="Cambria" charset="0"/>
              <a:buChar char="⎻"/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rgbClr val="04D2A2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31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0229" y="1230102"/>
            <a:ext cx="313769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0228" y="505701"/>
            <a:ext cx="6412463" cy="5343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0229" y="1758010"/>
            <a:ext cx="3137697" cy="271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rgbClr val="04D2A2"/>
              </a:buClr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28650" indent="-171450">
              <a:lnSpc>
                <a:spcPct val="120000"/>
              </a:lnSpc>
              <a:spcBef>
                <a:spcPts val="700"/>
              </a:spcBef>
              <a:buClr>
                <a:srgbClr val="04D2A2"/>
              </a:buClr>
              <a:buFont typeface="Cambria" charset="0"/>
              <a:buChar char="⎻"/>
              <a:defRPr sz="1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rgbClr val="04D2A2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850932" y="1230102"/>
            <a:ext cx="313769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850931" y="1758010"/>
            <a:ext cx="3137697" cy="271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rgbClr val="04D2A2"/>
              </a:buClr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700"/>
              </a:spcBef>
              <a:buClr>
                <a:srgbClr val="04D2A2"/>
              </a:buClr>
              <a:buFont typeface="Cambria" charset="0"/>
              <a:buChar char="⎻"/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rgbClr val="04D2A2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1915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9176C24-1642-5D47-8E90-3E864902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072" y="632290"/>
            <a:ext cx="2554351" cy="6942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 i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</a:t>
            </a:r>
            <a:br>
              <a:rPr lang="ga-IE" dirty="0"/>
            </a:br>
            <a:r>
              <a:rPr lang="ga-IE" dirty="0"/>
              <a:t>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D1E91A-E405-8F40-B78B-19839158AD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0072" y="1430978"/>
            <a:ext cx="2554351" cy="2660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CAE1FE5-FAEB-164A-BCA6-D559DAD43F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7943" y="628651"/>
            <a:ext cx="2582140" cy="346295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330574E4-3257-2544-B5D0-C4C67216B6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8407" y="623455"/>
            <a:ext cx="2582140" cy="346295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4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FC471BF-3492-E74A-A841-6BED487B9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1586" y="480805"/>
            <a:ext cx="7996461" cy="3063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191614-79A9-0549-B107-566D8B637B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271" y="3668938"/>
            <a:ext cx="7996460" cy="480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7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22C6DD-38F5-4902-8D25-66171DA755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3498" y="284179"/>
            <a:ext cx="6283842" cy="5566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 spc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here over one 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EDF28D-E16D-465D-A56F-D3F26C35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498" y="1320037"/>
            <a:ext cx="6283841" cy="30732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4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86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4F372-97A1-4467-97C2-DC01612D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498" y="1320037"/>
            <a:ext cx="6283841" cy="30732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4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FB8D52-A4A4-4A25-922C-643A66DAFE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3498" y="284179"/>
            <a:ext cx="6283842" cy="5566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 spc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here over one line</a:t>
            </a:r>
          </a:p>
        </p:txBody>
      </p:sp>
    </p:spTree>
    <p:extLst>
      <p:ext uri="{BB962C8B-B14F-4D97-AF65-F5344CB8AC3E}">
        <p14:creationId xmlns:p14="http://schemas.microsoft.com/office/powerpoint/2010/main" val="1297862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742292-7E85-4605-99FE-7F05B5DDF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43" y="1210034"/>
            <a:ext cx="3087882" cy="29425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4F0B86-08A0-4BCC-BC61-37620446D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1986" y="1210034"/>
            <a:ext cx="3073832" cy="29425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6F1C10-E888-4177-B080-4B4C40351B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3498" y="284179"/>
            <a:ext cx="6283842" cy="5566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 spc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here over one line</a:t>
            </a:r>
          </a:p>
        </p:txBody>
      </p:sp>
    </p:spTree>
    <p:extLst>
      <p:ext uri="{BB962C8B-B14F-4D97-AF65-F5344CB8AC3E}">
        <p14:creationId xmlns:p14="http://schemas.microsoft.com/office/powerpoint/2010/main" val="2932232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96179-BD00-CF42-B6CD-D6CAACC21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35057" y="1728221"/>
            <a:ext cx="6231017" cy="16769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ga-IE" dirty="0"/>
              <a:t>Divider Slide: Text Goes Here. Can Be Used For Stats Or To Show A New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68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4CBD13-0BA4-4A13-BFA6-3051CA591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43" y="1210034"/>
            <a:ext cx="3087882" cy="29425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61365E-181E-4E01-8A6E-4C02B7BF51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1986" y="1210034"/>
            <a:ext cx="3073832" cy="29425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100" b="0" i="1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B5028E-4AEB-4583-A329-AB37A01A5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3498" y="284179"/>
            <a:ext cx="6283842" cy="5566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 spc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here over one line</a:t>
            </a:r>
          </a:p>
        </p:txBody>
      </p:sp>
    </p:spTree>
    <p:extLst>
      <p:ext uri="{BB962C8B-B14F-4D97-AF65-F5344CB8AC3E}">
        <p14:creationId xmlns:p14="http://schemas.microsoft.com/office/powerpoint/2010/main" val="669549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389964-980A-45C6-A8DC-959C6FFEF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072" y="548102"/>
            <a:ext cx="2554351" cy="8634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here over one 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338807-966F-4FB2-8597-DCA73121D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072" y="1438765"/>
            <a:ext cx="2554351" cy="2652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DAA2CAA5-681F-4DB4-B86A-414BA46C7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7943" y="548102"/>
            <a:ext cx="2582140" cy="35435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98A4D53-DB28-4853-AC29-33584B9E2A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8407" y="548102"/>
            <a:ext cx="2582140" cy="3538304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69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7923" y="1238034"/>
            <a:ext cx="5980815" cy="534390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923" y="1934059"/>
            <a:ext cx="5980815" cy="195745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accent3"/>
              </a:buClr>
              <a:defRPr sz="1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400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6615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295980" y="1003320"/>
            <a:ext cx="6338197" cy="2785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0665" y="3894570"/>
            <a:ext cx="6338196" cy="480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0B7B7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562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96179-BD00-CF42-B6CD-D6CAACC21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41D91F-70C5-4669-A168-0F5E377259F3}"/>
              </a:ext>
            </a:extLst>
          </p:cNvPr>
          <p:cNvSpPr txBox="1"/>
          <p:nvPr userDrawn="1"/>
        </p:nvSpPr>
        <p:spPr>
          <a:xfrm>
            <a:off x="4310146" y="3001203"/>
            <a:ext cx="2090653" cy="152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400" dirty="0">
                <a:solidFill>
                  <a:schemeClr val="accent5"/>
                </a:solidFill>
                <a:latin typeface="Calibri Light" charset="0"/>
                <a:ea typeface="Calibri Light" charset="0"/>
                <a:cs typeface="Calibri Light" charset="0"/>
              </a:rPr>
              <a:t>Ireland HQ</a:t>
            </a:r>
          </a:p>
          <a:p>
            <a:pPr algn="r">
              <a:lnSpc>
                <a:spcPts val="1400"/>
              </a:lnSpc>
            </a:pP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lnSpc>
                <a:spcPts val="1400"/>
              </a:lnSpc>
            </a:pPr>
            <a:r>
              <a:rPr lang="en-US" sz="11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  <a:hlinkClick r:id="rId3"/>
              </a:rPr>
              <a:t>Millennium House, Millennium Walkway, Dublin 1, D01 F5P8</a:t>
            </a: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lnSpc>
                <a:spcPts val="1400"/>
              </a:lnSpc>
            </a:pP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lnSpc>
                <a:spcPts val="1400"/>
              </a:lnSpc>
            </a:pPr>
            <a:r>
              <a:rPr lang="cs-CZ" sz="1100" dirty="0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rPr>
              <a:t>t:  </a:t>
            </a:r>
            <a:r>
              <a:rPr lang="is-IS" sz="11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+353 1 865 7800</a:t>
            </a:r>
          </a:p>
          <a:p>
            <a:pPr algn="r">
              <a:lnSpc>
                <a:spcPts val="1400"/>
              </a:lnSpc>
            </a:pPr>
            <a:r>
              <a:rPr lang="cs-CZ" sz="1100" dirty="0" err="1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rPr>
              <a:t>w</a:t>
            </a:r>
            <a:r>
              <a:rPr lang="cs-CZ" sz="1100" dirty="0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rPr>
              <a:t>:  </a:t>
            </a:r>
            <a:r>
              <a:rPr lang="cs-CZ" sz="11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  <a:hlinkClick r:id="rId4"/>
              </a:rPr>
              <a:t>version1.com</a:t>
            </a:r>
            <a:endParaRPr lang="cs-CZ" sz="11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lnSpc>
                <a:spcPts val="1400"/>
              </a:lnSpc>
            </a:pPr>
            <a:r>
              <a:rPr lang="cs-CZ" sz="1100" dirty="0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rPr>
              <a:t>e:  </a:t>
            </a:r>
            <a:r>
              <a:rPr lang="cs-CZ" sz="11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info@version1.com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15C88-18C2-4A93-B0C6-AFA9949740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8796" y="3197791"/>
            <a:ext cx="1974194" cy="1324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570DB5-1613-4C78-81A9-23F3F0726541}"/>
              </a:ext>
            </a:extLst>
          </p:cNvPr>
          <p:cNvSpPr txBox="1"/>
          <p:nvPr userDrawn="1"/>
        </p:nvSpPr>
        <p:spPr>
          <a:xfrm>
            <a:off x="6616575" y="3001203"/>
            <a:ext cx="195565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400" dirty="0">
                <a:solidFill>
                  <a:schemeClr val="accent5"/>
                </a:solidFill>
                <a:latin typeface="Calibri Light" charset="0"/>
                <a:ea typeface="Calibri Light" charset="0"/>
                <a:cs typeface="Calibri Light" charset="0"/>
              </a:rPr>
              <a:t>UK HQ</a:t>
            </a:r>
          </a:p>
          <a:p>
            <a:pPr algn="r">
              <a:lnSpc>
                <a:spcPts val="1400"/>
              </a:lnSpc>
            </a:pPr>
            <a:endParaRPr lang="en-US" sz="1100" dirty="0">
              <a:solidFill>
                <a:srgbClr val="FFFFFF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lnSpc>
                <a:spcPts val="1400"/>
              </a:lnSpc>
            </a:pPr>
            <a:r>
              <a:rPr lang="en-GB" sz="1100" u="sng" dirty="0">
                <a:solidFill>
                  <a:srgbClr val="05D1A3"/>
                </a:solidFill>
                <a:effectLst/>
                <a:latin typeface="+mj-lt"/>
                <a:ea typeface="Calibri" panose="020F0502020204030204" pitchFamily="34" charset="0"/>
                <a:hlinkClick r:id="rId6"/>
              </a:rPr>
              <a:t>6 Brownlow Mews, London, WC1N 2LD, United Kingdom</a:t>
            </a:r>
            <a:endParaRPr lang="en-GB" sz="1100" u="sng" dirty="0">
              <a:solidFill>
                <a:srgbClr val="05D1A3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r">
              <a:lnSpc>
                <a:spcPts val="1400"/>
              </a:lnSpc>
            </a:pPr>
            <a:endParaRPr lang="cs-CZ" sz="1100" dirty="0">
              <a:solidFill>
                <a:schemeClr val="accent3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lnSpc>
                <a:spcPts val="1400"/>
              </a:lnSpc>
            </a:pPr>
            <a:r>
              <a:rPr lang="cs-CZ" sz="1100" dirty="0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rPr>
              <a:t>t:  </a:t>
            </a:r>
            <a:r>
              <a:rPr lang="is-IS" sz="1100" dirty="0">
                <a:solidFill>
                  <a:srgbClr val="FFFFFF"/>
                </a:solidFill>
                <a:latin typeface="Calibri Light" charset="0"/>
                <a:ea typeface="Calibri Light" charset="0"/>
                <a:cs typeface="Calibri Light" charset="0"/>
              </a:rPr>
              <a:t>+ 44 203 135 6030</a:t>
            </a:r>
          </a:p>
          <a:p>
            <a:pPr algn="r">
              <a:lnSpc>
                <a:spcPts val="1400"/>
              </a:lnSpc>
            </a:pPr>
            <a:r>
              <a:rPr lang="cs-CZ" sz="1100" dirty="0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rPr>
              <a:t>w:  </a:t>
            </a:r>
            <a:r>
              <a:rPr lang="cs-CZ" sz="11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  <a:hlinkClick r:id="rId4"/>
              </a:rPr>
              <a:t>version1.com</a:t>
            </a:r>
            <a:endParaRPr lang="cs-CZ" sz="11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r">
              <a:lnSpc>
                <a:spcPts val="1400"/>
              </a:lnSpc>
            </a:pPr>
            <a:r>
              <a:rPr lang="cs-CZ" sz="1100" dirty="0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rPr>
              <a:t>e:  </a:t>
            </a:r>
            <a:r>
              <a:rPr lang="cs-CZ" sz="11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info@version1.com</a:t>
            </a:r>
          </a:p>
        </p:txBody>
      </p:sp>
    </p:spTree>
    <p:extLst>
      <p:ext uri="{BB962C8B-B14F-4D97-AF65-F5344CB8AC3E}">
        <p14:creationId xmlns:p14="http://schemas.microsoft.com/office/powerpoint/2010/main" val="419220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1842" y="1312463"/>
            <a:ext cx="6383976" cy="534390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61843" y="1992914"/>
            <a:ext cx="3087882" cy="182949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accent3"/>
              </a:buClr>
              <a:defRPr sz="1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1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100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671986" y="1992914"/>
            <a:ext cx="3073832" cy="182949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accent3"/>
              </a:buClr>
              <a:defRPr sz="1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1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100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810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09690" y="1776367"/>
            <a:ext cx="298345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09690" y="1051966"/>
            <a:ext cx="6107530" cy="534390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409691" y="2304275"/>
            <a:ext cx="2983456" cy="180521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accent3"/>
              </a:buClr>
              <a:defRPr sz="1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1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100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33763" y="1776367"/>
            <a:ext cx="298345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533763" y="2304275"/>
            <a:ext cx="2983456" cy="180521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accent3"/>
              </a:buClr>
              <a:defRPr sz="1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11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100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2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100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345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96179-BD00-CF42-B6CD-D6CAACC21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35057" y="1728221"/>
            <a:ext cx="6231017" cy="167697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ga-IE"/>
              <a:t>Divider Slide: Text Goes Here. Can Be Used For Stats Or To Show A New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96179-BD00-CF42-B6CD-D6CAACC21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35057" y="1728221"/>
            <a:ext cx="6231017" cy="167697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200" b="0" i="0" baseline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ga-IE"/>
              <a:t>Divider Slide: Text Goes Here. Can Be Used For Stats Or To Show A New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7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758" y="0"/>
            <a:ext cx="7954241" cy="51435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49864" y="2422506"/>
            <a:ext cx="4345586" cy="1608757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110000"/>
              </a:lnSpc>
              <a:buNone/>
              <a:defRPr sz="20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ga-IE"/>
              <a:t>Real quote text to go here over several lines to accompany real image. Quote can be long it needs bea sit will fit with branding guielines.</a:t>
            </a:r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33914" y="4157722"/>
            <a:ext cx="4361536" cy="441438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110000"/>
              </a:lnSpc>
              <a:buNone/>
              <a:defRPr sz="1200" b="0" i="0" baseline="0">
                <a:solidFill>
                  <a:schemeClr val="accent3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ga-IE"/>
              <a:t>- Name, Title, Company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072" y="1226056"/>
            <a:ext cx="2554351" cy="694245"/>
          </a:xfrm>
          <a:prstGeom prst="rect">
            <a:avLst/>
          </a:prstGeom>
        </p:spPr>
        <p:txBody>
          <a:bodyPr anchor="b"/>
          <a:lstStyle>
            <a:lvl1pPr algn="l">
              <a:defRPr sz="1800" b="0" i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/>
              <a:t>Click To Edit Master </a:t>
            </a:r>
            <a:br>
              <a:rPr lang="ga-IE"/>
            </a:br>
            <a:r>
              <a:rPr lang="ga-IE"/>
              <a:t>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072" y="2021032"/>
            <a:ext cx="2554351" cy="2070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67943" y="1226056"/>
            <a:ext cx="2582140" cy="28655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938407" y="1220860"/>
            <a:ext cx="2582140" cy="28655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763E82-9015-154C-968A-440B0435CA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6975" y="345307"/>
            <a:ext cx="1383465" cy="379859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130414" y="4822928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tx1"/>
                </a:solidFill>
                <a:latin typeface="Calibri Light"/>
                <a:cs typeface="Calibri Light"/>
              </a:rPr>
              <a:t>Copyright ©2018 Version 1. All rights reserved.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tx1"/>
                </a:solidFill>
                <a:latin typeface="Calibri Light"/>
                <a:cs typeface="Calibri Light"/>
              </a:rPr>
              <a:t>Company Classification: &lt;Insert appropriate classification here&gt;</a:t>
            </a:r>
            <a:endParaRPr lang="en-GB" sz="600" b="0" i="0" dirty="0">
              <a:solidFill>
                <a:srgbClr val="0E082B"/>
              </a:solidFill>
              <a:latin typeface="Calibri Light"/>
              <a:cs typeface="Calibri Light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710318" y="4841283"/>
            <a:ext cx="2346960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FE19B1-5C8D-4851-89AA-EB3FDBD9A9DD}" type="slidenum">
              <a:rPr lang="en-IE" sz="600" b="0" i="0" smtClean="0">
                <a:solidFill>
                  <a:schemeClr val="tx1"/>
                </a:solidFill>
                <a:latin typeface="Calibri Light"/>
                <a:cs typeface="Calibri Light"/>
              </a:rPr>
              <a:pPr algn="r"/>
              <a:t>‹#›</a:t>
            </a:fld>
            <a:endParaRPr lang="en-IE" sz="600" b="0" i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74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0" r:id="rId8"/>
    <p:sldLayoutId id="2147483656" r:id="rId9"/>
    <p:sldLayoutId id="214748365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D692A-256A-4E42-8D6D-D83A02D42D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30414" y="4822928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bg1">
                    <a:lumMod val="85000"/>
                  </a:schemeClr>
                </a:solidFill>
                <a:latin typeface="Calibri Light"/>
                <a:cs typeface="Calibri Light"/>
              </a:rPr>
              <a:t>Copyright ©2018 Version 1. All rights reserved.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bg1">
                    <a:lumMod val="85000"/>
                  </a:schemeClr>
                </a:solidFill>
                <a:latin typeface="Calibri Light"/>
                <a:cs typeface="Calibri Light"/>
              </a:rPr>
              <a:t>Company Classification: &lt;Insert appropriate classification here&gt;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10318" y="4841283"/>
            <a:ext cx="2346960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FE19B1-5C8D-4851-89AA-EB3FDBD9A9DD}" type="slidenum">
              <a:rPr lang="en-IE" sz="600" b="0" i="0" smtClean="0">
                <a:solidFill>
                  <a:schemeClr val="bg1"/>
                </a:solidFill>
                <a:latin typeface="Calibri Light"/>
                <a:cs typeface="Calibri Light"/>
              </a:rPr>
              <a:pPr algn="r"/>
              <a:t>‹#›</a:t>
            </a:fld>
            <a:endParaRPr lang="en-IE" sz="600" b="0" i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975" y="345307"/>
            <a:ext cx="1383465" cy="3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D692A-256A-4E42-8D6D-D83A02D42D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E40D5-2C09-7E40-85CF-C8CD3C9938C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28987" y="4500880"/>
            <a:ext cx="664469" cy="44576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20848F5-A511-2342-B46F-BF6774C3A8A4}"/>
              </a:ext>
            </a:extLst>
          </p:cNvPr>
          <p:cNvSpPr txBox="1">
            <a:spLocks/>
          </p:cNvSpPr>
          <p:nvPr userDrawn="1"/>
        </p:nvSpPr>
        <p:spPr>
          <a:xfrm>
            <a:off x="343774" y="4828008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bg1"/>
                </a:solidFill>
                <a:latin typeface="Calibri Light"/>
                <a:cs typeface="Calibri Light"/>
              </a:rPr>
              <a:t>Copyright </a:t>
            </a:r>
            <a:r>
              <a:rPr lang="en-GB" sz="600" b="0" i="0">
                <a:solidFill>
                  <a:schemeClr val="bg1"/>
                </a:solidFill>
                <a:latin typeface="Calibri Light"/>
                <a:cs typeface="Calibri Light"/>
              </a:rPr>
              <a:t>©2019 </a:t>
            </a:r>
            <a:r>
              <a:rPr lang="en-GB" sz="600" b="0" i="0" dirty="0">
                <a:solidFill>
                  <a:schemeClr val="bg1"/>
                </a:solidFill>
                <a:latin typeface="Calibri Light"/>
                <a:cs typeface="Calibri Light"/>
              </a:rPr>
              <a:t>Version 1.</a:t>
            </a:r>
            <a:r>
              <a:rPr lang="en-GB" sz="600" b="0" i="0" baseline="0" dirty="0">
                <a:solidFill>
                  <a:schemeClr val="bg1"/>
                </a:solidFill>
                <a:latin typeface="Calibri Light"/>
                <a:cs typeface="Calibri Light"/>
              </a:rPr>
              <a:t> All rights reserved.</a:t>
            </a:r>
            <a:endParaRPr lang="en-GB" sz="600" b="0" i="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3848D-4652-0240-BD04-91A2BF910602}"/>
              </a:ext>
            </a:extLst>
          </p:cNvPr>
          <p:cNvSpPr txBox="1">
            <a:spLocks/>
          </p:cNvSpPr>
          <p:nvPr userDrawn="1"/>
        </p:nvSpPr>
        <p:spPr>
          <a:xfrm>
            <a:off x="111398" y="4831123"/>
            <a:ext cx="289922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1FE19B1-5C8D-4851-89AA-EB3FDBD9A9DD}" type="slidenum">
              <a:rPr lang="en-IE" sz="600" b="0" i="0" smtClean="0">
                <a:solidFill>
                  <a:schemeClr val="bg1"/>
                </a:solidFill>
                <a:latin typeface="Calibri Light"/>
                <a:cs typeface="Calibri Light"/>
              </a:rPr>
              <a:pPr algn="l"/>
              <a:t>‹#›</a:t>
            </a:fld>
            <a:endParaRPr lang="en-IE" sz="600" b="0" i="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588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D692A-256A-4E42-8D6D-D83A02D42D7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30825" y="4651708"/>
            <a:ext cx="1383465" cy="3791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5D9E-552D-411E-AC32-6DC6511A1863}"/>
              </a:ext>
            </a:extLst>
          </p:cNvPr>
          <p:cNvSpPr txBox="1">
            <a:spLocks/>
          </p:cNvSpPr>
          <p:nvPr userDrawn="1"/>
        </p:nvSpPr>
        <p:spPr>
          <a:xfrm>
            <a:off x="130414" y="4930630"/>
            <a:ext cx="1662052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bg1"/>
                </a:solidFill>
                <a:latin typeface="Calibri Light"/>
                <a:cs typeface="Calibri Light"/>
              </a:rPr>
              <a:t>Copyright ©2018 Version 1.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0934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svg"/><Relationship Id="rId21" Type="http://schemas.openxmlformats.org/officeDocument/2006/relationships/image" Target="../media/image236.png"/><Relationship Id="rId42" Type="http://schemas.openxmlformats.org/officeDocument/2006/relationships/image" Target="../media/image257.svg"/><Relationship Id="rId47" Type="http://schemas.openxmlformats.org/officeDocument/2006/relationships/image" Target="../media/image262.png"/><Relationship Id="rId63" Type="http://schemas.openxmlformats.org/officeDocument/2006/relationships/image" Target="../media/image210.png"/><Relationship Id="rId68" Type="http://schemas.openxmlformats.org/officeDocument/2006/relationships/image" Target="../media/image282.svg"/><Relationship Id="rId84" Type="http://schemas.openxmlformats.org/officeDocument/2006/relationships/image" Target="../media/image298.svg"/><Relationship Id="rId89" Type="http://schemas.openxmlformats.org/officeDocument/2006/relationships/image" Target="../media/image303.png"/><Relationship Id="rId16" Type="http://schemas.openxmlformats.org/officeDocument/2006/relationships/image" Target="../media/image231.svg"/><Relationship Id="rId11" Type="http://schemas.openxmlformats.org/officeDocument/2006/relationships/image" Target="../media/image226.png"/><Relationship Id="rId32" Type="http://schemas.openxmlformats.org/officeDocument/2006/relationships/image" Target="../media/image247.svg"/><Relationship Id="rId37" Type="http://schemas.openxmlformats.org/officeDocument/2006/relationships/image" Target="../media/image252.png"/><Relationship Id="rId53" Type="http://schemas.openxmlformats.org/officeDocument/2006/relationships/image" Target="../media/image268.png"/><Relationship Id="rId58" Type="http://schemas.openxmlformats.org/officeDocument/2006/relationships/image" Target="../media/image273.svg"/><Relationship Id="rId74" Type="http://schemas.openxmlformats.org/officeDocument/2006/relationships/image" Target="../media/image288.svg"/><Relationship Id="rId79" Type="http://schemas.openxmlformats.org/officeDocument/2006/relationships/image" Target="../media/image293.png"/><Relationship Id="rId5" Type="http://schemas.openxmlformats.org/officeDocument/2006/relationships/image" Target="../media/image220.png"/><Relationship Id="rId90" Type="http://schemas.openxmlformats.org/officeDocument/2006/relationships/image" Target="../media/image304.svg"/><Relationship Id="rId14" Type="http://schemas.openxmlformats.org/officeDocument/2006/relationships/image" Target="../media/image229.svg"/><Relationship Id="rId22" Type="http://schemas.openxmlformats.org/officeDocument/2006/relationships/image" Target="../media/image237.svg"/><Relationship Id="rId27" Type="http://schemas.openxmlformats.org/officeDocument/2006/relationships/image" Target="../media/image242.png"/><Relationship Id="rId30" Type="http://schemas.openxmlformats.org/officeDocument/2006/relationships/image" Target="../media/image245.svg"/><Relationship Id="rId35" Type="http://schemas.openxmlformats.org/officeDocument/2006/relationships/image" Target="../media/image250.png"/><Relationship Id="rId43" Type="http://schemas.openxmlformats.org/officeDocument/2006/relationships/image" Target="../media/image258.png"/><Relationship Id="rId48" Type="http://schemas.openxmlformats.org/officeDocument/2006/relationships/image" Target="../media/image263.svg"/><Relationship Id="rId56" Type="http://schemas.openxmlformats.org/officeDocument/2006/relationships/image" Target="../media/image271.svg"/><Relationship Id="rId64" Type="http://schemas.openxmlformats.org/officeDocument/2006/relationships/image" Target="../media/image278.svg"/><Relationship Id="rId69" Type="http://schemas.openxmlformats.org/officeDocument/2006/relationships/image" Target="../media/image283.png"/><Relationship Id="rId77" Type="http://schemas.openxmlformats.org/officeDocument/2006/relationships/image" Target="../media/image291.png"/><Relationship Id="rId8" Type="http://schemas.openxmlformats.org/officeDocument/2006/relationships/image" Target="../media/image223.svg"/><Relationship Id="rId51" Type="http://schemas.openxmlformats.org/officeDocument/2006/relationships/image" Target="../media/image266.png"/><Relationship Id="rId72" Type="http://schemas.openxmlformats.org/officeDocument/2006/relationships/image" Target="../media/image286.svg"/><Relationship Id="rId80" Type="http://schemas.openxmlformats.org/officeDocument/2006/relationships/image" Target="../media/image294.svg"/><Relationship Id="rId85" Type="http://schemas.openxmlformats.org/officeDocument/2006/relationships/image" Target="../media/image299.png"/><Relationship Id="rId3" Type="http://schemas.openxmlformats.org/officeDocument/2006/relationships/image" Target="../media/image218.png"/><Relationship Id="rId12" Type="http://schemas.openxmlformats.org/officeDocument/2006/relationships/image" Target="../media/image227.svg"/><Relationship Id="rId17" Type="http://schemas.openxmlformats.org/officeDocument/2006/relationships/image" Target="../media/image232.png"/><Relationship Id="rId25" Type="http://schemas.openxmlformats.org/officeDocument/2006/relationships/image" Target="../media/image240.png"/><Relationship Id="rId33" Type="http://schemas.openxmlformats.org/officeDocument/2006/relationships/image" Target="../media/image248.png"/><Relationship Id="rId38" Type="http://schemas.openxmlformats.org/officeDocument/2006/relationships/image" Target="../media/image253.svg"/><Relationship Id="rId46" Type="http://schemas.openxmlformats.org/officeDocument/2006/relationships/image" Target="../media/image261.svg"/><Relationship Id="rId59" Type="http://schemas.openxmlformats.org/officeDocument/2006/relationships/image" Target="../media/image274.png"/><Relationship Id="rId67" Type="http://schemas.openxmlformats.org/officeDocument/2006/relationships/image" Target="../media/image281.png"/><Relationship Id="rId20" Type="http://schemas.openxmlformats.org/officeDocument/2006/relationships/image" Target="../media/image235.svg"/><Relationship Id="rId41" Type="http://schemas.openxmlformats.org/officeDocument/2006/relationships/image" Target="../media/image256.png"/><Relationship Id="rId54" Type="http://schemas.openxmlformats.org/officeDocument/2006/relationships/image" Target="../media/image269.svg"/><Relationship Id="rId62" Type="http://schemas.openxmlformats.org/officeDocument/2006/relationships/image" Target="../media/image277.svg"/><Relationship Id="rId70" Type="http://schemas.openxmlformats.org/officeDocument/2006/relationships/image" Target="../media/image284.svg"/><Relationship Id="rId75" Type="http://schemas.openxmlformats.org/officeDocument/2006/relationships/image" Target="../media/image289.png"/><Relationship Id="rId83" Type="http://schemas.openxmlformats.org/officeDocument/2006/relationships/image" Target="../media/image297.png"/><Relationship Id="rId88" Type="http://schemas.openxmlformats.org/officeDocument/2006/relationships/image" Target="../media/image30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sv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28" Type="http://schemas.openxmlformats.org/officeDocument/2006/relationships/image" Target="../media/image243.svg"/><Relationship Id="rId36" Type="http://schemas.openxmlformats.org/officeDocument/2006/relationships/image" Target="../media/image251.svg"/><Relationship Id="rId49" Type="http://schemas.openxmlformats.org/officeDocument/2006/relationships/image" Target="../media/image264.png"/><Relationship Id="rId57" Type="http://schemas.openxmlformats.org/officeDocument/2006/relationships/image" Target="../media/image272.png"/><Relationship Id="rId10" Type="http://schemas.openxmlformats.org/officeDocument/2006/relationships/image" Target="../media/image225.svg"/><Relationship Id="rId31" Type="http://schemas.openxmlformats.org/officeDocument/2006/relationships/image" Target="../media/image246.png"/><Relationship Id="rId44" Type="http://schemas.openxmlformats.org/officeDocument/2006/relationships/image" Target="../media/image259.svg"/><Relationship Id="rId52" Type="http://schemas.openxmlformats.org/officeDocument/2006/relationships/image" Target="../media/image267.svg"/><Relationship Id="rId60" Type="http://schemas.openxmlformats.org/officeDocument/2006/relationships/image" Target="../media/image275.svg"/><Relationship Id="rId65" Type="http://schemas.openxmlformats.org/officeDocument/2006/relationships/image" Target="../media/image279.png"/><Relationship Id="rId73" Type="http://schemas.openxmlformats.org/officeDocument/2006/relationships/image" Target="../media/image287.png"/><Relationship Id="rId78" Type="http://schemas.openxmlformats.org/officeDocument/2006/relationships/image" Target="../media/image292.svg"/><Relationship Id="rId81" Type="http://schemas.openxmlformats.org/officeDocument/2006/relationships/image" Target="../media/image295.png"/><Relationship Id="rId86" Type="http://schemas.openxmlformats.org/officeDocument/2006/relationships/image" Target="../media/image300.svg"/><Relationship Id="rId4" Type="http://schemas.openxmlformats.org/officeDocument/2006/relationships/image" Target="../media/image219.svg"/><Relationship Id="rId9" Type="http://schemas.openxmlformats.org/officeDocument/2006/relationships/image" Target="../media/image224.png"/><Relationship Id="rId13" Type="http://schemas.openxmlformats.org/officeDocument/2006/relationships/image" Target="../media/image228.png"/><Relationship Id="rId18" Type="http://schemas.openxmlformats.org/officeDocument/2006/relationships/image" Target="../media/image233.svg"/><Relationship Id="rId39" Type="http://schemas.openxmlformats.org/officeDocument/2006/relationships/image" Target="../media/image254.png"/><Relationship Id="rId34" Type="http://schemas.openxmlformats.org/officeDocument/2006/relationships/image" Target="../media/image249.svg"/><Relationship Id="rId50" Type="http://schemas.openxmlformats.org/officeDocument/2006/relationships/image" Target="../media/image265.svg"/><Relationship Id="rId55" Type="http://schemas.openxmlformats.org/officeDocument/2006/relationships/image" Target="../media/image270.png"/><Relationship Id="rId76" Type="http://schemas.openxmlformats.org/officeDocument/2006/relationships/image" Target="../media/image290.svg"/><Relationship Id="rId7" Type="http://schemas.openxmlformats.org/officeDocument/2006/relationships/image" Target="../media/image222.png"/><Relationship Id="rId71" Type="http://schemas.openxmlformats.org/officeDocument/2006/relationships/image" Target="../media/image285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44.png"/><Relationship Id="rId24" Type="http://schemas.openxmlformats.org/officeDocument/2006/relationships/image" Target="../media/image239.svg"/><Relationship Id="rId40" Type="http://schemas.openxmlformats.org/officeDocument/2006/relationships/image" Target="../media/image255.svg"/><Relationship Id="rId45" Type="http://schemas.openxmlformats.org/officeDocument/2006/relationships/image" Target="../media/image260.png"/><Relationship Id="rId66" Type="http://schemas.openxmlformats.org/officeDocument/2006/relationships/image" Target="../media/image280.svg"/><Relationship Id="rId87" Type="http://schemas.openxmlformats.org/officeDocument/2006/relationships/image" Target="../media/image301.png"/><Relationship Id="rId61" Type="http://schemas.openxmlformats.org/officeDocument/2006/relationships/image" Target="../media/image276.png"/><Relationship Id="rId82" Type="http://schemas.openxmlformats.org/officeDocument/2006/relationships/image" Target="../media/image296.svg"/><Relationship Id="rId19" Type="http://schemas.openxmlformats.org/officeDocument/2006/relationships/image" Target="../media/image23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6.svg"/><Relationship Id="rId18" Type="http://schemas.openxmlformats.org/officeDocument/2006/relationships/image" Target="../media/image321.png"/><Relationship Id="rId26" Type="http://schemas.openxmlformats.org/officeDocument/2006/relationships/image" Target="../media/image329.png"/><Relationship Id="rId21" Type="http://schemas.openxmlformats.org/officeDocument/2006/relationships/image" Target="../media/image324.svg"/><Relationship Id="rId34" Type="http://schemas.openxmlformats.org/officeDocument/2006/relationships/image" Target="../media/image337.png"/><Relationship Id="rId7" Type="http://schemas.openxmlformats.org/officeDocument/2006/relationships/image" Target="../media/image310.svg"/><Relationship Id="rId12" Type="http://schemas.openxmlformats.org/officeDocument/2006/relationships/image" Target="../media/image315.png"/><Relationship Id="rId17" Type="http://schemas.openxmlformats.org/officeDocument/2006/relationships/image" Target="../media/image320.svg"/><Relationship Id="rId25" Type="http://schemas.openxmlformats.org/officeDocument/2006/relationships/image" Target="../media/image328.svg"/><Relationship Id="rId33" Type="http://schemas.openxmlformats.org/officeDocument/2006/relationships/image" Target="../media/image336.svg"/><Relationship Id="rId2" Type="http://schemas.openxmlformats.org/officeDocument/2006/relationships/image" Target="../media/image305.png"/><Relationship Id="rId16" Type="http://schemas.openxmlformats.org/officeDocument/2006/relationships/image" Target="../media/image319.png"/><Relationship Id="rId20" Type="http://schemas.openxmlformats.org/officeDocument/2006/relationships/image" Target="../media/image323.png"/><Relationship Id="rId29" Type="http://schemas.openxmlformats.org/officeDocument/2006/relationships/image" Target="../media/image3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9.png"/><Relationship Id="rId11" Type="http://schemas.openxmlformats.org/officeDocument/2006/relationships/image" Target="../media/image314.svg"/><Relationship Id="rId24" Type="http://schemas.openxmlformats.org/officeDocument/2006/relationships/image" Target="../media/image327.png"/><Relationship Id="rId32" Type="http://schemas.openxmlformats.org/officeDocument/2006/relationships/image" Target="../media/image335.png"/><Relationship Id="rId37" Type="http://schemas.openxmlformats.org/officeDocument/2006/relationships/image" Target="../media/image340.svg"/><Relationship Id="rId5" Type="http://schemas.openxmlformats.org/officeDocument/2006/relationships/image" Target="../media/image308.svg"/><Relationship Id="rId15" Type="http://schemas.openxmlformats.org/officeDocument/2006/relationships/image" Target="../media/image318.svg"/><Relationship Id="rId23" Type="http://schemas.openxmlformats.org/officeDocument/2006/relationships/image" Target="../media/image326.svg"/><Relationship Id="rId28" Type="http://schemas.openxmlformats.org/officeDocument/2006/relationships/image" Target="../media/image331.png"/><Relationship Id="rId36" Type="http://schemas.openxmlformats.org/officeDocument/2006/relationships/image" Target="../media/image339.png"/><Relationship Id="rId10" Type="http://schemas.openxmlformats.org/officeDocument/2006/relationships/image" Target="../media/image313.png"/><Relationship Id="rId19" Type="http://schemas.openxmlformats.org/officeDocument/2006/relationships/image" Target="../media/image322.svg"/><Relationship Id="rId31" Type="http://schemas.openxmlformats.org/officeDocument/2006/relationships/image" Target="../media/image334.svg"/><Relationship Id="rId4" Type="http://schemas.openxmlformats.org/officeDocument/2006/relationships/image" Target="../media/image307.png"/><Relationship Id="rId9" Type="http://schemas.openxmlformats.org/officeDocument/2006/relationships/image" Target="../media/image312.svg"/><Relationship Id="rId14" Type="http://schemas.openxmlformats.org/officeDocument/2006/relationships/image" Target="../media/image317.png"/><Relationship Id="rId22" Type="http://schemas.openxmlformats.org/officeDocument/2006/relationships/image" Target="../media/image325.png"/><Relationship Id="rId27" Type="http://schemas.openxmlformats.org/officeDocument/2006/relationships/image" Target="../media/image330.svg"/><Relationship Id="rId30" Type="http://schemas.openxmlformats.org/officeDocument/2006/relationships/image" Target="../media/image333.png"/><Relationship Id="rId35" Type="http://schemas.openxmlformats.org/officeDocument/2006/relationships/image" Target="../media/image338.svg"/><Relationship Id="rId8" Type="http://schemas.openxmlformats.org/officeDocument/2006/relationships/image" Target="../media/image311.png"/><Relationship Id="rId3" Type="http://schemas.openxmlformats.org/officeDocument/2006/relationships/image" Target="../media/image30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png"/><Relationship Id="rId21" Type="http://schemas.openxmlformats.org/officeDocument/2006/relationships/image" Target="../media/image53.sv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svg"/><Relationship Id="rId50" Type="http://schemas.openxmlformats.org/officeDocument/2006/relationships/image" Target="../media/image82.png"/><Relationship Id="rId55" Type="http://schemas.openxmlformats.org/officeDocument/2006/relationships/image" Target="../media/image87.svg"/><Relationship Id="rId63" Type="http://schemas.openxmlformats.org/officeDocument/2006/relationships/image" Target="../media/image9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9" Type="http://schemas.openxmlformats.org/officeDocument/2006/relationships/image" Target="../media/image61.svg"/><Relationship Id="rId11" Type="http://schemas.openxmlformats.org/officeDocument/2006/relationships/image" Target="../media/image43.sv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svg"/><Relationship Id="rId40" Type="http://schemas.openxmlformats.org/officeDocument/2006/relationships/image" Target="../media/image72.png"/><Relationship Id="rId45" Type="http://schemas.openxmlformats.org/officeDocument/2006/relationships/image" Target="../media/image77.svg"/><Relationship Id="rId53" Type="http://schemas.openxmlformats.org/officeDocument/2006/relationships/image" Target="../media/image85.svg"/><Relationship Id="rId58" Type="http://schemas.openxmlformats.org/officeDocument/2006/relationships/image" Target="../media/image90.png"/><Relationship Id="rId66" Type="http://schemas.openxmlformats.org/officeDocument/2006/relationships/image" Target="../media/image98.png"/><Relationship Id="rId5" Type="http://schemas.openxmlformats.org/officeDocument/2006/relationships/image" Target="../media/image37.svg"/><Relationship Id="rId61" Type="http://schemas.openxmlformats.org/officeDocument/2006/relationships/image" Target="../media/image93.svg"/><Relationship Id="rId19" Type="http://schemas.openxmlformats.org/officeDocument/2006/relationships/image" Target="../media/image51.sv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svg"/><Relationship Id="rId30" Type="http://schemas.openxmlformats.org/officeDocument/2006/relationships/image" Target="../media/image62.png"/><Relationship Id="rId35" Type="http://schemas.openxmlformats.org/officeDocument/2006/relationships/image" Target="../media/image67.svg"/><Relationship Id="rId43" Type="http://schemas.openxmlformats.org/officeDocument/2006/relationships/image" Target="../media/image75.svg"/><Relationship Id="rId48" Type="http://schemas.openxmlformats.org/officeDocument/2006/relationships/image" Target="../media/image80.png"/><Relationship Id="rId56" Type="http://schemas.openxmlformats.org/officeDocument/2006/relationships/image" Target="../media/image88.png"/><Relationship Id="rId64" Type="http://schemas.openxmlformats.org/officeDocument/2006/relationships/image" Target="../media/image96.png"/><Relationship Id="rId8" Type="http://schemas.openxmlformats.org/officeDocument/2006/relationships/image" Target="../media/image40.png"/><Relationship Id="rId51" Type="http://schemas.openxmlformats.org/officeDocument/2006/relationships/image" Target="../media/image83.svg"/><Relationship Id="rId3" Type="http://schemas.openxmlformats.org/officeDocument/2006/relationships/image" Target="../media/image35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5" Type="http://schemas.openxmlformats.org/officeDocument/2006/relationships/image" Target="../media/image57.svg"/><Relationship Id="rId33" Type="http://schemas.openxmlformats.org/officeDocument/2006/relationships/image" Target="../media/image65.sv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59" Type="http://schemas.openxmlformats.org/officeDocument/2006/relationships/image" Target="../media/image91.svg"/><Relationship Id="rId67" Type="http://schemas.openxmlformats.org/officeDocument/2006/relationships/image" Target="../media/image99.svg"/><Relationship Id="rId20" Type="http://schemas.openxmlformats.org/officeDocument/2006/relationships/image" Target="../media/image52.png"/><Relationship Id="rId41" Type="http://schemas.openxmlformats.org/officeDocument/2006/relationships/image" Target="../media/image73.svg"/><Relationship Id="rId54" Type="http://schemas.openxmlformats.org/officeDocument/2006/relationships/image" Target="../media/image86.png"/><Relationship Id="rId6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5" Type="http://schemas.openxmlformats.org/officeDocument/2006/relationships/image" Target="../media/image47.svg"/><Relationship Id="rId23" Type="http://schemas.openxmlformats.org/officeDocument/2006/relationships/image" Target="../media/image55.sv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svg"/><Relationship Id="rId57" Type="http://schemas.openxmlformats.org/officeDocument/2006/relationships/image" Target="../media/image89.svg"/><Relationship Id="rId10" Type="http://schemas.openxmlformats.org/officeDocument/2006/relationships/image" Target="../media/image42.png"/><Relationship Id="rId31" Type="http://schemas.openxmlformats.org/officeDocument/2006/relationships/image" Target="../media/image63.sv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60" Type="http://schemas.openxmlformats.org/officeDocument/2006/relationships/image" Target="../media/image92.png"/><Relationship Id="rId65" Type="http://schemas.openxmlformats.org/officeDocument/2006/relationships/image" Target="../media/image9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9" Type="http://schemas.openxmlformats.org/officeDocument/2006/relationships/image" Target="../media/image7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sv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9" Type="http://schemas.openxmlformats.org/officeDocument/2006/relationships/image" Target="../media/image137.svg"/><Relationship Id="rId21" Type="http://schemas.openxmlformats.org/officeDocument/2006/relationships/image" Target="../media/image119.svg"/><Relationship Id="rId34" Type="http://schemas.openxmlformats.org/officeDocument/2006/relationships/image" Target="../media/image132.png"/><Relationship Id="rId42" Type="http://schemas.openxmlformats.org/officeDocument/2006/relationships/image" Target="../media/image140.png"/><Relationship Id="rId47" Type="http://schemas.openxmlformats.org/officeDocument/2006/relationships/image" Target="../media/image145.svg"/><Relationship Id="rId50" Type="http://schemas.openxmlformats.org/officeDocument/2006/relationships/image" Target="../media/image148.png"/><Relationship Id="rId55" Type="http://schemas.openxmlformats.org/officeDocument/2006/relationships/image" Target="../media/image153.svg"/><Relationship Id="rId7" Type="http://schemas.openxmlformats.org/officeDocument/2006/relationships/image" Target="../media/image105.sv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9" Type="http://schemas.openxmlformats.org/officeDocument/2006/relationships/image" Target="../media/image127.svg"/><Relationship Id="rId11" Type="http://schemas.openxmlformats.org/officeDocument/2006/relationships/image" Target="../media/image109.svg"/><Relationship Id="rId24" Type="http://schemas.openxmlformats.org/officeDocument/2006/relationships/image" Target="../media/image122.png"/><Relationship Id="rId32" Type="http://schemas.openxmlformats.org/officeDocument/2006/relationships/image" Target="../media/image130.png"/><Relationship Id="rId37" Type="http://schemas.openxmlformats.org/officeDocument/2006/relationships/image" Target="../media/image135.svg"/><Relationship Id="rId40" Type="http://schemas.openxmlformats.org/officeDocument/2006/relationships/image" Target="../media/image138.png"/><Relationship Id="rId45" Type="http://schemas.openxmlformats.org/officeDocument/2006/relationships/image" Target="../media/image143.svg"/><Relationship Id="rId53" Type="http://schemas.openxmlformats.org/officeDocument/2006/relationships/image" Target="../media/image151.svg"/><Relationship Id="rId5" Type="http://schemas.openxmlformats.org/officeDocument/2006/relationships/image" Target="../media/image103.svg"/><Relationship Id="rId10" Type="http://schemas.openxmlformats.org/officeDocument/2006/relationships/image" Target="../media/image108.png"/><Relationship Id="rId19" Type="http://schemas.openxmlformats.org/officeDocument/2006/relationships/image" Target="../media/image117.svg"/><Relationship Id="rId31" Type="http://schemas.openxmlformats.org/officeDocument/2006/relationships/image" Target="../media/image129.svg"/><Relationship Id="rId44" Type="http://schemas.openxmlformats.org/officeDocument/2006/relationships/image" Target="../media/image142.png"/><Relationship Id="rId52" Type="http://schemas.openxmlformats.org/officeDocument/2006/relationships/image" Target="../media/image150.png"/><Relationship Id="rId4" Type="http://schemas.openxmlformats.org/officeDocument/2006/relationships/image" Target="../media/image102.png"/><Relationship Id="rId9" Type="http://schemas.openxmlformats.org/officeDocument/2006/relationships/image" Target="../media/image107.sv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svg"/><Relationship Id="rId30" Type="http://schemas.openxmlformats.org/officeDocument/2006/relationships/image" Target="../media/image128.png"/><Relationship Id="rId35" Type="http://schemas.openxmlformats.org/officeDocument/2006/relationships/image" Target="../media/image133.svg"/><Relationship Id="rId43" Type="http://schemas.openxmlformats.org/officeDocument/2006/relationships/image" Target="../media/image141.svg"/><Relationship Id="rId48" Type="http://schemas.openxmlformats.org/officeDocument/2006/relationships/image" Target="../media/image146.png"/><Relationship Id="rId8" Type="http://schemas.openxmlformats.org/officeDocument/2006/relationships/image" Target="../media/image106.png"/><Relationship Id="rId51" Type="http://schemas.openxmlformats.org/officeDocument/2006/relationships/image" Target="../media/image149.svg"/><Relationship Id="rId3" Type="http://schemas.openxmlformats.org/officeDocument/2006/relationships/image" Target="../media/image101.svg"/><Relationship Id="rId12" Type="http://schemas.openxmlformats.org/officeDocument/2006/relationships/image" Target="../media/image110.png"/><Relationship Id="rId17" Type="http://schemas.openxmlformats.org/officeDocument/2006/relationships/image" Target="../media/image115.svg"/><Relationship Id="rId25" Type="http://schemas.openxmlformats.org/officeDocument/2006/relationships/image" Target="../media/image123.svg"/><Relationship Id="rId33" Type="http://schemas.openxmlformats.org/officeDocument/2006/relationships/image" Target="../media/image131.svg"/><Relationship Id="rId38" Type="http://schemas.openxmlformats.org/officeDocument/2006/relationships/image" Target="../media/image136.png"/><Relationship Id="rId46" Type="http://schemas.openxmlformats.org/officeDocument/2006/relationships/image" Target="../media/image144.png"/><Relationship Id="rId20" Type="http://schemas.openxmlformats.org/officeDocument/2006/relationships/image" Target="../media/image118.png"/><Relationship Id="rId41" Type="http://schemas.openxmlformats.org/officeDocument/2006/relationships/image" Target="../media/image139.svg"/><Relationship Id="rId54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5" Type="http://schemas.openxmlformats.org/officeDocument/2006/relationships/image" Target="../media/image113.svg"/><Relationship Id="rId23" Type="http://schemas.openxmlformats.org/officeDocument/2006/relationships/image" Target="../media/image121.svg"/><Relationship Id="rId28" Type="http://schemas.openxmlformats.org/officeDocument/2006/relationships/image" Target="../media/image126.png"/><Relationship Id="rId36" Type="http://schemas.openxmlformats.org/officeDocument/2006/relationships/image" Target="../media/image134.png"/><Relationship Id="rId49" Type="http://schemas.openxmlformats.org/officeDocument/2006/relationships/image" Target="../media/image147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image" Target="../media/image169.svg"/><Relationship Id="rId26" Type="http://schemas.openxmlformats.org/officeDocument/2006/relationships/image" Target="../media/image177.svg"/><Relationship Id="rId39" Type="http://schemas.openxmlformats.org/officeDocument/2006/relationships/image" Target="../media/image24.png"/><Relationship Id="rId21" Type="http://schemas.openxmlformats.org/officeDocument/2006/relationships/image" Target="../media/image172.png"/><Relationship Id="rId34" Type="http://schemas.openxmlformats.org/officeDocument/2006/relationships/image" Target="../media/image185.svg"/><Relationship Id="rId42" Type="http://schemas.openxmlformats.org/officeDocument/2006/relationships/image" Target="../media/image191.svg"/><Relationship Id="rId47" Type="http://schemas.openxmlformats.org/officeDocument/2006/relationships/image" Target="../media/image196.png"/><Relationship Id="rId50" Type="http://schemas.openxmlformats.org/officeDocument/2006/relationships/image" Target="../media/image199.svg"/><Relationship Id="rId55" Type="http://schemas.openxmlformats.org/officeDocument/2006/relationships/image" Target="../media/image20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7.svg"/><Relationship Id="rId29" Type="http://schemas.openxmlformats.org/officeDocument/2006/relationships/image" Target="../media/image180.png"/><Relationship Id="rId11" Type="http://schemas.openxmlformats.org/officeDocument/2006/relationships/image" Target="../media/image162.png"/><Relationship Id="rId24" Type="http://schemas.openxmlformats.org/officeDocument/2006/relationships/image" Target="../media/image175.svg"/><Relationship Id="rId32" Type="http://schemas.openxmlformats.org/officeDocument/2006/relationships/image" Target="../media/image183.svg"/><Relationship Id="rId37" Type="http://schemas.openxmlformats.org/officeDocument/2006/relationships/image" Target="../media/image188.png"/><Relationship Id="rId40" Type="http://schemas.openxmlformats.org/officeDocument/2006/relationships/image" Target="../media/image25.svg"/><Relationship Id="rId45" Type="http://schemas.openxmlformats.org/officeDocument/2006/relationships/image" Target="../media/image194.png"/><Relationship Id="rId53" Type="http://schemas.openxmlformats.org/officeDocument/2006/relationships/image" Target="../media/image202.png"/><Relationship Id="rId58" Type="http://schemas.openxmlformats.org/officeDocument/2006/relationships/image" Target="../media/image207.svg"/><Relationship Id="rId5" Type="http://schemas.openxmlformats.org/officeDocument/2006/relationships/image" Target="../media/image156.png"/><Relationship Id="rId19" Type="http://schemas.openxmlformats.org/officeDocument/2006/relationships/image" Target="../media/image170.png"/><Relationship Id="rId4" Type="http://schemas.openxmlformats.org/officeDocument/2006/relationships/image" Target="../media/image155.svg"/><Relationship Id="rId9" Type="http://schemas.openxmlformats.org/officeDocument/2006/relationships/image" Target="../media/image160.png"/><Relationship Id="rId14" Type="http://schemas.openxmlformats.org/officeDocument/2006/relationships/image" Target="../media/image165.svg"/><Relationship Id="rId22" Type="http://schemas.openxmlformats.org/officeDocument/2006/relationships/image" Target="../media/image173.svg"/><Relationship Id="rId27" Type="http://schemas.openxmlformats.org/officeDocument/2006/relationships/image" Target="../media/image178.png"/><Relationship Id="rId30" Type="http://schemas.openxmlformats.org/officeDocument/2006/relationships/image" Target="../media/image181.svg"/><Relationship Id="rId35" Type="http://schemas.openxmlformats.org/officeDocument/2006/relationships/image" Target="../media/image186.png"/><Relationship Id="rId43" Type="http://schemas.openxmlformats.org/officeDocument/2006/relationships/image" Target="../media/image192.png"/><Relationship Id="rId48" Type="http://schemas.openxmlformats.org/officeDocument/2006/relationships/image" Target="../media/image197.svg"/><Relationship Id="rId56" Type="http://schemas.openxmlformats.org/officeDocument/2006/relationships/image" Target="../media/image205.svg"/><Relationship Id="rId8" Type="http://schemas.openxmlformats.org/officeDocument/2006/relationships/image" Target="../media/image159.svg"/><Relationship Id="rId51" Type="http://schemas.openxmlformats.org/officeDocument/2006/relationships/image" Target="../media/image200.png"/><Relationship Id="rId3" Type="http://schemas.openxmlformats.org/officeDocument/2006/relationships/image" Target="../media/image154.png"/><Relationship Id="rId12" Type="http://schemas.openxmlformats.org/officeDocument/2006/relationships/image" Target="../media/image163.svg"/><Relationship Id="rId17" Type="http://schemas.openxmlformats.org/officeDocument/2006/relationships/image" Target="../media/image168.png"/><Relationship Id="rId25" Type="http://schemas.openxmlformats.org/officeDocument/2006/relationships/image" Target="../media/image176.png"/><Relationship Id="rId33" Type="http://schemas.openxmlformats.org/officeDocument/2006/relationships/image" Target="../media/image184.png"/><Relationship Id="rId38" Type="http://schemas.openxmlformats.org/officeDocument/2006/relationships/image" Target="../media/image189.svg"/><Relationship Id="rId46" Type="http://schemas.openxmlformats.org/officeDocument/2006/relationships/image" Target="../media/image195.svg"/><Relationship Id="rId59" Type="http://schemas.openxmlformats.org/officeDocument/2006/relationships/image" Target="../media/image208.png"/><Relationship Id="rId20" Type="http://schemas.openxmlformats.org/officeDocument/2006/relationships/image" Target="../media/image171.svg"/><Relationship Id="rId41" Type="http://schemas.openxmlformats.org/officeDocument/2006/relationships/image" Target="../media/image190.png"/><Relationship Id="rId54" Type="http://schemas.openxmlformats.org/officeDocument/2006/relationships/image" Target="../media/image20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sv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28" Type="http://schemas.openxmlformats.org/officeDocument/2006/relationships/image" Target="../media/image179.svg"/><Relationship Id="rId36" Type="http://schemas.openxmlformats.org/officeDocument/2006/relationships/image" Target="../media/image187.svg"/><Relationship Id="rId49" Type="http://schemas.openxmlformats.org/officeDocument/2006/relationships/image" Target="../media/image198.png"/><Relationship Id="rId57" Type="http://schemas.openxmlformats.org/officeDocument/2006/relationships/image" Target="../media/image206.png"/><Relationship Id="rId10" Type="http://schemas.openxmlformats.org/officeDocument/2006/relationships/image" Target="../media/image161.svg"/><Relationship Id="rId31" Type="http://schemas.openxmlformats.org/officeDocument/2006/relationships/image" Target="../media/image182.png"/><Relationship Id="rId44" Type="http://schemas.openxmlformats.org/officeDocument/2006/relationships/image" Target="../media/image193.svg"/><Relationship Id="rId52" Type="http://schemas.openxmlformats.org/officeDocument/2006/relationships/image" Target="../media/image201.svg"/><Relationship Id="rId60" Type="http://schemas.openxmlformats.org/officeDocument/2006/relationships/image" Target="../media/image20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sv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svg"/><Relationship Id="rId5" Type="http://schemas.openxmlformats.org/officeDocument/2006/relationships/image" Target="../media/image212.png"/><Relationship Id="rId10" Type="http://schemas.openxmlformats.org/officeDocument/2006/relationships/image" Target="../media/image217.svg"/><Relationship Id="rId4" Type="http://schemas.openxmlformats.org/officeDocument/2006/relationships/image" Target="../media/image211.svg"/><Relationship Id="rId9" Type="http://schemas.openxmlformats.org/officeDocument/2006/relationships/image" Target="../media/image2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7248A-93AC-4D20-BBEB-6A20C4F0E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491" y="2254760"/>
            <a:ext cx="6231017" cy="633979"/>
          </a:xfrm>
        </p:spPr>
        <p:txBody>
          <a:bodyPr/>
          <a:lstStyle/>
          <a:p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Core Icons</a:t>
            </a:r>
          </a:p>
        </p:txBody>
      </p:sp>
    </p:spTree>
    <p:extLst>
      <p:ext uri="{BB962C8B-B14F-4D97-AF65-F5344CB8AC3E}">
        <p14:creationId xmlns:p14="http://schemas.microsoft.com/office/powerpoint/2010/main" val="288268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D4C835A3-C969-431A-B5E8-7ADD7A653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9433" y="544557"/>
            <a:ext cx="390342" cy="39034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F9BC7E3-65C7-4E1E-9359-50269DA80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033" y="561975"/>
            <a:ext cx="390342" cy="39034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A1EE6AE-81F7-4693-9FF2-02F23D523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0335" y="544557"/>
            <a:ext cx="429376" cy="42937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87AACA4-5770-4F34-8E4F-3DE9BF879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5671" y="564764"/>
            <a:ext cx="390342" cy="39034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70E8ED6A-D023-4C88-B82B-846079824D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0464" y="558102"/>
            <a:ext cx="429376" cy="42937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C0F5268-550E-4E2F-8A8E-C2DB38173E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01996" y="504741"/>
            <a:ext cx="571500" cy="5715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1C98890-884B-46A2-BCFF-EADFB03E87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07642" y="532796"/>
            <a:ext cx="448698" cy="44869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CD20F55-72EA-4A6D-95D9-1E0417A751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21753" y="536633"/>
            <a:ext cx="472314" cy="47231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BF6ABFD-09AE-4061-85FB-CDFB728BE0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40528" y="487922"/>
            <a:ext cx="473659" cy="47365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ABC2EF2-F079-4A2E-AB84-3FA47A9958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44357" y="545247"/>
            <a:ext cx="429376" cy="429376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689B769-E370-46C7-8B8C-7BC699A249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52692" y="560840"/>
            <a:ext cx="420654" cy="42065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5964F3-1F99-47F4-AADF-C244CD4D64D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375237" y="2338544"/>
            <a:ext cx="365609" cy="36560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601CDC8-8EDA-473D-B269-151DE33C0DE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266633" y="2338544"/>
            <a:ext cx="317220" cy="36560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ADB5129-8B99-4164-8376-BAB05D44C8C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012188" y="2339433"/>
            <a:ext cx="344104" cy="37098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1EFBFC0-FE4E-4154-8A5A-2509FB1A59E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758299" y="2350274"/>
            <a:ext cx="351924" cy="34214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5F4A740-5E03-40BD-B94F-D112A4ECB0B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600722" y="2334658"/>
            <a:ext cx="342148" cy="34214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EF048D7-DDA3-4913-95F7-177E611209B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372281" y="2317393"/>
            <a:ext cx="356812" cy="3421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B0A161A-A576-4B62-A460-32814DBA7F0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117665" y="2317393"/>
            <a:ext cx="342148" cy="342148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72778CB-24A3-4BC7-8A74-25BB5BF450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803341" y="2230841"/>
            <a:ext cx="472314" cy="47231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E9E8F32-5B2E-4F58-9FFD-DCA926C19A2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635157" y="2272948"/>
            <a:ext cx="422220" cy="407907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3ECCDFE-5394-4972-B458-F19DBBC30C3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20836" y="2329299"/>
            <a:ext cx="452394" cy="35286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274BA4D2-8BA0-4016-A117-6BDE7E9E498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287428" y="2230841"/>
            <a:ext cx="429376" cy="4293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CC3D6D-5228-4742-8539-F26D2A75395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55633" y="4112139"/>
            <a:ext cx="390342" cy="39034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2A462B2-E634-4814-B4B9-A8854522588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647458" y="4112139"/>
            <a:ext cx="390342" cy="3903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1A7FBC-D730-418D-82A1-347259D3F9C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433141" y="1464562"/>
            <a:ext cx="360233" cy="3602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7A5B8E-A585-4F81-B311-02C3655023F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272834" y="1491336"/>
            <a:ext cx="376363" cy="3372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74A4278-A70A-4F93-986B-96C7BF19C547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993803" y="1496917"/>
            <a:ext cx="344104" cy="37098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A220CB0-7363-4C82-B472-83C5D4FE7AFA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818728" y="1473344"/>
            <a:ext cx="387116" cy="36023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C3DF8BE-AD7F-44F3-87A4-4E1B8CF788DD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6550530" y="1458136"/>
            <a:ext cx="337260" cy="33726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ABC59CBB-5164-44AA-A3B4-4E4C9C55B989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7211168" y="1423718"/>
            <a:ext cx="390342" cy="390342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CBFF8C10-A5A1-4581-B9A6-83886F5DDA70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016601" y="1422638"/>
            <a:ext cx="519544" cy="51954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9B14C34-8FE2-4C0F-819D-076EEBD90A78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7840168" y="1354457"/>
            <a:ext cx="429376" cy="429376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92429F2E-A2C3-4F1B-9BF1-672902288DC0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612675" y="1491336"/>
            <a:ext cx="398561" cy="356606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A17479CB-F118-40F7-9E78-B50A32AEC92B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851125" y="1423911"/>
            <a:ext cx="427142" cy="42714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C1A8578-6F2C-441A-AD5C-BF5984CB1966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6146032" y="3130790"/>
            <a:ext cx="402170" cy="40217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C84BE1D-9554-466C-91FD-75EC07D03890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3635048" y="3238783"/>
            <a:ext cx="413999" cy="338726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07BAFCA-268B-4966-A124-C4681CBE8BDA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3022971" y="3238783"/>
            <a:ext cx="247324" cy="37636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684CD7-7C04-42E0-B22C-2F9AC2DB1C65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4509186" y="3122719"/>
            <a:ext cx="403246" cy="4785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4C71BFC-84F1-437D-BB57-344DD47E76B5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5285268" y="3081573"/>
            <a:ext cx="487928" cy="4553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C93BD03-509F-4F06-B840-E4EAEBB2A699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2119234" y="3100298"/>
            <a:ext cx="436533" cy="50093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3421867-6C96-47F2-8C9D-CEFCE19700E3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6865851" y="3162003"/>
            <a:ext cx="404038" cy="3903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FEF570C-B36D-4CD9-88F0-CF0B66CF49A8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7569628" y="3105195"/>
            <a:ext cx="472314" cy="472314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F0C7A44-18E4-443A-BB6B-FF0969126946}"/>
              </a:ext>
            </a:extLst>
          </p:cNvPr>
          <p:cNvSpPr/>
          <p:nvPr/>
        </p:nvSpPr>
        <p:spPr>
          <a:xfrm>
            <a:off x="8286021" y="3162003"/>
            <a:ext cx="431199" cy="391296"/>
          </a:xfrm>
          <a:custGeom>
            <a:avLst/>
            <a:gdLst>
              <a:gd name="connsiteX0" fmla="*/ 66854 w 505461"/>
              <a:gd name="connsiteY0" fmla="*/ 279151 h 468248"/>
              <a:gd name="connsiteX1" fmla="*/ 773 w 505461"/>
              <a:gd name="connsiteY1" fmla="*/ 161158 h 468248"/>
              <a:gd name="connsiteX2" fmla="*/ 773 w 505461"/>
              <a:gd name="connsiteY2" fmla="*/ 160643 h 468248"/>
              <a:gd name="connsiteX3" fmla="*/ 644 w 505461"/>
              <a:gd name="connsiteY3" fmla="*/ 159484 h 468248"/>
              <a:gd name="connsiteX4" fmla="*/ 515 w 505461"/>
              <a:gd name="connsiteY4" fmla="*/ 158196 h 468248"/>
              <a:gd name="connsiteX5" fmla="*/ 515 w 505461"/>
              <a:gd name="connsiteY5" fmla="*/ 157681 h 468248"/>
              <a:gd name="connsiteX6" fmla="*/ 386 w 505461"/>
              <a:gd name="connsiteY6" fmla="*/ 156006 h 468248"/>
              <a:gd name="connsiteX7" fmla="*/ 0 w 505461"/>
              <a:gd name="connsiteY7" fmla="*/ 151111 h 468248"/>
              <a:gd name="connsiteX8" fmla="*/ 3220 w 505461"/>
              <a:gd name="connsiteY8" fmla="*/ 152657 h 468248"/>
              <a:gd name="connsiteX9" fmla="*/ 13912 w 505461"/>
              <a:gd name="connsiteY9" fmla="*/ 158067 h 468248"/>
              <a:gd name="connsiteX10" fmla="*/ 47918 w 505461"/>
              <a:gd name="connsiteY10" fmla="*/ 174941 h 468248"/>
              <a:gd name="connsiteX11" fmla="*/ 83986 w 505461"/>
              <a:gd name="connsiteY11" fmla="*/ 193104 h 468248"/>
              <a:gd name="connsiteX12" fmla="*/ 101247 w 505461"/>
              <a:gd name="connsiteY12" fmla="*/ 201735 h 468248"/>
              <a:gd name="connsiteX13" fmla="*/ 103179 w 505461"/>
              <a:gd name="connsiteY13" fmla="*/ 202507 h 468248"/>
              <a:gd name="connsiteX14" fmla="*/ 104081 w 505461"/>
              <a:gd name="connsiteY14" fmla="*/ 200704 h 468248"/>
              <a:gd name="connsiteX15" fmla="*/ 146589 w 505461"/>
              <a:gd name="connsiteY15" fmla="*/ 116718 h 468248"/>
              <a:gd name="connsiteX16" fmla="*/ 147620 w 505461"/>
              <a:gd name="connsiteY16" fmla="*/ 114786 h 468248"/>
              <a:gd name="connsiteX17" fmla="*/ 145687 w 505461"/>
              <a:gd name="connsiteY17" fmla="*/ 113884 h 468248"/>
              <a:gd name="connsiteX18" fmla="*/ 88494 w 505461"/>
              <a:gd name="connsiteY18" fmla="*/ 85159 h 468248"/>
              <a:gd name="connsiteX19" fmla="*/ 54101 w 505461"/>
              <a:gd name="connsiteY19" fmla="*/ 67769 h 468248"/>
              <a:gd name="connsiteX20" fmla="*/ 30657 w 505461"/>
              <a:gd name="connsiteY20" fmla="*/ 55918 h 468248"/>
              <a:gd name="connsiteX21" fmla="*/ 32203 w 505461"/>
              <a:gd name="connsiteY21" fmla="*/ 53857 h 468248"/>
              <a:gd name="connsiteX22" fmla="*/ 40963 w 505461"/>
              <a:gd name="connsiteY22" fmla="*/ 43939 h 468248"/>
              <a:gd name="connsiteX23" fmla="*/ 137443 w 505461"/>
              <a:gd name="connsiteY23" fmla="*/ 142 h 468248"/>
              <a:gd name="connsiteX24" fmla="*/ 252731 w 505461"/>
              <a:gd name="connsiteY24" fmla="*/ 43810 h 468248"/>
              <a:gd name="connsiteX25" fmla="*/ 368018 w 505461"/>
              <a:gd name="connsiteY25" fmla="*/ 142 h 468248"/>
              <a:gd name="connsiteX26" fmla="*/ 464371 w 505461"/>
              <a:gd name="connsiteY26" fmla="*/ 43939 h 468248"/>
              <a:gd name="connsiteX27" fmla="*/ 465916 w 505461"/>
              <a:gd name="connsiteY27" fmla="*/ 45613 h 468248"/>
              <a:gd name="connsiteX28" fmla="*/ 466303 w 505461"/>
              <a:gd name="connsiteY28" fmla="*/ 46000 h 468248"/>
              <a:gd name="connsiteX29" fmla="*/ 468364 w 505461"/>
              <a:gd name="connsiteY29" fmla="*/ 48190 h 468248"/>
              <a:gd name="connsiteX30" fmla="*/ 468879 w 505461"/>
              <a:gd name="connsiteY30" fmla="*/ 48705 h 468248"/>
              <a:gd name="connsiteX31" fmla="*/ 470682 w 505461"/>
              <a:gd name="connsiteY31" fmla="*/ 50895 h 468248"/>
              <a:gd name="connsiteX32" fmla="*/ 471198 w 505461"/>
              <a:gd name="connsiteY32" fmla="*/ 51539 h 468248"/>
              <a:gd name="connsiteX33" fmla="*/ 473001 w 505461"/>
              <a:gd name="connsiteY33" fmla="*/ 53600 h 468248"/>
              <a:gd name="connsiteX34" fmla="*/ 474676 w 505461"/>
              <a:gd name="connsiteY34" fmla="*/ 55790 h 468248"/>
              <a:gd name="connsiteX35" fmla="*/ 353849 w 505461"/>
              <a:gd name="connsiteY35" fmla="*/ 121098 h 468248"/>
              <a:gd name="connsiteX36" fmla="*/ 395971 w 505461"/>
              <a:gd name="connsiteY36" fmla="*/ 205728 h 468248"/>
              <a:gd name="connsiteX37" fmla="*/ 505462 w 505461"/>
              <a:gd name="connsiteY37" fmla="*/ 152013 h 468248"/>
              <a:gd name="connsiteX38" fmla="*/ 505204 w 505461"/>
              <a:gd name="connsiteY38" fmla="*/ 155620 h 468248"/>
              <a:gd name="connsiteX39" fmla="*/ 503272 w 505461"/>
              <a:gd name="connsiteY39" fmla="*/ 170304 h 468248"/>
              <a:gd name="connsiteX40" fmla="*/ 503143 w 505461"/>
              <a:gd name="connsiteY40" fmla="*/ 171335 h 468248"/>
              <a:gd name="connsiteX41" fmla="*/ 503143 w 505461"/>
              <a:gd name="connsiteY41" fmla="*/ 171335 h 468248"/>
              <a:gd name="connsiteX42" fmla="*/ 438608 w 505461"/>
              <a:gd name="connsiteY42" fmla="*/ 279151 h 468248"/>
              <a:gd name="connsiteX43" fmla="*/ 252731 w 505461"/>
              <a:gd name="connsiteY43" fmla="*/ 468248 h 468248"/>
              <a:gd name="connsiteX44" fmla="*/ 66854 w 505461"/>
              <a:gd name="connsiteY44" fmla="*/ 279151 h 468248"/>
              <a:gd name="connsiteX45" fmla="*/ 200304 w 505461"/>
              <a:gd name="connsiteY45" fmla="*/ 317280 h 468248"/>
              <a:gd name="connsiteX46" fmla="*/ 188582 w 505461"/>
              <a:gd name="connsiteY46" fmla="*/ 311354 h 468248"/>
              <a:gd name="connsiteX47" fmla="*/ 176474 w 505461"/>
              <a:gd name="connsiteY47" fmla="*/ 297571 h 468248"/>
              <a:gd name="connsiteX48" fmla="*/ 155864 w 505461"/>
              <a:gd name="connsiteY48" fmla="*/ 290873 h 468248"/>
              <a:gd name="connsiteX49" fmla="*/ 149809 w 505461"/>
              <a:gd name="connsiteY49" fmla="*/ 279924 h 468248"/>
              <a:gd name="connsiteX50" fmla="*/ 126108 w 505461"/>
              <a:gd name="connsiteY50" fmla="*/ 266141 h 468248"/>
              <a:gd name="connsiteX51" fmla="*/ 126108 w 505461"/>
              <a:gd name="connsiteY51" fmla="*/ 266012 h 468248"/>
              <a:gd name="connsiteX52" fmla="*/ 130101 w 505461"/>
              <a:gd name="connsiteY52" fmla="*/ 243083 h 468248"/>
              <a:gd name="connsiteX53" fmla="*/ 117864 w 505461"/>
              <a:gd name="connsiteY53" fmla="*/ 219640 h 468248"/>
              <a:gd name="connsiteX54" fmla="*/ 115288 w 505461"/>
              <a:gd name="connsiteY54" fmla="*/ 216162 h 468248"/>
              <a:gd name="connsiteX55" fmla="*/ 102664 w 505461"/>
              <a:gd name="connsiteY55" fmla="*/ 221056 h 468248"/>
              <a:gd name="connsiteX56" fmla="*/ 102664 w 505461"/>
              <a:gd name="connsiteY56" fmla="*/ 221056 h 468248"/>
              <a:gd name="connsiteX57" fmla="*/ 94162 w 505461"/>
              <a:gd name="connsiteY57" fmla="*/ 216934 h 468248"/>
              <a:gd name="connsiteX58" fmla="*/ 75484 w 505461"/>
              <a:gd name="connsiteY58" fmla="*/ 207531 h 468248"/>
              <a:gd name="connsiteX59" fmla="*/ 24861 w 505461"/>
              <a:gd name="connsiteY59" fmla="*/ 182155 h 468248"/>
              <a:gd name="connsiteX60" fmla="*/ 79993 w 505461"/>
              <a:gd name="connsiteY60" fmla="*/ 264853 h 468248"/>
              <a:gd name="connsiteX61" fmla="*/ 80379 w 505461"/>
              <a:gd name="connsiteY61" fmla="*/ 265110 h 468248"/>
              <a:gd name="connsiteX62" fmla="*/ 252731 w 505461"/>
              <a:gd name="connsiteY62" fmla="*/ 440554 h 468248"/>
              <a:gd name="connsiteX63" fmla="*/ 425083 w 505461"/>
              <a:gd name="connsiteY63" fmla="*/ 265110 h 468248"/>
              <a:gd name="connsiteX64" fmla="*/ 425340 w 505461"/>
              <a:gd name="connsiteY64" fmla="*/ 264853 h 468248"/>
              <a:gd name="connsiteX65" fmla="*/ 480472 w 505461"/>
              <a:gd name="connsiteY65" fmla="*/ 182670 h 468248"/>
              <a:gd name="connsiteX66" fmla="*/ 470296 w 505461"/>
              <a:gd name="connsiteY66" fmla="*/ 187694 h 468248"/>
              <a:gd name="connsiteX67" fmla="*/ 420961 w 505461"/>
              <a:gd name="connsiteY67" fmla="*/ 212040 h 468248"/>
              <a:gd name="connsiteX68" fmla="*/ 404086 w 505461"/>
              <a:gd name="connsiteY68" fmla="*/ 220412 h 468248"/>
              <a:gd name="connsiteX69" fmla="*/ 396486 w 505461"/>
              <a:gd name="connsiteY69" fmla="*/ 224148 h 468248"/>
              <a:gd name="connsiteX70" fmla="*/ 396357 w 505461"/>
              <a:gd name="connsiteY70" fmla="*/ 224148 h 468248"/>
              <a:gd name="connsiteX71" fmla="*/ 383605 w 505461"/>
              <a:gd name="connsiteY71" fmla="*/ 219124 h 468248"/>
              <a:gd name="connsiteX72" fmla="*/ 375618 w 505461"/>
              <a:gd name="connsiteY72" fmla="*/ 232907 h 468248"/>
              <a:gd name="connsiteX73" fmla="*/ 372398 w 505461"/>
              <a:gd name="connsiteY73" fmla="*/ 258412 h 468248"/>
              <a:gd name="connsiteX74" fmla="*/ 347280 w 505461"/>
              <a:gd name="connsiteY74" fmla="*/ 277090 h 468248"/>
              <a:gd name="connsiteX75" fmla="*/ 335815 w 505461"/>
              <a:gd name="connsiteY75" fmla="*/ 294480 h 468248"/>
              <a:gd name="connsiteX76" fmla="*/ 318941 w 505461"/>
              <a:gd name="connsiteY76" fmla="*/ 297443 h 468248"/>
              <a:gd name="connsiteX77" fmla="*/ 313015 w 505461"/>
              <a:gd name="connsiteY77" fmla="*/ 307619 h 468248"/>
              <a:gd name="connsiteX78" fmla="*/ 294337 w 505461"/>
              <a:gd name="connsiteY78" fmla="*/ 315863 h 468248"/>
              <a:gd name="connsiteX79" fmla="*/ 272697 w 505461"/>
              <a:gd name="connsiteY79" fmla="*/ 314317 h 468248"/>
              <a:gd name="connsiteX80" fmla="*/ 258656 w 505461"/>
              <a:gd name="connsiteY80" fmla="*/ 324493 h 468248"/>
              <a:gd name="connsiteX81" fmla="*/ 239850 w 505461"/>
              <a:gd name="connsiteY81" fmla="*/ 325266 h 468248"/>
              <a:gd name="connsiteX82" fmla="*/ 226067 w 505461"/>
              <a:gd name="connsiteY82" fmla="*/ 329130 h 468248"/>
              <a:gd name="connsiteX83" fmla="*/ 200304 w 505461"/>
              <a:gd name="connsiteY83" fmla="*/ 317280 h 468248"/>
              <a:gd name="connsiteX84" fmla="*/ 60413 w 505461"/>
              <a:gd name="connsiteY84" fmla="*/ 52183 h 468248"/>
              <a:gd name="connsiteX85" fmla="*/ 84501 w 505461"/>
              <a:gd name="connsiteY85" fmla="*/ 64291 h 468248"/>
              <a:gd name="connsiteX86" fmla="*/ 128942 w 505461"/>
              <a:gd name="connsiteY86" fmla="*/ 86705 h 468248"/>
              <a:gd name="connsiteX87" fmla="*/ 156894 w 505461"/>
              <a:gd name="connsiteY87" fmla="*/ 100616 h 468248"/>
              <a:gd name="connsiteX88" fmla="*/ 165653 w 505461"/>
              <a:gd name="connsiteY88" fmla="*/ 107830 h 468248"/>
              <a:gd name="connsiteX89" fmla="*/ 165911 w 505461"/>
              <a:gd name="connsiteY89" fmla="*/ 115301 h 468248"/>
              <a:gd name="connsiteX90" fmla="*/ 176602 w 505461"/>
              <a:gd name="connsiteY90" fmla="*/ 112210 h 468248"/>
              <a:gd name="connsiteX91" fmla="*/ 216277 w 505461"/>
              <a:gd name="connsiteY91" fmla="*/ 96237 h 468248"/>
              <a:gd name="connsiteX92" fmla="*/ 248609 w 505461"/>
              <a:gd name="connsiteY92" fmla="*/ 104352 h 468248"/>
              <a:gd name="connsiteX93" fmla="*/ 255307 w 505461"/>
              <a:gd name="connsiteY93" fmla="*/ 108860 h 468248"/>
              <a:gd name="connsiteX94" fmla="*/ 288026 w 505461"/>
              <a:gd name="connsiteY94" fmla="*/ 103837 h 468248"/>
              <a:gd name="connsiteX95" fmla="*/ 288154 w 505461"/>
              <a:gd name="connsiteY95" fmla="*/ 103966 h 468248"/>
              <a:gd name="connsiteX96" fmla="*/ 288154 w 505461"/>
              <a:gd name="connsiteY96" fmla="*/ 103966 h 468248"/>
              <a:gd name="connsiteX97" fmla="*/ 326670 w 505461"/>
              <a:gd name="connsiteY97" fmla="*/ 124060 h 468248"/>
              <a:gd name="connsiteX98" fmla="*/ 336459 w 505461"/>
              <a:gd name="connsiteY98" fmla="*/ 124447 h 468248"/>
              <a:gd name="connsiteX99" fmla="*/ 334656 w 505461"/>
              <a:gd name="connsiteY99" fmla="*/ 116976 h 468248"/>
              <a:gd name="connsiteX100" fmla="*/ 341225 w 505461"/>
              <a:gd name="connsiteY100" fmla="*/ 108474 h 468248"/>
              <a:gd name="connsiteX101" fmla="*/ 364927 w 505461"/>
              <a:gd name="connsiteY101" fmla="*/ 95979 h 468248"/>
              <a:gd name="connsiteX102" fmla="*/ 400995 w 505461"/>
              <a:gd name="connsiteY102" fmla="*/ 76271 h 468248"/>
              <a:gd name="connsiteX103" fmla="*/ 445177 w 505461"/>
              <a:gd name="connsiteY103" fmla="*/ 52312 h 468248"/>
              <a:gd name="connsiteX104" fmla="*/ 444920 w 505461"/>
              <a:gd name="connsiteY104" fmla="*/ 52183 h 468248"/>
              <a:gd name="connsiteX105" fmla="*/ 363124 w 505461"/>
              <a:gd name="connsiteY105" fmla="*/ 19464 h 468248"/>
              <a:gd name="connsiteX106" fmla="*/ 264195 w 505461"/>
              <a:gd name="connsiteY106" fmla="*/ 59654 h 468248"/>
              <a:gd name="connsiteX107" fmla="*/ 252731 w 505461"/>
              <a:gd name="connsiteY107" fmla="*/ 69572 h 468248"/>
              <a:gd name="connsiteX108" fmla="*/ 241267 w 505461"/>
              <a:gd name="connsiteY108" fmla="*/ 59654 h 468248"/>
              <a:gd name="connsiteX109" fmla="*/ 142338 w 505461"/>
              <a:gd name="connsiteY109" fmla="*/ 19464 h 468248"/>
              <a:gd name="connsiteX110" fmla="*/ 60542 w 505461"/>
              <a:gd name="connsiteY110" fmla="*/ 52183 h 468248"/>
              <a:gd name="connsiteX111" fmla="*/ 60413 w 505461"/>
              <a:gd name="connsiteY111" fmla="*/ 52183 h 468248"/>
              <a:gd name="connsiteX112" fmla="*/ 208162 w 505461"/>
              <a:gd name="connsiteY112" fmla="*/ 248622 h 468248"/>
              <a:gd name="connsiteX113" fmla="*/ 226453 w 505461"/>
              <a:gd name="connsiteY113" fmla="*/ 245016 h 468248"/>
              <a:gd name="connsiteX114" fmla="*/ 241911 w 505461"/>
              <a:gd name="connsiteY114" fmla="*/ 256351 h 468248"/>
              <a:gd name="connsiteX115" fmla="*/ 245646 w 505461"/>
              <a:gd name="connsiteY115" fmla="*/ 271165 h 468248"/>
              <a:gd name="connsiteX116" fmla="*/ 256595 w 505461"/>
              <a:gd name="connsiteY116" fmla="*/ 284432 h 468248"/>
              <a:gd name="connsiteX117" fmla="*/ 257626 w 505461"/>
              <a:gd name="connsiteY117" fmla="*/ 293707 h 468248"/>
              <a:gd name="connsiteX118" fmla="*/ 263036 w 505461"/>
              <a:gd name="connsiteY118" fmla="*/ 290873 h 468248"/>
              <a:gd name="connsiteX119" fmla="*/ 266772 w 505461"/>
              <a:gd name="connsiteY119" fmla="*/ 291131 h 468248"/>
              <a:gd name="connsiteX120" fmla="*/ 272182 w 505461"/>
              <a:gd name="connsiteY120" fmla="*/ 294995 h 468248"/>
              <a:gd name="connsiteX121" fmla="*/ 272182 w 505461"/>
              <a:gd name="connsiteY121" fmla="*/ 295124 h 468248"/>
              <a:gd name="connsiteX122" fmla="*/ 272310 w 505461"/>
              <a:gd name="connsiteY122" fmla="*/ 295253 h 468248"/>
              <a:gd name="connsiteX123" fmla="*/ 285965 w 505461"/>
              <a:gd name="connsiteY123" fmla="*/ 301693 h 468248"/>
              <a:gd name="connsiteX124" fmla="*/ 300392 w 505461"/>
              <a:gd name="connsiteY124" fmla="*/ 297958 h 468248"/>
              <a:gd name="connsiteX125" fmla="*/ 303354 w 505461"/>
              <a:gd name="connsiteY125" fmla="*/ 294866 h 468248"/>
              <a:gd name="connsiteX126" fmla="*/ 271666 w 505461"/>
              <a:gd name="connsiteY126" fmla="*/ 278507 h 468248"/>
              <a:gd name="connsiteX127" fmla="*/ 271538 w 505461"/>
              <a:gd name="connsiteY127" fmla="*/ 278378 h 468248"/>
              <a:gd name="connsiteX128" fmla="*/ 271409 w 505461"/>
              <a:gd name="connsiteY128" fmla="*/ 278378 h 468248"/>
              <a:gd name="connsiteX129" fmla="*/ 265999 w 505461"/>
              <a:gd name="connsiteY129" fmla="*/ 271036 h 468248"/>
              <a:gd name="connsiteX130" fmla="*/ 271795 w 505461"/>
              <a:gd name="connsiteY130" fmla="*/ 261890 h 468248"/>
              <a:gd name="connsiteX131" fmla="*/ 271924 w 505461"/>
              <a:gd name="connsiteY131" fmla="*/ 261890 h 468248"/>
              <a:gd name="connsiteX132" fmla="*/ 272053 w 505461"/>
              <a:gd name="connsiteY132" fmla="*/ 261890 h 468248"/>
              <a:gd name="connsiteX133" fmla="*/ 276046 w 505461"/>
              <a:gd name="connsiteY133" fmla="*/ 261761 h 468248"/>
              <a:gd name="connsiteX134" fmla="*/ 282616 w 505461"/>
              <a:gd name="connsiteY134" fmla="*/ 264982 h 468248"/>
              <a:gd name="connsiteX135" fmla="*/ 282744 w 505461"/>
              <a:gd name="connsiteY135" fmla="*/ 264982 h 468248"/>
              <a:gd name="connsiteX136" fmla="*/ 316364 w 505461"/>
              <a:gd name="connsiteY136" fmla="*/ 281212 h 468248"/>
              <a:gd name="connsiteX137" fmla="*/ 327700 w 505461"/>
              <a:gd name="connsiteY137" fmla="*/ 281470 h 468248"/>
              <a:gd name="connsiteX138" fmla="*/ 332337 w 505461"/>
              <a:gd name="connsiteY138" fmla="*/ 273612 h 468248"/>
              <a:gd name="connsiteX139" fmla="*/ 302582 w 505461"/>
              <a:gd name="connsiteY139" fmla="*/ 258026 h 468248"/>
              <a:gd name="connsiteX140" fmla="*/ 302453 w 505461"/>
              <a:gd name="connsiteY140" fmla="*/ 258026 h 468248"/>
              <a:gd name="connsiteX141" fmla="*/ 302324 w 505461"/>
              <a:gd name="connsiteY141" fmla="*/ 257897 h 468248"/>
              <a:gd name="connsiteX142" fmla="*/ 296270 w 505461"/>
              <a:gd name="connsiteY142" fmla="*/ 250168 h 468248"/>
              <a:gd name="connsiteX143" fmla="*/ 302066 w 505461"/>
              <a:gd name="connsiteY143" fmla="*/ 241022 h 468248"/>
              <a:gd name="connsiteX144" fmla="*/ 302195 w 505461"/>
              <a:gd name="connsiteY144" fmla="*/ 241022 h 468248"/>
              <a:gd name="connsiteX145" fmla="*/ 302324 w 505461"/>
              <a:gd name="connsiteY145" fmla="*/ 241022 h 468248"/>
              <a:gd name="connsiteX146" fmla="*/ 306575 w 505461"/>
              <a:gd name="connsiteY146" fmla="*/ 240894 h 468248"/>
              <a:gd name="connsiteX147" fmla="*/ 313273 w 505461"/>
              <a:gd name="connsiteY147" fmla="*/ 244372 h 468248"/>
              <a:gd name="connsiteX148" fmla="*/ 313273 w 505461"/>
              <a:gd name="connsiteY148" fmla="*/ 244372 h 468248"/>
              <a:gd name="connsiteX149" fmla="*/ 313402 w 505461"/>
              <a:gd name="connsiteY149" fmla="*/ 244500 h 468248"/>
              <a:gd name="connsiteX150" fmla="*/ 345734 w 505461"/>
              <a:gd name="connsiteY150" fmla="*/ 261117 h 468248"/>
              <a:gd name="connsiteX151" fmla="*/ 356039 w 505461"/>
              <a:gd name="connsiteY151" fmla="*/ 256094 h 468248"/>
              <a:gd name="connsiteX152" fmla="*/ 356039 w 505461"/>
              <a:gd name="connsiteY152" fmla="*/ 256094 h 468248"/>
              <a:gd name="connsiteX153" fmla="*/ 356168 w 505461"/>
              <a:gd name="connsiteY153" fmla="*/ 255965 h 468248"/>
              <a:gd name="connsiteX154" fmla="*/ 358873 w 505461"/>
              <a:gd name="connsiteY154" fmla="*/ 245144 h 468248"/>
              <a:gd name="connsiteX155" fmla="*/ 292148 w 505461"/>
              <a:gd name="connsiteY155" fmla="*/ 211267 h 468248"/>
              <a:gd name="connsiteX156" fmla="*/ 292019 w 505461"/>
              <a:gd name="connsiteY156" fmla="*/ 211138 h 468248"/>
              <a:gd name="connsiteX157" fmla="*/ 290087 w 505461"/>
              <a:gd name="connsiteY157" fmla="*/ 210494 h 468248"/>
              <a:gd name="connsiteX158" fmla="*/ 279138 w 505461"/>
              <a:gd name="connsiteY158" fmla="*/ 208690 h 468248"/>
              <a:gd name="connsiteX159" fmla="*/ 257497 w 505461"/>
              <a:gd name="connsiteY159" fmla="*/ 179708 h 468248"/>
              <a:gd name="connsiteX160" fmla="*/ 255822 w 505461"/>
              <a:gd name="connsiteY160" fmla="*/ 175199 h 468248"/>
              <a:gd name="connsiteX161" fmla="*/ 247063 w 505461"/>
              <a:gd name="connsiteY161" fmla="*/ 171206 h 468248"/>
              <a:gd name="connsiteX162" fmla="*/ 237016 w 505461"/>
              <a:gd name="connsiteY162" fmla="*/ 174813 h 468248"/>
              <a:gd name="connsiteX163" fmla="*/ 222202 w 505461"/>
              <a:gd name="connsiteY163" fmla="*/ 179192 h 468248"/>
              <a:gd name="connsiteX164" fmla="*/ 190514 w 505461"/>
              <a:gd name="connsiteY164" fmla="*/ 171077 h 468248"/>
              <a:gd name="connsiteX165" fmla="*/ 190385 w 505461"/>
              <a:gd name="connsiteY165" fmla="*/ 171077 h 468248"/>
              <a:gd name="connsiteX166" fmla="*/ 180338 w 505461"/>
              <a:gd name="connsiteY166" fmla="*/ 135911 h 468248"/>
              <a:gd name="connsiteX167" fmla="*/ 188324 w 505461"/>
              <a:gd name="connsiteY167" fmla="*/ 127925 h 468248"/>
              <a:gd name="connsiteX168" fmla="*/ 201335 w 505461"/>
              <a:gd name="connsiteY168" fmla="*/ 127796 h 468248"/>
              <a:gd name="connsiteX169" fmla="*/ 201463 w 505461"/>
              <a:gd name="connsiteY169" fmla="*/ 127796 h 468248"/>
              <a:gd name="connsiteX170" fmla="*/ 236629 w 505461"/>
              <a:gd name="connsiteY170" fmla="*/ 115172 h 468248"/>
              <a:gd name="connsiteX171" fmla="*/ 222202 w 505461"/>
              <a:gd name="connsiteY171" fmla="*/ 110921 h 468248"/>
              <a:gd name="connsiteX172" fmla="*/ 192189 w 505461"/>
              <a:gd name="connsiteY172" fmla="*/ 120325 h 468248"/>
              <a:gd name="connsiteX173" fmla="*/ 192060 w 505461"/>
              <a:gd name="connsiteY173" fmla="*/ 120454 h 468248"/>
              <a:gd name="connsiteX174" fmla="*/ 178921 w 505461"/>
              <a:gd name="connsiteY174" fmla="*/ 128440 h 468248"/>
              <a:gd name="connsiteX175" fmla="*/ 158569 w 505461"/>
              <a:gd name="connsiteY175" fmla="*/ 129857 h 468248"/>
              <a:gd name="connsiteX176" fmla="*/ 121728 w 505461"/>
              <a:gd name="connsiteY176" fmla="*/ 202636 h 468248"/>
              <a:gd name="connsiteX177" fmla="*/ 132033 w 505461"/>
              <a:gd name="connsiteY177" fmla="*/ 213328 h 468248"/>
              <a:gd name="connsiteX178" fmla="*/ 139891 w 505461"/>
              <a:gd name="connsiteY178" fmla="*/ 231233 h 468248"/>
              <a:gd name="connsiteX179" fmla="*/ 141952 w 505461"/>
              <a:gd name="connsiteY179" fmla="*/ 231748 h 468248"/>
              <a:gd name="connsiteX180" fmla="*/ 142081 w 505461"/>
              <a:gd name="connsiteY180" fmla="*/ 231748 h 468248"/>
              <a:gd name="connsiteX181" fmla="*/ 142209 w 505461"/>
              <a:gd name="connsiteY181" fmla="*/ 231619 h 468248"/>
              <a:gd name="connsiteX182" fmla="*/ 160243 w 505461"/>
              <a:gd name="connsiteY182" fmla="*/ 229945 h 468248"/>
              <a:gd name="connsiteX183" fmla="*/ 160243 w 505461"/>
              <a:gd name="connsiteY183" fmla="*/ 229945 h 468248"/>
              <a:gd name="connsiteX184" fmla="*/ 174155 w 505461"/>
              <a:gd name="connsiteY184" fmla="*/ 241409 h 468248"/>
              <a:gd name="connsiteX185" fmla="*/ 197599 w 505461"/>
              <a:gd name="connsiteY185" fmla="*/ 239348 h 468248"/>
              <a:gd name="connsiteX186" fmla="*/ 197857 w 505461"/>
              <a:gd name="connsiteY186" fmla="*/ 239348 h 468248"/>
              <a:gd name="connsiteX187" fmla="*/ 197985 w 505461"/>
              <a:gd name="connsiteY187" fmla="*/ 239477 h 468248"/>
              <a:gd name="connsiteX188" fmla="*/ 208162 w 505461"/>
              <a:gd name="connsiteY188" fmla="*/ 248622 h 468248"/>
              <a:gd name="connsiteX189" fmla="*/ 256466 w 505461"/>
              <a:gd name="connsiteY189" fmla="*/ 303239 h 468248"/>
              <a:gd name="connsiteX190" fmla="*/ 254534 w 505461"/>
              <a:gd name="connsiteY190" fmla="*/ 309680 h 468248"/>
              <a:gd name="connsiteX191" fmla="*/ 257111 w 505461"/>
              <a:gd name="connsiteY191" fmla="*/ 308649 h 468248"/>
              <a:gd name="connsiteX192" fmla="*/ 259172 w 505461"/>
              <a:gd name="connsiteY192" fmla="*/ 306588 h 468248"/>
              <a:gd name="connsiteX193" fmla="*/ 256466 w 505461"/>
              <a:gd name="connsiteY193" fmla="*/ 303239 h 468248"/>
              <a:gd name="connsiteX194" fmla="*/ 216921 w 505461"/>
              <a:gd name="connsiteY194" fmla="*/ 310710 h 468248"/>
              <a:gd name="connsiteX195" fmla="*/ 225165 w 505461"/>
              <a:gd name="connsiteY195" fmla="*/ 313802 h 468248"/>
              <a:gd name="connsiteX196" fmla="*/ 237145 w 505461"/>
              <a:gd name="connsiteY196" fmla="*/ 306331 h 468248"/>
              <a:gd name="connsiteX197" fmla="*/ 239592 w 505461"/>
              <a:gd name="connsiteY197" fmla="*/ 288039 h 468248"/>
              <a:gd name="connsiteX198" fmla="*/ 239334 w 505461"/>
              <a:gd name="connsiteY198" fmla="*/ 287524 h 468248"/>
              <a:gd name="connsiteX199" fmla="*/ 216921 w 505461"/>
              <a:gd name="connsiteY199" fmla="*/ 310710 h 468248"/>
              <a:gd name="connsiteX200" fmla="*/ 191158 w 505461"/>
              <a:gd name="connsiteY200" fmla="*/ 292032 h 468248"/>
              <a:gd name="connsiteX201" fmla="*/ 201721 w 505461"/>
              <a:gd name="connsiteY201" fmla="*/ 301565 h 468248"/>
              <a:gd name="connsiteX202" fmla="*/ 206745 w 505461"/>
              <a:gd name="connsiteY202" fmla="*/ 296412 h 468248"/>
              <a:gd name="connsiteX203" fmla="*/ 224263 w 505461"/>
              <a:gd name="connsiteY203" fmla="*/ 278249 h 468248"/>
              <a:gd name="connsiteX204" fmla="*/ 224263 w 505461"/>
              <a:gd name="connsiteY204" fmla="*/ 278249 h 468248"/>
              <a:gd name="connsiteX205" fmla="*/ 228643 w 505461"/>
              <a:gd name="connsiteY205" fmla="*/ 267558 h 468248"/>
              <a:gd name="connsiteX206" fmla="*/ 221301 w 505461"/>
              <a:gd name="connsiteY206" fmla="*/ 261890 h 468248"/>
              <a:gd name="connsiteX207" fmla="*/ 211768 w 505461"/>
              <a:gd name="connsiteY207" fmla="*/ 267300 h 468248"/>
              <a:gd name="connsiteX208" fmla="*/ 211768 w 505461"/>
              <a:gd name="connsiteY208" fmla="*/ 267558 h 468248"/>
              <a:gd name="connsiteX209" fmla="*/ 211640 w 505461"/>
              <a:gd name="connsiteY209" fmla="*/ 267816 h 468248"/>
              <a:gd name="connsiteX210" fmla="*/ 196182 w 505461"/>
              <a:gd name="connsiteY210" fmla="*/ 286493 h 468248"/>
              <a:gd name="connsiteX211" fmla="*/ 191158 w 505461"/>
              <a:gd name="connsiteY211" fmla="*/ 292032 h 468248"/>
              <a:gd name="connsiteX212" fmla="*/ 193091 w 505461"/>
              <a:gd name="connsiteY212" fmla="*/ 257897 h 468248"/>
              <a:gd name="connsiteX213" fmla="*/ 190643 w 505461"/>
              <a:gd name="connsiteY213" fmla="*/ 255578 h 468248"/>
              <a:gd name="connsiteX214" fmla="*/ 188067 w 505461"/>
              <a:gd name="connsiteY214" fmla="*/ 254033 h 468248"/>
              <a:gd name="connsiteX215" fmla="*/ 187809 w 505461"/>
              <a:gd name="connsiteY215" fmla="*/ 254033 h 468248"/>
              <a:gd name="connsiteX216" fmla="*/ 187680 w 505461"/>
              <a:gd name="connsiteY216" fmla="*/ 254033 h 468248"/>
              <a:gd name="connsiteX217" fmla="*/ 179952 w 505461"/>
              <a:gd name="connsiteY217" fmla="*/ 258927 h 468248"/>
              <a:gd name="connsiteX218" fmla="*/ 179823 w 505461"/>
              <a:gd name="connsiteY218" fmla="*/ 258927 h 468248"/>
              <a:gd name="connsiteX219" fmla="*/ 164365 w 505461"/>
              <a:gd name="connsiteY219" fmla="*/ 273999 h 468248"/>
              <a:gd name="connsiteX220" fmla="*/ 164365 w 505461"/>
              <a:gd name="connsiteY220" fmla="*/ 273999 h 468248"/>
              <a:gd name="connsiteX221" fmla="*/ 164881 w 505461"/>
              <a:gd name="connsiteY221" fmla="*/ 276704 h 468248"/>
              <a:gd name="connsiteX222" fmla="*/ 174799 w 505461"/>
              <a:gd name="connsiteY222" fmla="*/ 282243 h 468248"/>
              <a:gd name="connsiteX223" fmla="*/ 174928 w 505461"/>
              <a:gd name="connsiteY223" fmla="*/ 282243 h 468248"/>
              <a:gd name="connsiteX224" fmla="*/ 175057 w 505461"/>
              <a:gd name="connsiteY224" fmla="*/ 282243 h 468248"/>
              <a:gd name="connsiteX225" fmla="*/ 176474 w 505461"/>
              <a:gd name="connsiteY225" fmla="*/ 281856 h 468248"/>
              <a:gd name="connsiteX226" fmla="*/ 182399 w 505461"/>
              <a:gd name="connsiteY226" fmla="*/ 276060 h 468248"/>
              <a:gd name="connsiteX227" fmla="*/ 196053 w 505461"/>
              <a:gd name="connsiteY227" fmla="*/ 260731 h 468248"/>
              <a:gd name="connsiteX228" fmla="*/ 193091 w 505461"/>
              <a:gd name="connsiteY228" fmla="*/ 257897 h 468248"/>
              <a:gd name="connsiteX229" fmla="*/ 161274 w 505461"/>
              <a:gd name="connsiteY229" fmla="*/ 253131 h 468248"/>
              <a:gd name="connsiteX230" fmla="*/ 155477 w 505461"/>
              <a:gd name="connsiteY230" fmla="*/ 246819 h 468248"/>
              <a:gd name="connsiteX231" fmla="*/ 155348 w 505461"/>
              <a:gd name="connsiteY231" fmla="*/ 246690 h 468248"/>
              <a:gd name="connsiteX232" fmla="*/ 154189 w 505461"/>
              <a:gd name="connsiteY232" fmla="*/ 246175 h 468248"/>
              <a:gd name="connsiteX233" fmla="*/ 149552 w 505461"/>
              <a:gd name="connsiteY233" fmla="*/ 247334 h 468248"/>
              <a:gd name="connsiteX234" fmla="*/ 145301 w 505461"/>
              <a:gd name="connsiteY234" fmla="*/ 248751 h 468248"/>
              <a:gd name="connsiteX235" fmla="*/ 140020 w 505461"/>
              <a:gd name="connsiteY235" fmla="*/ 259056 h 468248"/>
              <a:gd name="connsiteX236" fmla="*/ 145430 w 505461"/>
              <a:gd name="connsiteY236" fmla="*/ 264595 h 468248"/>
              <a:gd name="connsiteX237" fmla="*/ 152386 w 505461"/>
              <a:gd name="connsiteY237" fmla="*/ 261633 h 468248"/>
              <a:gd name="connsiteX238" fmla="*/ 161274 w 505461"/>
              <a:gd name="connsiteY238" fmla="*/ 253131 h 468248"/>
              <a:gd name="connsiteX239" fmla="*/ 361449 w 505461"/>
              <a:gd name="connsiteY239" fmla="*/ 227239 h 468248"/>
              <a:gd name="connsiteX240" fmla="*/ 377551 w 505461"/>
              <a:gd name="connsiteY240" fmla="*/ 204568 h 468248"/>
              <a:gd name="connsiteX241" fmla="*/ 343930 w 505461"/>
              <a:gd name="connsiteY241" fmla="*/ 137457 h 468248"/>
              <a:gd name="connsiteX242" fmla="*/ 321646 w 505461"/>
              <a:gd name="connsiteY242" fmla="*/ 138616 h 468248"/>
              <a:gd name="connsiteX243" fmla="*/ 294595 w 505461"/>
              <a:gd name="connsiteY243" fmla="*/ 122515 h 468248"/>
              <a:gd name="connsiteX244" fmla="*/ 283646 w 505461"/>
              <a:gd name="connsiteY244" fmla="*/ 118908 h 468248"/>
              <a:gd name="connsiteX245" fmla="*/ 260846 w 505461"/>
              <a:gd name="connsiteY245" fmla="*/ 123287 h 468248"/>
              <a:gd name="connsiteX246" fmla="*/ 222846 w 505461"/>
              <a:gd name="connsiteY246" fmla="*/ 140162 h 468248"/>
              <a:gd name="connsiteX247" fmla="*/ 196697 w 505461"/>
              <a:gd name="connsiteY247" fmla="*/ 145314 h 468248"/>
              <a:gd name="connsiteX248" fmla="*/ 201463 w 505461"/>
              <a:gd name="connsiteY248" fmla="*/ 157809 h 468248"/>
              <a:gd name="connsiteX249" fmla="*/ 223233 w 505461"/>
              <a:gd name="connsiteY249" fmla="*/ 161545 h 468248"/>
              <a:gd name="connsiteX250" fmla="*/ 223362 w 505461"/>
              <a:gd name="connsiteY250" fmla="*/ 161545 h 468248"/>
              <a:gd name="connsiteX251" fmla="*/ 225036 w 505461"/>
              <a:gd name="connsiteY251" fmla="*/ 161030 h 468248"/>
              <a:gd name="connsiteX252" fmla="*/ 245646 w 505461"/>
              <a:gd name="connsiteY252" fmla="*/ 154074 h 468248"/>
              <a:gd name="connsiteX253" fmla="*/ 261877 w 505461"/>
              <a:gd name="connsiteY253" fmla="*/ 158840 h 468248"/>
              <a:gd name="connsiteX254" fmla="*/ 273599 w 505461"/>
              <a:gd name="connsiteY254" fmla="*/ 172108 h 468248"/>
              <a:gd name="connsiteX255" fmla="*/ 274243 w 505461"/>
              <a:gd name="connsiteY255" fmla="*/ 174555 h 468248"/>
              <a:gd name="connsiteX256" fmla="*/ 275531 w 505461"/>
              <a:gd name="connsiteY256" fmla="*/ 184087 h 468248"/>
              <a:gd name="connsiteX257" fmla="*/ 275660 w 505461"/>
              <a:gd name="connsiteY257" fmla="*/ 184216 h 468248"/>
              <a:gd name="connsiteX258" fmla="*/ 281843 w 505461"/>
              <a:gd name="connsiteY258" fmla="*/ 191429 h 468248"/>
              <a:gd name="connsiteX259" fmla="*/ 292405 w 505461"/>
              <a:gd name="connsiteY259" fmla="*/ 192589 h 468248"/>
              <a:gd name="connsiteX260" fmla="*/ 296012 w 505461"/>
              <a:gd name="connsiteY260" fmla="*/ 191558 h 468248"/>
              <a:gd name="connsiteX261" fmla="*/ 303870 w 505461"/>
              <a:gd name="connsiteY261" fmla="*/ 187436 h 468248"/>
              <a:gd name="connsiteX262" fmla="*/ 320615 w 505461"/>
              <a:gd name="connsiteY262" fmla="*/ 180738 h 468248"/>
              <a:gd name="connsiteX263" fmla="*/ 329503 w 505461"/>
              <a:gd name="connsiteY263" fmla="*/ 194779 h 468248"/>
              <a:gd name="connsiteX264" fmla="*/ 326283 w 505461"/>
              <a:gd name="connsiteY264" fmla="*/ 197484 h 468248"/>
              <a:gd name="connsiteX265" fmla="*/ 321259 w 505461"/>
              <a:gd name="connsiteY265" fmla="*/ 198257 h 468248"/>
              <a:gd name="connsiteX266" fmla="*/ 319585 w 505461"/>
              <a:gd name="connsiteY266" fmla="*/ 198385 h 468248"/>
              <a:gd name="connsiteX267" fmla="*/ 319327 w 505461"/>
              <a:gd name="connsiteY267" fmla="*/ 198514 h 468248"/>
              <a:gd name="connsiteX268" fmla="*/ 319327 w 505461"/>
              <a:gd name="connsiteY268" fmla="*/ 198514 h 468248"/>
              <a:gd name="connsiteX269" fmla="*/ 312371 w 505461"/>
              <a:gd name="connsiteY269" fmla="*/ 202379 h 468248"/>
              <a:gd name="connsiteX270" fmla="*/ 361449 w 505461"/>
              <a:gd name="connsiteY270" fmla="*/ 227239 h 46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505461" h="468248">
                <a:moveTo>
                  <a:pt x="66854" y="279151"/>
                </a:moveTo>
                <a:cubicBezTo>
                  <a:pt x="32718" y="247978"/>
                  <a:pt x="6054" y="207918"/>
                  <a:pt x="773" y="161158"/>
                </a:cubicBezTo>
                <a:lnTo>
                  <a:pt x="773" y="160643"/>
                </a:lnTo>
                <a:cubicBezTo>
                  <a:pt x="773" y="160257"/>
                  <a:pt x="644" y="159870"/>
                  <a:pt x="644" y="159484"/>
                </a:cubicBezTo>
                <a:cubicBezTo>
                  <a:pt x="644" y="159097"/>
                  <a:pt x="515" y="158711"/>
                  <a:pt x="515" y="158196"/>
                </a:cubicBezTo>
                <a:lnTo>
                  <a:pt x="515" y="157681"/>
                </a:lnTo>
                <a:cubicBezTo>
                  <a:pt x="386" y="157165"/>
                  <a:pt x="386" y="156650"/>
                  <a:pt x="386" y="156006"/>
                </a:cubicBezTo>
                <a:lnTo>
                  <a:pt x="0" y="151111"/>
                </a:lnTo>
                <a:lnTo>
                  <a:pt x="3220" y="152657"/>
                </a:lnTo>
                <a:cubicBezTo>
                  <a:pt x="6827" y="154460"/>
                  <a:pt x="10434" y="156264"/>
                  <a:pt x="13912" y="158067"/>
                </a:cubicBezTo>
                <a:cubicBezTo>
                  <a:pt x="25247" y="163606"/>
                  <a:pt x="36583" y="169274"/>
                  <a:pt x="47918" y="174941"/>
                </a:cubicBezTo>
                <a:cubicBezTo>
                  <a:pt x="59898" y="180996"/>
                  <a:pt x="72006" y="187050"/>
                  <a:pt x="83986" y="193104"/>
                </a:cubicBezTo>
                <a:cubicBezTo>
                  <a:pt x="89783" y="195938"/>
                  <a:pt x="95450" y="198901"/>
                  <a:pt x="101247" y="201735"/>
                </a:cubicBezTo>
                <a:lnTo>
                  <a:pt x="103179" y="202507"/>
                </a:lnTo>
                <a:lnTo>
                  <a:pt x="104081" y="200704"/>
                </a:lnTo>
                <a:cubicBezTo>
                  <a:pt x="118379" y="172880"/>
                  <a:pt x="132291" y="144670"/>
                  <a:pt x="146589" y="116718"/>
                </a:cubicBezTo>
                <a:lnTo>
                  <a:pt x="147620" y="114786"/>
                </a:lnTo>
                <a:lnTo>
                  <a:pt x="145687" y="113884"/>
                </a:lnTo>
                <a:cubicBezTo>
                  <a:pt x="126494" y="104481"/>
                  <a:pt x="107559" y="94820"/>
                  <a:pt x="88494" y="85159"/>
                </a:cubicBezTo>
                <a:cubicBezTo>
                  <a:pt x="77030" y="79362"/>
                  <a:pt x="65566" y="73566"/>
                  <a:pt x="54101" y="67769"/>
                </a:cubicBezTo>
                <a:lnTo>
                  <a:pt x="30657" y="55918"/>
                </a:lnTo>
                <a:lnTo>
                  <a:pt x="32203" y="53857"/>
                </a:lnTo>
                <a:cubicBezTo>
                  <a:pt x="35037" y="50508"/>
                  <a:pt x="38000" y="47159"/>
                  <a:pt x="40963" y="43939"/>
                </a:cubicBezTo>
                <a:cubicBezTo>
                  <a:pt x="66467" y="17790"/>
                  <a:pt x="100732" y="1817"/>
                  <a:pt x="137443" y="142"/>
                </a:cubicBezTo>
                <a:cubicBezTo>
                  <a:pt x="180596" y="-1790"/>
                  <a:pt x="220399" y="16115"/>
                  <a:pt x="252731" y="43810"/>
                </a:cubicBezTo>
                <a:cubicBezTo>
                  <a:pt x="284934" y="16115"/>
                  <a:pt x="324866" y="-1790"/>
                  <a:pt x="368018" y="142"/>
                </a:cubicBezTo>
                <a:cubicBezTo>
                  <a:pt x="404601" y="1817"/>
                  <a:pt x="438866" y="17661"/>
                  <a:pt x="464371" y="43939"/>
                </a:cubicBezTo>
                <a:cubicBezTo>
                  <a:pt x="464886" y="44454"/>
                  <a:pt x="465401" y="44969"/>
                  <a:pt x="465916" y="45613"/>
                </a:cubicBezTo>
                <a:lnTo>
                  <a:pt x="466303" y="46000"/>
                </a:lnTo>
                <a:cubicBezTo>
                  <a:pt x="467076" y="46773"/>
                  <a:pt x="467720" y="47417"/>
                  <a:pt x="468364" y="48190"/>
                </a:cubicBezTo>
                <a:lnTo>
                  <a:pt x="468879" y="48705"/>
                </a:lnTo>
                <a:cubicBezTo>
                  <a:pt x="469394" y="49478"/>
                  <a:pt x="470038" y="50122"/>
                  <a:pt x="470682" y="50895"/>
                </a:cubicBezTo>
                <a:lnTo>
                  <a:pt x="471198" y="51539"/>
                </a:lnTo>
                <a:cubicBezTo>
                  <a:pt x="471842" y="52183"/>
                  <a:pt x="472357" y="52827"/>
                  <a:pt x="473001" y="53600"/>
                </a:cubicBezTo>
                <a:lnTo>
                  <a:pt x="474676" y="55790"/>
                </a:lnTo>
                <a:lnTo>
                  <a:pt x="353849" y="121098"/>
                </a:lnTo>
                <a:lnTo>
                  <a:pt x="395971" y="205728"/>
                </a:lnTo>
                <a:lnTo>
                  <a:pt x="505462" y="152013"/>
                </a:lnTo>
                <a:lnTo>
                  <a:pt x="505204" y="155620"/>
                </a:lnTo>
                <a:cubicBezTo>
                  <a:pt x="504818" y="160514"/>
                  <a:pt x="504174" y="165409"/>
                  <a:pt x="503272" y="170304"/>
                </a:cubicBezTo>
                <a:lnTo>
                  <a:pt x="503143" y="171335"/>
                </a:lnTo>
                <a:lnTo>
                  <a:pt x="503143" y="171335"/>
                </a:lnTo>
                <a:cubicBezTo>
                  <a:pt x="495286" y="213972"/>
                  <a:pt x="470038" y="250426"/>
                  <a:pt x="438608" y="279151"/>
                </a:cubicBezTo>
                <a:lnTo>
                  <a:pt x="252731" y="468248"/>
                </a:lnTo>
                <a:lnTo>
                  <a:pt x="66854" y="279151"/>
                </a:lnTo>
                <a:close/>
                <a:moveTo>
                  <a:pt x="200304" y="317280"/>
                </a:moveTo>
                <a:cubicBezTo>
                  <a:pt x="195924" y="316378"/>
                  <a:pt x="191931" y="314317"/>
                  <a:pt x="188582" y="311354"/>
                </a:cubicBezTo>
                <a:cubicBezTo>
                  <a:pt x="183945" y="307361"/>
                  <a:pt x="179436" y="303110"/>
                  <a:pt x="176474" y="297571"/>
                </a:cubicBezTo>
                <a:cubicBezTo>
                  <a:pt x="169003" y="298087"/>
                  <a:pt x="161403" y="295897"/>
                  <a:pt x="155864" y="290873"/>
                </a:cubicBezTo>
                <a:cubicBezTo>
                  <a:pt x="152643" y="288039"/>
                  <a:pt x="150840" y="284046"/>
                  <a:pt x="149809" y="279924"/>
                </a:cubicBezTo>
                <a:cubicBezTo>
                  <a:pt x="140020" y="281212"/>
                  <a:pt x="130230" y="275029"/>
                  <a:pt x="126108" y="266141"/>
                </a:cubicBezTo>
                <a:lnTo>
                  <a:pt x="126108" y="266012"/>
                </a:lnTo>
                <a:cubicBezTo>
                  <a:pt x="123016" y="258283"/>
                  <a:pt x="125721" y="249782"/>
                  <a:pt x="130101" y="243083"/>
                </a:cubicBezTo>
                <a:cubicBezTo>
                  <a:pt x="123532" y="236900"/>
                  <a:pt x="120955" y="228012"/>
                  <a:pt x="117864" y="219640"/>
                </a:cubicBezTo>
                <a:cubicBezTo>
                  <a:pt x="117477" y="218351"/>
                  <a:pt x="116318" y="217192"/>
                  <a:pt x="115288" y="216162"/>
                </a:cubicBezTo>
                <a:cubicBezTo>
                  <a:pt x="112454" y="220284"/>
                  <a:pt x="107688" y="222860"/>
                  <a:pt x="102664" y="221056"/>
                </a:cubicBezTo>
                <a:lnTo>
                  <a:pt x="102664" y="221056"/>
                </a:lnTo>
                <a:cubicBezTo>
                  <a:pt x="99830" y="219768"/>
                  <a:pt x="96996" y="218223"/>
                  <a:pt x="94162" y="216934"/>
                </a:cubicBezTo>
                <a:cubicBezTo>
                  <a:pt x="87979" y="213843"/>
                  <a:pt x="81667" y="210623"/>
                  <a:pt x="75484" y="207531"/>
                </a:cubicBezTo>
                <a:cubicBezTo>
                  <a:pt x="58610" y="199158"/>
                  <a:pt x="41735" y="190657"/>
                  <a:pt x="24861" y="182155"/>
                </a:cubicBezTo>
                <a:cubicBezTo>
                  <a:pt x="34393" y="214358"/>
                  <a:pt x="55518" y="242311"/>
                  <a:pt x="79993" y="264853"/>
                </a:cubicBezTo>
                <a:lnTo>
                  <a:pt x="80379" y="265110"/>
                </a:lnTo>
                <a:lnTo>
                  <a:pt x="252731" y="440554"/>
                </a:lnTo>
                <a:lnTo>
                  <a:pt x="425083" y="265110"/>
                </a:lnTo>
                <a:lnTo>
                  <a:pt x="425340" y="264853"/>
                </a:lnTo>
                <a:cubicBezTo>
                  <a:pt x="449815" y="242439"/>
                  <a:pt x="470811" y="214616"/>
                  <a:pt x="480472" y="182670"/>
                </a:cubicBezTo>
                <a:cubicBezTo>
                  <a:pt x="477123" y="184345"/>
                  <a:pt x="473645" y="186019"/>
                  <a:pt x="470296" y="187694"/>
                </a:cubicBezTo>
                <a:cubicBezTo>
                  <a:pt x="453937" y="195809"/>
                  <a:pt x="437449" y="203924"/>
                  <a:pt x="420961" y="212040"/>
                </a:cubicBezTo>
                <a:cubicBezTo>
                  <a:pt x="415422" y="214873"/>
                  <a:pt x="409754" y="217707"/>
                  <a:pt x="404086" y="220412"/>
                </a:cubicBezTo>
                <a:cubicBezTo>
                  <a:pt x="401639" y="221701"/>
                  <a:pt x="399062" y="222989"/>
                  <a:pt x="396486" y="224148"/>
                </a:cubicBezTo>
                <a:lnTo>
                  <a:pt x="396357" y="224148"/>
                </a:lnTo>
                <a:cubicBezTo>
                  <a:pt x="391334" y="226080"/>
                  <a:pt x="386439" y="223375"/>
                  <a:pt x="383605" y="219124"/>
                </a:cubicBezTo>
                <a:cubicBezTo>
                  <a:pt x="379612" y="222602"/>
                  <a:pt x="377551" y="228141"/>
                  <a:pt x="375618" y="232907"/>
                </a:cubicBezTo>
                <a:cubicBezTo>
                  <a:pt x="372398" y="240765"/>
                  <a:pt x="376005" y="249911"/>
                  <a:pt x="372398" y="258412"/>
                </a:cubicBezTo>
                <a:cubicBezTo>
                  <a:pt x="368276" y="268460"/>
                  <a:pt x="358486" y="276704"/>
                  <a:pt x="347280" y="277090"/>
                </a:cubicBezTo>
                <a:cubicBezTo>
                  <a:pt x="345734" y="284046"/>
                  <a:pt x="342127" y="290744"/>
                  <a:pt x="335815" y="294480"/>
                </a:cubicBezTo>
                <a:cubicBezTo>
                  <a:pt x="330792" y="297700"/>
                  <a:pt x="324737" y="298215"/>
                  <a:pt x="318941" y="297443"/>
                </a:cubicBezTo>
                <a:cubicBezTo>
                  <a:pt x="317653" y="301178"/>
                  <a:pt x="315978" y="304785"/>
                  <a:pt x="313015" y="307619"/>
                </a:cubicBezTo>
                <a:cubicBezTo>
                  <a:pt x="307992" y="312900"/>
                  <a:pt x="300907" y="313931"/>
                  <a:pt x="294337" y="315863"/>
                </a:cubicBezTo>
                <a:cubicBezTo>
                  <a:pt x="287124" y="317795"/>
                  <a:pt x="279395" y="317409"/>
                  <a:pt x="272697" y="314317"/>
                </a:cubicBezTo>
                <a:cubicBezTo>
                  <a:pt x="269348" y="319212"/>
                  <a:pt x="264582" y="323205"/>
                  <a:pt x="258656" y="324493"/>
                </a:cubicBezTo>
                <a:cubicBezTo>
                  <a:pt x="252473" y="325781"/>
                  <a:pt x="246033" y="326812"/>
                  <a:pt x="239850" y="325266"/>
                </a:cubicBezTo>
                <a:cubicBezTo>
                  <a:pt x="235599" y="327585"/>
                  <a:pt x="230962" y="329259"/>
                  <a:pt x="226067" y="329130"/>
                </a:cubicBezTo>
                <a:cubicBezTo>
                  <a:pt x="216019" y="329259"/>
                  <a:pt x="207389" y="323720"/>
                  <a:pt x="200304" y="317280"/>
                </a:cubicBezTo>
                <a:close/>
                <a:moveTo>
                  <a:pt x="60413" y="52183"/>
                </a:moveTo>
                <a:cubicBezTo>
                  <a:pt x="68528" y="56176"/>
                  <a:pt x="76515" y="60298"/>
                  <a:pt x="84501" y="64291"/>
                </a:cubicBezTo>
                <a:cubicBezTo>
                  <a:pt x="99315" y="71762"/>
                  <a:pt x="114128" y="79233"/>
                  <a:pt x="128942" y="86705"/>
                </a:cubicBezTo>
                <a:cubicBezTo>
                  <a:pt x="138216" y="91342"/>
                  <a:pt x="147491" y="96108"/>
                  <a:pt x="156894" y="100616"/>
                </a:cubicBezTo>
                <a:cubicBezTo>
                  <a:pt x="160372" y="102420"/>
                  <a:pt x="164108" y="103837"/>
                  <a:pt x="165653" y="107830"/>
                </a:cubicBezTo>
                <a:cubicBezTo>
                  <a:pt x="166813" y="110277"/>
                  <a:pt x="166555" y="112854"/>
                  <a:pt x="165911" y="115301"/>
                </a:cubicBezTo>
                <a:cubicBezTo>
                  <a:pt x="169647" y="115172"/>
                  <a:pt x="173640" y="114528"/>
                  <a:pt x="176602" y="112210"/>
                </a:cubicBezTo>
                <a:cubicBezTo>
                  <a:pt x="188067" y="103450"/>
                  <a:pt x="202107" y="98555"/>
                  <a:pt x="216277" y="96237"/>
                </a:cubicBezTo>
                <a:cubicBezTo>
                  <a:pt x="227741" y="93918"/>
                  <a:pt x="239206" y="98298"/>
                  <a:pt x="248609" y="104352"/>
                </a:cubicBezTo>
                <a:cubicBezTo>
                  <a:pt x="250928" y="105640"/>
                  <a:pt x="252989" y="107572"/>
                  <a:pt x="255307" y="108860"/>
                </a:cubicBezTo>
                <a:cubicBezTo>
                  <a:pt x="265870" y="105640"/>
                  <a:pt x="276948" y="102935"/>
                  <a:pt x="288026" y="103837"/>
                </a:cubicBezTo>
                <a:lnTo>
                  <a:pt x="288154" y="103966"/>
                </a:lnTo>
                <a:lnTo>
                  <a:pt x="288154" y="103966"/>
                </a:lnTo>
                <a:cubicBezTo>
                  <a:pt x="303226" y="106542"/>
                  <a:pt x="313531" y="117620"/>
                  <a:pt x="326670" y="124060"/>
                </a:cubicBezTo>
                <a:cubicBezTo>
                  <a:pt x="329761" y="125477"/>
                  <a:pt x="333239" y="125477"/>
                  <a:pt x="336459" y="124447"/>
                </a:cubicBezTo>
                <a:cubicBezTo>
                  <a:pt x="335300" y="122128"/>
                  <a:pt x="334269" y="119810"/>
                  <a:pt x="334656" y="116976"/>
                </a:cubicBezTo>
                <a:cubicBezTo>
                  <a:pt x="335042" y="113111"/>
                  <a:pt x="337747" y="109891"/>
                  <a:pt x="341225" y="108474"/>
                </a:cubicBezTo>
                <a:cubicBezTo>
                  <a:pt x="349212" y="104481"/>
                  <a:pt x="357198" y="100101"/>
                  <a:pt x="364927" y="95979"/>
                </a:cubicBezTo>
                <a:cubicBezTo>
                  <a:pt x="377035" y="89410"/>
                  <a:pt x="389015" y="82840"/>
                  <a:pt x="400995" y="76271"/>
                </a:cubicBezTo>
                <a:cubicBezTo>
                  <a:pt x="415679" y="68284"/>
                  <a:pt x="430364" y="60169"/>
                  <a:pt x="445177" y="52312"/>
                </a:cubicBezTo>
                <a:cubicBezTo>
                  <a:pt x="445049" y="52312"/>
                  <a:pt x="445049" y="52183"/>
                  <a:pt x="444920" y="52183"/>
                </a:cubicBezTo>
                <a:cubicBezTo>
                  <a:pt x="422506" y="31701"/>
                  <a:pt x="393523" y="19851"/>
                  <a:pt x="363124" y="19464"/>
                </a:cubicBezTo>
                <a:cubicBezTo>
                  <a:pt x="325768" y="19078"/>
                  <a:pt x="291890" y="35566"/>
                  <a:pt x="264195" y="59654"/>
                </a:cubicBezTo>
                <a:lnTo>
                  <a:pt x="252731" y="69572"/>
                </a:lnTo>
                <a:lnTo>
                  <a:pt x="241267" y="59654"/>
                </a:lnTo>
                <a:cubicBezTo>
                  <a:pt x="213572" y="35566"/>
                  <a:pt x="179694" y="19078"/>
                  <a:pt x="142338" y="19464"/>
                </a:cubicBezTo>
                <a:cubicBezTo>
                  <a:pt x="111938" y="19851"/>
                  <a:pt x="82956" y="31701"/>
                  <a:pt x="60542" y="52183"/>
                </a:cubicBezTo>
                <a:cubicBezTo>
                  <a:pt x="60542" y="52183"/>
                  <a:pt x="60542" y="52183"/>
                  <a:pt x="60413" y="52183"/>
                </a:cubicBezTo>
                <a:close/>
                <a:moveTo>
                  <a:pt x="208162" y="248622"/>
                </a:moveTo>
                <a:cubicBezTo>
                  <a:pt x="213829" y="245917"/>
                  <a:pt x="220141" y="243985"/>
                  <a:pt x="226453" y="245016"/>
                </a:cubicBezTo>
                <a:cubicBezTo>
                  <a:pt x="233409" y="245917"/>
                  <a:pt x="237917" y="251199"/>
                  <a:pt x="241911" y="256351"/>
                </a:cubicBezTo>
                <a:cubicBezTo>
                  <a:pt x="245260" y="260602"/>
                  <a:pt x="246161" y="265883"/>
                  <a:pt x="245646" y="271165"/>
                </a:cubicBezTo>
                <a:cubicBezTo>
                  <a:pt x="251056" y="273741"/>
                  <a:pt x="255050" y="278636"/>
                  <a:pt x="256595" y="284432"/>
                </a:cubicBezTo>
                <a:cubicBezTo>
                  <a:pt x="257239" y="287524"/>
                  <a:pt x="257626" y="290615"/>
                  <a:pt x="257626" y="293707"/>
                </a:cubicBezTo>
                <a:cubicBezTo>
                  <a:pt x="259043" y="292161"/>
                  <a:pt x="260975" y="291002"/>
                  <a:pt x="263036" y="290873"/>
                </a:cubicBezTo>
                <a:cubicBezTo>
                  <a:pt x="264324" y="290615"/>
                  <a:pt x="265612" y="290744"/>
                  <a:pt x="266772" y="291131"/>
                </a:cubicBezTo>
                <a:cubicBezTo>
                  <a:pt x="269348" y="292032"/>
                  <a:pt x="270121" y="293578"/>
                  <a:pt x="272182" y="294995"/>
                </a:cubicBezTo>
                <a:lnTo>
                  <a:pt x="272182" y="295124"/>
                </a:lnTo>
                <a:lnTo>
                  <a:pt x="272310" y="295253"/>
                </a:lnTo>
                <a:cubicBezTo>
                  <a:pt x="275917" y="298602"/>
                  <a:pt x="280812" y="302209"/>
                  <a:pt x="285965" y="301693"/>
                </a:cubicBezTo>
                <a:cubicBezTo>
                  <a:pt x="290860" y="301049"/>
                  <a:pt x="295754" y="299761"/>
                  <a:pt x="300392" y="297958"/>
                </a:cubicBezTo>
                <a:cubicBezTo>
                  <a:pt x="301809" y="297443"/>
                  <a:pt x="302710" y="296154"/>
                  <a:pt x="303354" y="294866"/>
                </a:cubicBezTo>
                <a:cubicBezTo>
                  <a:pt x="292405" y="290358"/>
                  <a:pt x="281843" y="284690"/>
                  <a:pt x="271666" y="278507"/>
                </a:cubicBezTo>
                <a:lnTo>
                  <a:pt x="271538" y="278378"/>
                </a:lnTo>
                <a:lnTo>
                  <a:pt x="271409" y="278378"/>
                </a:lnTo>
                <a:cubicBezTo>
                  <a:pt x="268704" y="276446"/>
                  <a:pt x="266127" y="274771"/>
                  <a:pt x="265999" y="271036"/>
                </a:cubicBezTo>
                <a:cubicBezTo>
                  <a:pt x="265483" y="267043"/>
                  <a:pt x="268060" y="263307"/>
                  <a:pt x="271795" y="261890"/>
                </a:cubicBezTo>
                <a:lnTo>
                  <a:pt x="271924" y="261890"/>
                </a:lnTo>
                <a:lnTo>
                  <a:pt x="272053" y="261890"/>
                </a:lnTo>
                <a:cubicBezTo>
                  <a:pt x="273341" y="261504"/>
                  <a:pt x="274629" y="261375"/>
                  <a:pt x="276046" y="261761"/>
                </a:cubicBezTo>
                <a:cubicBezTo>
                  <a:pt x="278751" y="262277"/>
                  <a:pt x="280168" y="263694"/>
                  <a:pt x="282616" y="264982"/>
                </a:cubicBezTo>
                <a:lnTo>
                  <a:pt x="282744" y="264982"/>
                </a:lnTo>
                <a:cubicBezTo>
                  <a:pt x="293436" y="271294"/>
                  <a:pt x="304514" y="277477"/>
                  <a:pt x="316364" y="281212"/>
                </a:cubicBezTo>
                <a:cubicBezTo>
                  <a:pt x="319714" y="282114"/>
                  <a:pt x="324609" y="283402"/>
                  <a:pt x="327700" y="281470"/>
                </a:cubicBezTo>
                <a:cubicBezTo>
                  <a:pt x="330276" y="279795"/>
                  <a:pt x="331564" y="276575"/>
                  <a:pt x="332337" y="273612"/>
                </a:cubicBezTo>
                <a:cubicBezTo>
                  <a:pt x="322419" y="268588"/>
                  <a:pt x="312242" y="263694"/>
                  <a:pt x="302582" y="258026"/>
                </a:cubicBezTo>
                <a:lnTo>
                  <a:pt x="302453" y="258026"/>
                </a:lnTo>
                <a:lnTo>
                  <a:pt x="302324" y="257897"/>
                </a:lnTo>
                <a:cubicBezTo>
                  <a:pt x="299361" y="255965"/>
                  <a:pt x="296527" y="254161"/>
                  <a:pt x="296270" y="250168"/>
                </a:cubicBezTo>
                <a:cubicBezTo>
                  <a:pt x="295754" y="246175"/>
                  <a:pt x="298331" y="242439"/>
                  <a:pt x="302066" y="241022"/>
                </a:cubicBezTo>
                <a:lnTo>
                  <a:pt x="302195" y="241022"/>
                </a:lnTo>
                <a:lnTo>
                  <a:pt x="302324" y="241022"/>
                </a:lnTo>
                <a:cubicBezTo>
                  <a:pt x="303741" y="240636"/>
                  <a:pt x="305158" y="240507"/>
                  <a:pt x="306575" y="240894"/>
                </a:cubicBezTo>
                <a:cubicBezTo>
                  <a:pt x="309537" y="241538"/>
                  <a:pt x="310826" y="243212"/>
                  <a:pt x="313273" y="244372"/>
                </a:cubicBezTo>
                <a:lnTo>
                  <a:pt x="313273" y="244372"/>
                </a:lnTo>
                <a:lnTo>
                  <a:pt x="313402" y="244500"/>
                </a:lnTo>
                <a:cubicBezTo>
                  <a:pt x="323964" y="250297"/>
                  <a:pt x="334914" y="255578"/>
                  <a:pt x="345734" y="261117"/>
                </a:cubicBezTo>
                <a:cubicBezTo>
                  <a:pt x="349341" y="262921"/>
                  <a:pt x="353978" y="258799"/>
                  <a:pt x="356039" y="256094"/>
                </a:cubicBezTo>
                <a:lnTo>
                  <a:pt x="356039" y="256094"/>
                </a:lnTo>
                <a:lnTo>
                  <a:pt x="356168" y="255965"/>
                </a:lnTo>
                <a:cubicBezTo>
                  <a:pt x="358744" y="253002"/>
                  <a:pt x="359259" y="249009"/>
                  <a:pt x="358873" y="245144"/>
                </a:cubicBezTo>
                <a:cubicBezTo>
                  <a:pt x="336717" y="233938"/>
                  <a:pt x="314432" y="222731"/>
                  <a:pt x="292148" y="211267"/>
                </a:cubicBezTo>
                <a:lnTo>
                  <a:pt x="292019" y="211138"/>
                </a:lnTo>
                <a:cubicBezTo>
                  <a:pt x="291375" y="210880"/>
                  <a:pt x="290731" y="210623"/>
                  <a:pt x="290087" y="210494"/>
                </a:cubicBezTo>
                <a:cubicBezTo>
                  <a:pt x="286351" y="209592"/>
                  <a:pt x="282873" y="209979"/>
                  <a:pt x="279138" y="208690"/>
                </a:cubicBezTo>
                <a:cubicBezTo>
                  <a:pt x="266514" y="205212"/>
                  <a:pt x="257626" y="192589"/>
                  <a:pt x="257497" y="179708"/>
                </a:cubicBezTo>
                <a:cubicBezTo>
                  <a:pt x="257497" y="178162"/>
                  <a:pt x="257111" y="176101"/>
                  <a:pt x="255822" y="175199"/>
                </a:cubicBezTo>
                <a:cubicBezTo>
                  <a:pt x="253117" y="173396"/>
                  <a:pt x="250026" y="172236"/>
                  <a:pt x="247063" y="171206"/>
                </a:cubicBezTo>
                <a:cubicBezTo>
                  <a:pt x="243972" y="170819"/>
                  <a:pt x="239721" y="173525"/>
                  <a:pt x="237016" y="174813"/>
                </a:cubicBezTo>
                <a:cubicBezTo>
                  <a:pt x="232378" y="177002"/>
                  <a:pt x="227355" y="178548"/>
                  <a:pt x="222202" y="179192"/>
                </a:cubicBezTo>
                <a:cubicBezTo>
                  <a:pt x="211124" y="180609"/>
                  <a:pt x="199402" y="178033"/>
                  <a:pt x="190514" y="171077"/>
                </a:cubicBezTo>
                <a:lnTo>
                  <a:pt x="190385" y="171077"/>
                </a:lnTo>
                <a:cubicBezTo>
                  <a:pt x="180338" y="162575"/>
                  <a:pt x="178148" y="148277"/>
                  <a:pt x="180338" y="135911"/>
                </a:cubicBezTo>
                <a:cubicBezTo>
                  <a:pt x="180725" y="131789"/>
                  <a:pt x="183945" y="127925"/>
                  <a:pt x="188324" y="127925"/>
                </a:cubicBezTo>
                <a:cubicBezTo>
                  <a:pt x="192575" y="127925"/>
                  <a:pt x="197084" y="128440"/>
                  <a:pt x="201335" y="127796"/>
                </a:cubicBezTo>
                <a:lnTo>
                  <a:pt x="201463" y="127796"/>
                </a:lnTo>
                <a:cubicBezTo>
                  <a:pt x="213958" y="126508"/>
                  <a:pt x="225423" y="120582"/>
                  <a:pt x="236629" y="115172"/>
                </a:cubicBezTo>
                <a:cubicBezTo>
                  <a:pt x="232121" y="112725"/>
                  <a:pt x="227226" y="110793"/>
                  <a:pt x="222202" y="110921"/>
                </a:cubicBezTo>
                <a:cubicBezTo>
                  <a:pt x="211768" y="112081"/>
                  <a:pt x="201463" y="115301"/>
                  <a:pt x="192189" y="120325"/>
                </a:cubicBezTo>
                <a:lnTo>
                  <a:pt x="192060" y="120454"/>
                </a:lnTo>
                <a:cubicBezTo>
                  <a:pt x="187423" y="122772"/>
                  <a:pt x="184202" y="126637"/>
                  <a:pt x="178921" y="128440"/>
                </a:cubicBezTo>
                <a:cubicBezTo>
                  <a:pt x="172867" y="130501"/>
                  <a:pt x="165009" y="130501"/>
                  <a:pt x="158569" y="129857"/>
                </a:cubicBezTo>
                <a:cubicBezTo>
                  <a:pt x="146331" y="154074"/>
                  <a:pt x="134223" y="178419"/>
                  <a:pt x="121728" y="202636"/>
                </a:cubicBezTo>
                <a:cubicBezTo>
                  <a:pt x="125721" y="205470"/>
                  <a:pt x="130230" y="208819"/>
                  <a:pt x="132033" y="213328"/>
                </a:cubicBezTo>
                <a:cubicBezTo>
                  <a:pt x="134352" y="219253"/>
                  <a:pt x="136026" y="226080"/>
                  <a:pt x="139891" y="231233"/>
                </a:cubicBezTo>
                <a:cubicBezTo>
                  <a:pt x="140406" y="231748"/>
                  <a:pt x="141308" y="232006"/>
                  <a:pt x="141952" y="231748"/>
                </a:cubicBezTo>
                <a:lnTo>
                  <a:pt x="142081" y="231748"/>
                </a:lnTo>
                <a:lnTo>
                  <a:pt x="142209" y="231619"/>
                </a:lnTo>
                <a:cubicBezTo>
                  <a:pt x="148264" y="229687"/>
                  <a:pt x="153931" y="227626"/>
                  <a:pt x="160243" y="229945"/>
                </a:cubicBezTo>
                <a:lnTo>
                  <a:pt x="160243" y="229945"/>
                </a:lnTo>
                <a:cubicBezTo>
                  <a:pt x="166040" y="232263"/>
                  <a:pt x="170419" y="236643"/>
                  <a:pt x="174155" y="241409"/>
                </a:cubicBezTo>
                <a:cubicBezTo>
                  <a:pt x="181240" y="237029"/>
                  <a:pt x="190128" y="234839"/>
                  <a:pt x="197599" y="239348"/>
                </a:cubicBezTo>
                <a:lnTo>
                  <a:pt x="197857" y="239348"/>
                </a:lnTo>
                <a:lnTo>
                  <a:pt x="197985" y="239477"/>
                </a:lnTo>
                <a:cubicBezTo>
                  <a:pt x="201721" y="242182"/>
                  <a:pt x="204941" y="245273"/>
                  <a:pt x="208162" y="248622"/>
                </a:cubicBezTo>
                <a:close/>
                <a:moveTo>
                  <a:pt x="256466" y="303239"/>
                </a:moveTo>
                <a:cubicBezTo>
                  <a:pt x="255951" y="305429"/>
                  <a:pt x="255307" y="307490"/>
                  <a:pt x="254534" y="309680"/>
                </a:cubicBezTo>
                <a:cubicBezTo>
                  <a:pt x="255436" y="309422"/>
                  <a:pt x="256338" y="309036"/>
                  <a:pt x="257111" y="308649"/>
                </a:cubicBezTo>
                <a:cubicBezTo>
                  <a:pt x="257883" y="308134"/>
                  <a:pt x="258527" y="307361"/>
                  <a:pt x="259172" y="306588"/>
                </a:cubicBezTo>
                <a:cubicBezTo>
                  <a:pt x="258141" y="305558"/>
                  <a:pt x="257111" y="304398"/>
                  <a:pt x="256466" y="303239"/>
                </a:cubicBezTo>
                <a:close/>
                <a:moveTo>
                  <a:pt x="216921" y="310710"/>
                </a:moveTo>
                <a:cubicBezTo>
                  <a:pt x="219497" y="312256"/>
                  <a:pt x="222202" y="313673"/>
                  <a:pt x="225165" y="313802"/>
                </a:cubicBezTo>
                <a:cubicBezTo>
                  <a:pt x="230189" y="314188"/>
                  <a:pt x="234697" y="310324"/>
                  <a:pt x="237145" y="306331"/>
                </a:cubicBezTo>
                <a:cubicBezTo>
                  <a:pt x="239978" y="300792"/>
                  <a:pt x="241653" y="294093"/>
                  <a:pt x="239592" y="288039"/>
                </a:cubicBezTo>
                <a:cubicBezTo>
                  <a:pt x="239592" y="287910"/>
                  <a:pt x="239463" y="287653"/>
                  <a:pt x="239334" y="287524"/>
                </a:cubicBezTo>
                <a:cubicBezTo>
                  <a:pt x="231606" y="295124"/>
                  <a:pt x="224521" y="303110"/>
                  <a:pt x="216921" y="310710"/>
                </a:cubicBezTo>
                <a:close/>
                <a:moveTo>
                  <a:pt x="191158" y="292032"/>
                </a:moveTo>
                <a:cubicBezTo>
                  <a:pt x="193992" y="295768"/>
                  <a:pt x="197470" y="299504"/>
                  <a:pt x="201721" y="301565"/>
                </a:cubicBezTo>
                <a:cubicBezTo>
                  <a:pt x="203524" y="300148"/>
                  <a:pt x="205199" y="297958"/>
                  <a:pt x="206745" y="296412"/>
                </a:cubicBezTo>
                <a:cubicBezTo>
                  <a:pt x="212670" y="290358"/>
                  <a:pt x="218338" y="284304"/>
                  <a:pt x="224263" y="278249"/>
                </a:cubicBezTo>
                <a:lnTo>
                  <a:pt x="224263" y="278249"/>
                </a:lnTo>
                <a:cubicBezTo>
                  <a:pt x="227097" y="275544"/>
                  <a:pt x="228643" y="271422"/>
                  <a:pt x="228643" y="267558"/>
                </a:cubicBezTo>
                <a:cubicBezTo>
                  <a:pt x="227226" y="265110"/>
                  <a:pt x="224392" y="260731"/>
                  <a:pt x="221301" y="261890"/>
                </a:cubicBezTo>
                <a:cubicBezTo>
                  <a:pt x="218595" y="262921"/>
                  <a:pt x="212670" y="264209"/>
                  <a:pt x="211768" y="267300"/>
                </a:cubicBezTo>
                <a:lnTo>
                  <a:pt x="211768" y="267558"/>
                </a:lnTo>
                <a:lnTo>
                  <a:pt x="211640" y="267816"/>
                </a:lnTo>
                <a:cubicBezTo>
                  <a:pt x="208162" y="275673"/>
                  <a:pt x="201850" y="280439"/>
                  <a:pt x="196182" y="286493"/>
                </a:cubicBezTo>
                <a:cubicBezTo>
                  <a:pt x="194765" y="288039"/>
                  <a:pt x="192446" y="289971"/>
                  <a:pt x="191158" y="292032"/>
                </a:cubicBezTo>
                <a:close/>
                <a:moveTo>
                  <a:pt x="193091" y="257897"/>
                </a:moveTo>
                <a:cubicBezTo>
                  <a:pt x="192189" y="257124"/>
                  <a:pt x="191416" y="256351"/>
                  <a:pt x="190643" y="255578"/>
                </a:cubicBezTo>
                <a:cubicBezTo>
                  <a:pt x="190128" y="255063"/>
                  <a:pt x="188840" y="253775"/>
                  <a:pt x="188067" y="254033"/>
                </a:cubicBezTo>
                <a:lnTo>
                  <a:pt x="187809" y="254033"/>
                </a:lnTo>
                <a:lnTo>
                  <a:pt x="187680" y="254033"/>
                </a:lnTo>
                <a:cubicBezTo>
                  <a:pt x="184718" y="254805"/>
                  <a:pt x="182013" y="256609"/>
                  <a:pt x="179952" y="258927"/>
                </a:cubicBezTo>
                <a:lnTo>
                  <a:pt x="179823" y="258927"/>
                </a:lnTo>
                <a:cubicBezTo>
                  <a:pt x="174928" y="264080"/>
                  <a:pt x="169647" y="268975"/>
                  <a:pt x="164365" y="273999"/>
                </a:cubicBezTo>
                <a:lnTo>
                  <a:pt x="164365" y="273999"/>
                </a:lnTo>
                <a:cubicBezTo>
                  <a:pt x="164365" y="274643"/>
                  <a:pt x="164752" y="276188"/>
                  <a:pt x="164881" y="276704"/>
                </a:cubicBezTo>
                <a:cubicBezTo>
                  <a:pt x="165653" y="280954"/>
                  <a:pt x="171192" y="282371"/>
                  <a:pt x="174799" y="282243"/>
                </a:cubicBezTo>
                <a:lnTo>
                  <a:pt x="174928" y="282243"/>
                </a:lnTo>
                <a:lnTo>
                  <a:pt x="175057" y="282243"/>
                </a:lnTo>
                <a:cubicBezTo>
                  <a:pt x="175572" y="282243"/>
                  <a:pt x="175958" y="282114"/>
                  <a:pt x="176474" y="281856"/>
                </a:cubicBezTo>
                <a:cubicBezTo>
                  <a:pt x="178406" y="280826"/>
                  <a:pt x="180596" y="277734"/>
                  <a:pt x="182399" y="276060"/>
                </a:cubicBezTo>
                <a:cubicBezTo>
                  <a:pt x="186908" y="271294"/>
                  <a:pt x="192962" y="266656"/>
                  <a:pt x="196053" y="260731"/>
                </a:cubicBezTo>
                <a:cubicBezTo>
                  <a:pt x="195538" y="259958"/>
                  <a:pt x="193735" y="258541"/>
                  <a:pt x="193091" y="257897"/>
                </a:cubicBezTo>
                <a:close/>
                <a:moveTo>
                  <a:pt x="161274" y="253131"/>
                </a:moveTo>
                <a:cubicBezTo>
                  <a:pt x="160114" y="250555"/>
                  <a:pt x="157538" y="248494"/>
                  <a:pt x="155477" y="246819"/>
                </a:cubicBezTo>
                <a:lnTo>
                  <a:pt x="155348" y="246690"/>
                </a:lnTo>
                <a:cubicBezTo>
                  <a:pt x="154962" y="246433"/>
                  <a:pt x="154704" y="246175"/>
                  <a:pt x="154189" y="246175"/>
                </a:cubicBezTo>
                <a:cubicBezTo>
                  <a:pt x="152901" y="246046"/>
                  <a:pt x="150840" y="246819"/>
                  <a:pt x="149552" y="247334"/>
                </a:cubicBezTo>
                <a:cubicBezTo>
                  <a:pt x="148135" y="247850"/>
                  <a:pt x="146718" y="248365"/>
                  <a:pt x="145301" y="248751"/>
                </a:cubicBezTo>
                <a:cubicBezTo>
                  <a:pt x="142854" y="251714"/>
                  <a:pt x="140277" y="255321"/>
                  <a:pt x="140020" y="259056"/>
                </a:cubicBezTo>
                <a:cubicBezTo>
                  <a:pt x="140535" y="261633"/>
                  <a:pt x="143369" y="263565"/>
                  <a:pt x="145430" y="264595"/>
                </a:cubicBezTo>
                <a:cubicBezTo>
                  <a:pt x="147877" y="265368"/>
                  <a:pt x="150840" y="263049"/>
                  <a:pt x="152386" y="261633"/>
                </a:cubicBezTo>
                <a:cubicBezTo>
                  <a:pt x="155348" y="258799"/>
                  <a:pt x="158569" y="256094"/>
                  <a:pt x="161274" y="253131"/>
                </a:cubicBezTo>
                <a:close/>
                <a:moveTo>
                  <a:pt x="361449" y="227239"/>
                </a:moveTo>
                <a:cubicBezTo>
                  <a:pt x="364541" y="218867"/>
                  <a:pt x="370337" y="209850"/>
                  <a:pt x="377551" y="204568"/>
                </a:cubicBezTo>
                <a:cubicBezTo>
                  <a:pt x="366344" y="182155"/>
                  <a:pt x="355137" y="159870"/>
                  <a:pt x="343930" y="137457"/>
                </a:cubicBezTo>
                <a:cubicBezTo>
                  <a:pt x="337103" y="139647"/>
                  <a:pt x="328215" y="141321"/>
                  <a:pt x="321646" y="138616"/>
                </a:cubicBezTo>
                <a:cubicBezTo>
                  <a:pt x="311727" y="134494"/>
                  <a:pt x="303998" y="127281"/>
                  <a:pt x="294595" y="122515"/>
                </a:cubicBezTo>
                <a:cubicBezTo>
                  <a:pt x="291246" y="120840"/>
                  <a:pt x="287382" y="118779"/>
                  <a:pt x="283646" y="118908"/>
                </a:cubicBezTo>
                <a:cubicBezTo>
                  <a:pt x="275917" y="119423"/>
                  <a:pt x="268188" y="120711"/>
                  <a:pt x="260846" y="123287"/>
                </a:cubicBezTo>
                <a:cubicBezTo>
                  <a:pt x="247836" y="127925"/>
                  <a:pt x="235856" y="135396"/>
                  <a:pt x="222846" y="140162"/>
                </a:cubicBezTo>
                <a:cubicBezTo>
                  <a:pt x="214473" y="143382"/>
                  <a:pt x="205585" y="145057"/>
                  <a:pt x="196697" y="145314"/>
                </a:cubicBezTo>
                <a:cubicBezTo>
                  <a:pt x="196826" y="149823"/>
                  <a:pt x="197857" y="154847"/>
                  <a:pt x="201463" y="157809"/>
                </a:cubicBezTo>
                <a:cubicBezTo>
                  <a:pt x="207646" y="162318"/>
                  <a:pt x="215890" y="163348"/>
                  <a:pt x="223233" y="161545"/>
                </a:cubicBezTo>
                <a:lnTo>
                  <a:pt x="223362" y="161545"/>
                </a:lnTo>
                <a:cubicBezTo>
                  <a:pt x="223877" y="161416"/>
                  <a:pt x="224521" y="161287"/>
                  <a:pt x="225036" y="161030"/>
                </a:cubicBezTo>
                <a:cubicBezTo>
                  <a:pt x="232378" y="158711"/>
                  <a:pt x="237402" y="154203"/>
                  <a:pt x="245646" y="154074"/>
                </a:cubicBezTo>
                <a:cubicBezTo>
                  <a:pt x="251829" y="153559"/>
                  <a:pt x="256466" y="156392"/>
                  <a:pt x="261877" y="158840"/>
                </a:cubicBezTo>
                <a:cubicBezTo>
                  <a:pt x="267544" y="161287"/>
                  <a:pt x="271924" y="166311"/>
                  <a:pt x="273599" y="172108"/>
                </a:cubicBezTo>
                <a:cubicBezTo>
                  <a:pt x="273856" y="172880"/>
                  <a:pt x="274114" y="173782"/>
                  <a:pt x="274243" y="174555"/>
                </a:cubicBezTo>
                <a:cubicBezTo>
                  <a:pt x="274758" y="177389"/>
                  <a:pt x="274500" y="181640"/>
                  <a:pt x="275531" y="184087"/>
                </a:cubicBezTo>
                <a:lnTo>
                  <a:pt x="275660" y="184216"/>
                </a:lnTo>
                <a:cubicBezTo>
                  <a:pt x="276819" y="187179"/>
                  <a:pt x="278880" y="190013"/>
                  <a:pt x="281843" y="191429"/>
                </a:cubicBezTo>
                <a:cubicBezTo>
                  <a:pt x="284934" y="192975"/>
                  <a:pt x="288927" y="192846"/>
                  <a:pt x="292405" y="192589"/>
                </a:cubicBezTo>
                <a:cubicBezTo>
                  <a:pt x="293693" y="192331"/>
                  <a:pt x="294853" y="191945"/>
                  <a:pt x="296012" y="191558"/>
                </a:cubicBezTo>
                <a:cubicBezTo>
                  <a:pt x="298846" y="190528"/>
                  <a:pt x="301293" y="188982"/>
                  <a:pt x="303870" y="187436"/>
                </a:cubicBezTo>
                <a:cubicBezTo>
                  <a:pt x="309151" y="184216"/>
                  <a:pt x="314303" y="181124"/>
                  <a:pt x="320615" y="180738"/>
                </a:cubicBezTo>
                <a:cubicBezTo>
                  <a:pt x="328086" y="179579"/>
                  <a:pt x="334398" y="188467"/>
                  <a:pt x="329503" y="194779"/>
                </a:cubicBezTo>
                <a:cubicBezTo>
                  <a:pt x="328731" y="196067"/>
                  <a:pt x="327571" y="196968"/>
                  <a:pt x="326283" y="197484"/>
                </a:cubicBezTo>
                <a:cubicBezTo>
                  <a:pt x="324609" y="198128"/>
                  <a:pt x="323063" y="198257"/>
                  <a:pt x="321259" y="198257"/>
                </a:cubicBezTo>
                <a:cubicBezTo>
                  <a:pt x="320873" y="198257"/>
                  <a:pt x="319842" y="198257"/>
                  <a:pt x="319585" y="198385"/>
                </a:cubicBezTo>
                <a:lnTo>
                  <a:pt x="319327" y="198514"/>
                </a:lnTo>
                <a:lnTo>
                  <a:pt x="319327" y="198514"/>
                </a:lnTo>
                <a:cubicBezTo>
                  <a:pt x="316880" y="199545"/>
                  <a:pt x="314561" y="200962"/>
                  <a:pt x="312371" y="202379"/>
                </a:cubicBezTo>
                <a:cubicBezTo>
                  <a:pt x="328731" y="210623"/>
                  <a:pt x="345090" y="218867"/>
                  <a:pt x="361449" y="227239"/>
                </a:cubicBezTo>
                <a:close/>
              </a:path>
            </a:pathLst>
          </a:custGeom>
          <a:solidFill>
            <a:schemeClr val="accent1"/>
          </a:solidFill>
          <a:ln w="129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D8827BE-15BE-4D22-8D02-448825AB9826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1282748" y="3164833"/>
            <a:ext cx="386439" cy="486626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EDD5A152-59EA-4281-B493-C1EE336A2FA1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484223" y="3230718"/>
            <a:ext cx="354856" cy="3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0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A89DBF5-DA89-48FC-BE2E-AD2DC7AE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1058" y="361504"/>
            <a:ext cx="487928" cy="4553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3ED9AF2-6B12-4192-AC8D-B3F9CAEBA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3070" y="352064"/>
            <a:ext cx="417211" cy="39359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34B9482-754F-4259-B427-5C242C0D4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1007" y="342825"/>
            <a:ext cx="366713" cy="39814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6A294E4-CE51-4E0B-AC5E-AE9EBEC5D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92105" y="288020"/>
            <a:ext cx="417211" cy="55103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A09FD8-B156-4746-99AE-7DBE8FC2E6E1}"/>
              </a:ext>
            </a:extLst>
          </p:cNvPr>
          <p:cNvSpPr/>
          <p:nvPr/>
        </p:nvSpPr>
        <p:spPr>
          <a:xfrm>
            <a:off x="2717502" y="4168795"/>
            <a:ext cx="551928" cy="597427"/>
          </a:xfrm>
          <a:custGeom>
            <a:avLst/>
            <a:gdLst>
              <a:gd name="connsiteX0" fmla="*/ 110847 w 718021"/>
              <a:gd name="connsiteY0" fmla="*/ 55845 h 777212"/>
              <a:gd name="connsiteX1" fmla="*/ 254559 w 718021"/>
              <a:gd name="connsiteY1" fmla="*/ 349 h 777212"/>
              <a:gd name="connsiteX2" fmla="*/ 338953 w 718021"/>
              <a:gd name="connsiteY2" fmla="*/ 79 h 777212"/>
              <a:gd name="connsiteX3" fmla="*/ 404743 w 718021"/>
              <a:gd name="connsiteY3" fmla="*/ 1974 h 777212"/>
              <a:gd name="connsiteX4" fmla="*/ 526615 w 718021"/>
              <a:gd name="connsiteY4" fmla="*/ 59365 h 777212"/>
              <a:gd name="connsiteX5" fmla="*/ 567329 w 718021"/>
              <a:gd name="connsiteY5" fmla="*/ 113236 h 777212"/>
              <a:gd name="connsiteX6" fmla="*/ 678955 w 718021"/>
              <a:gd name="connsiteY6" fmla="*/ 113236 h 777212"/>
              <a:gd name="connsiteX7" fmla="*/ 718051 w 718021"/>
              <a:gd name="connsiteY7" fmla="*/ 153031 h 777212"/>
              <a:gd name="connsiteX8" fmla="*/ 718051 w 718021"/>
              <a:gd name="connsiteY8" fmla="*/ 330347 h 777212"/>
              <a:gd name="connsiteX9" fmla="*/ 715355 w 718021"/>
              <a:gd name="connsiteY9" fmla="*/ 353899 h 777212"/>
              <a:gd name="connsiteX10" fmla="*/ 680573 w 718021"/>
              <a:gd name="connsiteY10" fmla="*/ 380699 h 777212"/>
              <a:gd name="connsiteX11" fmla="*/ 657655 w 718021"/>
              <a:gd name="connsiteY11" fmla="*/ 380970 h 777212"/>
              <a:gd name="connsiteX12" fmla="*/ 653610 w 718021"/>
              <a:gd name="connsiteY12" fmla="*/ 416704 h 777212"/>
              <a:gd name="connsiteX13" fmla="*/ 624490 w 718021"/>
              <a:gd name="connsiteY13" fmla="*/ 439443 h 777212"/>
              <a:gd name="connsiteX14" fmla="*/ 620715 w 718021"/>
              <a:gd name="connsiteY14" fmla="*/ 452167 h 777212"/>
              <a:gd name="connsiteX15" fmla="*/ 627995 w 718021"/>
              <a:gd name="connsiteY15" fmla="*/ 502790 h 777212"/>
              <a:gd name="connsiteX16" fmla="*/ 631501 w 718021"/>
              <a:gd name="connsiteY16" fmla="*/ 550164 h 777212"/>
              <a:gd name="connsiteX17" fmla="*/ 613705 w 718021"/>
              <a:gd name="connsiteY17" fmla="*/ 599705 h 777212"/>
              <a:gd name="connsiteX18" fmla="*/ 562476 w 718021"/>
              <a:gd name="connsiteY18" fmla="*/ 615135 h 777212"/>
              <a:gd name="connsiteX19" fmla="*/ 343806 w 718021"/>
              <a:gd name="connsiteY19" fmla="*/ 581838 h 777212"/>
              <a:gd name="connsiteX20" fmla="*/ 327359 w 718021"/>
              <a:gd name="connsiteY20" fmla="*/ 570197 h 777212"/>
              <a:gd name="connsiteX21" fmla="*/ 336526 w 718021"/>
              <a:gd name="connsiteY21" fmla="*/ 542855 h 777212"/>
              <a:gd name="connsiteX22" fmla="*/ 354052 w 718021"/>
              <a:gd name="connsiteY22" fmla="*/ 541772 h 777212"/>
              <a:gd name="connsiteX23" fmla="*/ 565981 w 718021"/>
              <a:gd name="connsiteY23" fmla="*/ 574258 h 777212"/>
              <a:gd name="connsiteX24" fmla="*/ 584585 w 718021"/>
              <a:gd name="connsiteY24" fmla="*/ 570739 h 777212"/>
              <a:gd name="connsiteX25" fmla="*/ 590247 w 718021"/>
              <a:gd name="connsiteY25" fmla="*/ 553954 h 777212"/>
              <a:gd name="connsiteX26" fmla="*/ 586742 w 718021"/>
              <a:gd name="connsiteY26" fmla="*/ 506580 h 777212"/>
              <a:gd name="connsiteX27" fmla="*/ 577575 w 718021"/>
              <a:gd name="connsiteY27" fmla="*/ 449189 h 777212"/>
              <a:gd name="connsiteX28" fmla="*/ 576227 w 718021"/>
              <a:gd name="connsiteY28" fmla="*/ 425908 h 777212"/>
              <a:gd name="connsiteX29" fmla="*/ 591865 w 718021"/>
              <a:gd name="connsiteY29" fmla="*/ 411289 h 777212"/>
              <a:gd name="connsiteX30" fmla="*/ 617480 w 718021"/>
              <a:gd name="connsiteY30" fmla="*/ 391798 h 777212"/>
              <a:gd name="connsiteX31" fmla="*/ 614784 w 718021"/>
              <a:gd name="connsiteY31" fmla="*/ 381240 h 777212"/>
              <a:gd name="connsiteX32" fmla="*/ 463252 w 718021"/>
              <a:gd name="connsiteY32" fmla="*/ 381240 h 777212"/>
              <a:gd name="connsiteX33" fmla="*/ 417145 w 718021"/>
              <a:gd name="connsiteY33" fmla="*/ 373661 h 777212"/>
              <a:gd name="connsiteX34" fmla="*/ 334639 w 718021"/>
              <a:gd name="connsiteY34" fmla="*/ 288928 h 777212"/>
              <a:gd name="connsiteX35" fmla="*/ 77952 w 718021"/>
              <a:gd name="connsiteY35" fmla="*/ 288657 h 777212"/>
              <a:gd name="connsiteX36" fmla="*/ 112465 w 718021"/>
              <a:gd name="connsiteY36" fmla="*/ 375556 h 777212"/>
              <a:gd name="connsiteX37" fmla="*/ 153179 w 718021"/>
              <a:gd name="connsiteY37" fmla="*/ 430510 h 777212"/>
              <a:gd name="connsiteX38" fmla="*/ 179063 w 718021"/>
              <a:gd name="connsiteY38" fmla="*/ 467056 h 777212"/>
              <a:gd name="connsiteX39" fmla="*/ 209262 w 718021"/>
              <a:gd name="connsiteY39" fmla="*/ 540148 h 777212"/>
              <a:gd name="connsiteX40" fmla="*/ 218429 w 718021"/>
              <a:gd name="connsiteY40" fmla="*/ 597539 h 777212"/>
              <a:gd name="connsiteX41" fmla="*/ 223822 w 718021"/>
              <a:gd name="connsiteY41" fmla="*/ 724232 h 777212"/>
              <a:gd name="connsiteX42" fmla="*/ 232719 w 718021"/>
              <a:gd name="connsiteY42" fmla="*/ 735873 h 777212"/>
              <a:gd name="connsiteX43" fmla="*/ 245931 w 718021"/>
              <a:gd name="connsiteY43" fmla="*/ 736143 h 777212"/>
              <a:gd name="connsiteX44" fmla="*/ 389104 w 718021"/>
              <a:gd name="connsiteY44" fmla="*/ 736143 h 777212"/>
              <a:gd name="connsiteX45" fmla="*/ 439794 w 718021"/>
              <a:gd name="connsiteY45" fmla="*/ 735331 h 777212"/>
              <a:gd name="connsiteX46" fmla="*/ 465409 w 718021"/>
              <a:gd name="connsiteY46" fmla="*/ 722878 h 777212"/>
              <a:gd name="connsiteX47" fmla="*/ 470532 w 718021"/>
              <a:gd name="connsiteY47" fmla="*/ 692017 h 777212"/>
              <a:gd name="connsiteX48" fmla="*/ 465139 w 718021"/>
              <a:gd name="connsiteY48" fmla="*/ 644643 h 777212"/>
              <a:gd name="connsiteX49" fmla="*/ 467836 w 718021"/>
              <a:gd name="connsiteY49" fmla="*/ 628942 h 777212"/>
              <a:gd name="connsiteX50" fmla="*/ 485362 w 718021"/>
              <a:gd name="connsiteY50" fmla="*/ 623798 h 777212"/>
              <a:gd name="connsiteX51" fmla="*/ 506662 w 718021"/>
              <a:gd name="connsiteY51" fmla="*/ 647891 h 777212"/>
              <a:gd name="connsiteX52" fmla="*/ 512325 w 718021"/>
              <a:gd name="connsiteY52" fmla="*/ 700409 h 777212"/>
              <a:gd name="connsiteX53" fmla="*/ 491833 w 718021"/>
              <a:gd name="connsiteY53" fmla="*/ 756176 h 777212"/>
              <a:gd name="connsiteX54" fmla="*/ 443030 w 718021"/>
              <a:gd name="connsiteY54" fmla="*/ 776209 h 777212"/>
              <a:gd name="connsiteX55" fmla="*/ 397463 w 718021"/>
              <a:gd name="connsiteY55" fmla="*/ 777291 h 777212"/>
              <a:gd name="connsiteX56" fmla="*/ 234337 w 718021"/>
              <a:gd name="connsiteY56" fmla="*/ 777291 h 777212"/>
              <a:gd name="connsiteX57" fmla="*/ 183108 w 718021"/>
              <a:gd name="connsiteY57" fmla="*/ 728834 h 777212"/>
              <a:gd name="connsiteX58" fmla="*/ 177176 w 718021"/>
              <a:gd name="connsiteY58" fmla="*/ 592395 h 777212"/>
              <a:gd name="connsiteX59" fmla="*/ 162077 w 718021"/>
              <a:gd name="connsiteY59" fmla="*/ 526613 h 777212"/>
              <a:gd name="connsiteX60" fmla="*/ 132957 w 718021"/>
              <a:gd name="connsiteY60" fmla="*/ 471387 h 777212"/>
              <a:gd name="connsiteX61" fmla="*/ 90355 w 718021"/>
              <a:gd name="connsiteY61" fmla="*/ 414267 h 777212"/>
              <a:gd name="connsiteX62" fmla="*/ 36429 w 718021"/>
              <a:gd name="connsiteY62" fmla="*/ 288386 h 777212"/>
              <a:gd name="connsiteX63" fmla="*/ 5692 w 718021"/>
              <a:gd name="connsiteY63" fmla="*/ 268083 h 777212"/>
              <a:gd name="connsiteX64" fmla="*/ 299 w 718021"/>
              <a:gd name="connsiteY64" fmla="*/ 232620 h 777212"/>
              <a:gd name="connsiteX65" fmla="*/ 35081 w 718021"/>
              <a:gd name="connsiteY65" fmla="*/ 195803 h 777212"/>
              <a:gd name="connsiteX66" fmla="*/ 110847 w 718021"/>
              <a:gd name="connsiteY66" fmla="*/ 55575 h 777212"/>
              <a:gd name="connsiteX67" fmla="*/ 144551 w 718021"/>
              <a:gd name="connsiteY67" fmla="*/ 81021 h 777212"/>
              <a:gd name="connsiteX68" fmla="*/ 76604 w 718021"/>
              <a:gd name="connsiteY68" fmla="*/ 195532 h 777212"/>
              <a:gd name="connsiteX69" fmla="*/ 338414 w 718021"/>
              <a:gd name="connsiteY69" fmla="*/ 195262 h 777212"/>
              <a:gd name="connsiteX70" fmla="*/ 451388 w 718021"/>
              <a:gd name="connsiteY70" fmla="*/ 113507 h 777212"/>
              <a:gd name="connsiteX71" fmla="*/ 518796 w 718021"/>
              <a:gd name="connsiteY71" fmla="*/ 113236 h 777212"/>
              <a:gd name="connsiteX72" fmla="*/ 471611 w 718021"/>
              <a:gd name="connsiteY72" fmla="*/ 68569 h 777212"/>
              <a:gd name="connsiteX73" fmla="*/ 375623 w 718021"/>
              <a:gd name="connsiteY73" fmla="*/ 41227 h 777212"/>
              <a:gd name="connsiteX74" fmla="*/ 259413 w 718021"/>
              <a:gd name="connsiteY74" fmla="*/ 41227 h 777212"/>
              <a:gd name="connsiteX75" fmla="*/ 144281 w 718021"/>
              <a:gd name="connsiteY75" fmla="*/ 81292 h 777212"/>
              <a:gd name="connsiteX76" fmla="*/ 384251 w 718021"/>
              <a:gd name="connsiteY76" fmla="*/ 195803 h 777212"/>
              <a:gd name="connsiteX77" fmla="*/ 450849 w 718021"/>
              <a:gd name="connsiteY77" fmla="*/ 195803 h 777212"/>
              <a:gd name="connsiteX78" fmla="*/ 450849 w 718021"/>
              <a:gd name="connsiteY78" fmla="*/ 180373 h 777212"/>
              <a:gd name="connsiteX79" fmla="*/ 471341 w 718021"/>
              <a:gd name="connsiteY79" fmla="*/ 180373 h 777212"/>
              <a:gd name="connsiteX80" fmla="*/ 471341 w 718021"/>
              <a:gd name="connsiteY80" fmla="*/ 304629 h 777212"/>
              <a:gd name="connsiteX81" fmla="*/ 450849 w 718021"/>
              <a:gd name="connsiteY81" fmla="*/ 304629 h 777212"/>
              <a:gd name="connsiteX82" fmla="*/ 450849 w 718021"/>
              <a:gd name="connsiteY82" fmla="*/ 288657 h 777212"/>
              <a:gd name="connsiteX83" fmla="*/ 378319 w 718021"/>
              <a:gd name="connsiteY83" fmla="*/ 288657 h 777212"/>
              <a:gd name="connsiteX84" fmla="*/ 459477 w 718021"/>
              <a:gd name="connsiteY84" fmla="*/ 340092 h 777212"/>
              <a:gd name="connsiteX85" fmla="*/ 676259 w 718021"/>
              <a:gd name="connsiteY85" fmla="*/ 340092 h 777212"/>
              <a:gd name="connsiteX86" fmla="*/ 676259 w 718021"/>
              <a:gd name="connsiteY86" fmla="*/ 154655 h 777212"/>
              <a:gd name="connsiteX87" fmla="*/ 461095 w 718021"/>
              <a:gd name="connsiteY87" fmla="*/ 154655 h 777212"/>
              <a:gd name="connsiteX88" fmla="*/ 383981 w 718021"/>
              <a:gd name="connsiteY88" fmla="*/ 195803 h 777212"/>
              <a:gd name="connsiteX89" fmla="*/ 19982 w 718021"/>
              <a:gd name="connsiteY89" fmla="*/ 236139 h 777212"/>
              <a:gd name="connsiteX90" fmla="*/ 24026 w 718021"/>
              <a:gd name="connsiteY90" fmla="*/ 259420 h 777212"/>
              <a:gd name="connsiteX91" fmla="*/ 42092 w 718021"/>
              <a:gd name="connsiteY91" fmla="*/ 267812 h 777212"/>
              <a:gd name="connsiteX92" fmla="*/ 450579 w 718021"/>
              <a:gd name="connsiteY92" fmla="*/ 267812 h 777212"/>
              <a:gd name="connsiteX93" fmla="*/ 450579 w 718021"/>
              <a:gd name="connsiteY93" fmla="*/ 216377 h 777212"/>
              <a:gd name="connsiteX94" fmla="*/ 40474 w 718021"/>
              <a:gd name="connsiteY94" fmla="*/ 216377 h 777212"/>
              <a:gd name="connsiteX95" fmla="*/ 19982 w 718021"/>
              <a:gd name="connsiteY95" fmla="*/ 236139 h 77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18021" h="777212">
                <a:moveTo>
                  <a:pt x="110847" y="55845"/>
                </a:moveTo>
                <a:cubicBezTo>
                  <a:pt x="150482" y="21194"/>
                  <a:pt x="202251" y="1432"/>
                  <a:pt x="254559" y="349"/>
                </a:cubicBezTo>
                <a:cubicBezTo>
                  <a:pt x="282601" y="79"/>
                  <a:pt x="310642" y="349"/>
                  <a:pt x="338953" y="79"/>
                </a:cubicBezTo>
                <a:cubicBezTo>
                  <a:pt x="360793" y="349"/>
                  <a:pt x="382903" y="-1004"/>
                  <a:pt x="404743" y="1974"/>
                </a:cubicBezTo>
                <a:cubicBezTo>
                  <a:pt x="450040" y="7659"/>
                  <a:pt x="493450" y="27691"/>
                  <a:pt x="526615" y="59365"/>
                </a:cubicBezTo>
                <a:cubicBezTo>
                  <a:pt x="543062" y="74795"/>
                  <a:pt x="556813" y="93474"/>
                  <a:pt x="567329" y="113236"/>
                </a:cubicBezTo>
                <a:cubicBezTo>
                  <a:pt x="604538" y="113236"/>
                  <a:pt x="641746" y="112965"/>
                  <a:pt x="678955" y="113236"/>
                </a:cubicBezTo>
                <a:cubicBezTo>
                  <a:pt x="699717" y="113507"/>
                  <a:pt x="717782" y="132186"/>
                  <a:pt x="718051" y="153031"/>
                </a:cubicBezTo>
                <a:cubicBezTo>
                  <a:pt x="718051" y="212046"/>
                  <a:pt x="718051" y="271332"/>
                  <a:pt x="718051" y="330347"/>
                </a:cubicBezTo>
                <a:cubicBezTo>
                  <a:pt x="718051" y="338197"/>
                  <a:pt x="718321" y="346589"/>
                  <a:pt x="715355" y="353899"/>
                </a:cubicBezTo>
                <a:cubicBezTo>
                  <a:pt x="710232" y="368517"/>
                  <a:pt x="695942" y="379346"/>
                  <a:pt x="680573" y="380699"/>
                </a:cubicBezTo>
                <a:cubicBezTo>
                  <a:pt x="673023" y="381240"/>
                  <a:pt x="665204" y="380699"/>
                  <a:pt x="657655" y="380970"/>
                </a:cubicBezTo>
                <a:cubicBezTo>
                  <a:pt x="659812" y="392881"/>
                  <a:pt x="660351" y="406146"/>
                  <a:pt x="653610" y="416704"/>
                </a:cubicBezTo>
                <a:cubicBezTo>
                  <a:pt x="646600" y="427532"/>
                  <a:pt x="633658" y="431322"/>
                  <a:pt x="624490" y="439443"/>
                </a:cubicBezTo>
                <a:cubicBezTo>
                  <a:pt x="621524" y="442963"/>
                  <a:pt x="619637" y="447565"/>
                  <a:pt x="620715" y="452167"/>
                </a:cubicBezTo>
                <a:cubicBezTo>
                  <a:pt x="623681" y="468951"/>
                  <a:pt x="627186" y="485735"/>
                  <a:pt x="627995" y="502790"/>
                </a:cubicBezTo>
                <a:cubicBezTo>
                  <a:pt x="628804" y="518491"/>
                  <a:pt x="630152" y="534463"/>
                  <a:pt x="631501" y="550164"/>
                </a:cubicBezTo>
                <a:cubicBezTo>
                  <a:pt x="633118" y="568302"/>
                  <a:pt x="626917" y="587252"/>
                  <a:pt x="613705" y="599705"/>
                </a:cubicBezTo>
                <a:cubicBezTo>
                  <a:pt x="600224" y="612699"/>
                  <a:pt x="580541" y="617842"/>
                  <a:pt x="562476" y="615135"/>
                </a:cubicBezTo>
                <a:cubicBezTo>
                  <a:pt x="489676" y="604036"/>
                  <a:pt x="416606" y="592937"/>
                  <a:pt x="343806" y="581838"/>
                </a:cubicBezTo>
                <a:cubicBezTo>
                  <a:pt x="336796" y="581026"/>
                  <a:pt x="330325" y="576694"/>
                  <a:pt x="327359" y="570197"/>
                </a:cubicBezTo>
                <a:cubicBezTo>
                  <a:pt x="322506" y="560452"/>
                  <a:pt x="326550" y="547457"/>
                  <a:pt x="336526" y="542855"/>
                </a:cubicBezTo>
                <a:cubicBezTo>
                  <a:pt x="341919" y="539877"/>
                  <a:pt x="348120" y="540690"/>
                  <a:pt x="354052" y="541772"/>
                </a:cubicBezTo>
                <a:cubicBezTo>
                  <a:pt x="424695" y="552601"/>
                  <a:pt x="495338" y="563429"/>
                  <a:pt x="565981" y="574258"/>
                </a:cubicBezTo>
                <a:cubicBezTo>
                  <a:pt x="572182" y="575341"/>
                  <a:pt x="579462" y="575070"/>
                  <a:pt x="584585" y="570739"/>
                </a:cubicBezTo>
                <a:cubicBezTo>
                  <a:pt x="589438" y="566678"/>
                  <a:pt x="590787" y="559910"/>
                  <a:pt x="590247" y="553954"/>
                </a:cubicBezTo>
                <a:cubicBezTo>
                  <a:pt x="589169" y="538253"/>
                  <a:pt x="587281" y="522281"/>
                  <a:pt x="586742" y="506580"/>
                </a:cubicBezTo>
                <a:cubicBezTo>
                  <a:pt x="585664" y="487089"/>
                  <a:pt x="581350" y="468139"/>
                  <a:pt x="577575" y="449189"/>
                </a:cubicBezTo>
                <a:cubicBezTo>
                  <a:pt x="576227" y="441609"/>
                  <a:pt x="572721" y="433488"/>
                  <a:pt x="576227" y="425908"/>
                </a:cubicBezTo>
                <a:cubicBezTo>
                  <a:pt x="578923" y="418869"/>
                  <a:pt x="585933" y="415350"/>
                  <a:pt x="591865" y="411289"/>
                </a:cubicBezTo>
                <a:cubicBezTo>
                  <a:pt x="600763" y="405063"/>
                  <a:pt x="609661" y="399107"/>
                  <a:pt x="617480" y="391798"/>
                </a:cubicBezTo>
                <a:cubicBezTo>
                  <a:pt x="616671" y="388279"/>
                  <a:pt x="615592" y="384760"/>
                  <a:pt x="614784" y="381240"/>
                </a:cubicBezTo>
                <a:cubicBezTo>
                  <a:pt x="564363" y="381240"/>
                  <a:pt x="513673" y="381240"/>
                  <a:pt x="463252" y="381240"/>
                </a:cubicBezTo>
                <a:cubicBezTo>
                  <a:pt x="447614" y="381240"/>
                  <a:pt x="431975" y="379075"/>
                  <a:pt x="417145" y="373661"/>
                </a:cubicBezTo>
                <a:cubicBezTo>
                  <a:pt x="378589" y="360396"/>
                  <a:pt x="346772" y="328181"/>
                  <a:pt x="334639" y="288928"/>
                </a:cubicBezTo>
                <a:cubicBezTo>
                  <a:pt x="249167" y="288386"/>
                  <a:pt x="163425" y="288928"/>
                  <a:pt x="77952" y="288657"/>
                </a:cubicBezTo>
                <a:cubicBezTo>
                  <a:pt x="84423" y="319248"/>
                  <a:pt x="95478" y="349026"/>
                  <a:pt x="112465" y="375556"/>
                </a:cubicBezTo>
                <a:cubicBezTo>
                  <a:pt x="125946" y="394235"/>
                  <a:pt x="139697" y="412102"/>
                  <a:pt x="153179" y="430510"/>
                </a:cubicBezTo>
                <a:cubicBezTo>
                  <a:pt x="162077" y="442421"/>
                  <a:pt x="171514" y="454062"/>
                  <a:pt x="179063" y="467056"/>
                </a:cubicBezTo>
                <a:cubicBezTo>
                  <a:pt x="192275" y="490067"/>
                  <a:pt x="202251" y="514701"/>
                  <a:pt x="209262" y="540148"/>
                </a:cubicBezTo>
                <a:cubicBezTo>
                  <a:pt x="214385" y="558827"/>
                  <a:pt x="217890" y="578048"/>
                  <a:pt x="218429" y="597539"/>
                </a:cubicBezTo>
                <a:cubicBezTo>
                  <a:pt x="220316" y="639770"/>
                  <a:pt x="221934" y="682001"/>
                  <a:pt x="223822" y="724232"/>
                </a:cubicBezTo>
                <a:cubicBezTo>
                  <a:pt x="223552" y="729646"/>
                  <a:pt x="227596" y="734519"/>
                  <a:pt x="232719" y="735873"/>
                </a:cubicBezTo>
                <a:cubicBezTo>
                  <a:pt x="237033" y="736414"/>
                  <a:pt x="241617" y="736143"/>
                  <a:pt x="245931" y="736143"/>
                </a:cubicBezTo>
                <a:cubicBezTo>
                  <a:pt x="293655" y="736143"/>
                  <a:pt x="341380" y="736143"/>
                  <a:pt x="389104" y="736143"/>
                </a:cubicBezTo>
                <a:cubicBezTo>
                  <a:pt x="406091" y="735873"/>
                  <a:pt x="422808" y="736685"/>
                  <a:pt x="439794" y="735331"/>
                </a:cubicBezTo>
                <a:cubicBezTo>
                  <a:pt x="449231" y="734519"/>
                  <a:pt x="460286" y="732083"/>
                  <a:pt x="465409" y="722878"/>
                </a:cubicBezTo>
                <a:cubicBezTo>
                  <a:pt x="470262" y="713403"/>
                  <a:pt x="472150" y="702304"/>
                  <a:pt x="470532" y="692017"/>
                </a:cubicBezTo>
                <a:cubicBezTo>
                  <a:pt x="468645" y="676316"/>
                  <a:pt x="467027" y="660344"/>
                  <a:pt x="465139" y="644643"/>
                </a:cubicBezTo>
                <a:cubicBezTo>
                  <a:pt x="464331" y="639229"/>
                  <a:pt x="464061" y="633273"/>
                  <a:pt x="467836" y="628942"/>
                </a:cubicBezTo>
                <a:cubicBezTo>
                  <a:pt x="471880" y="623527"/>
                  <a:pt x="479160" y="622174"/>
                  <a:pt x="485362" y="623798"/>
                </a:cubicBezTo>
                <a:cubicBezTo>
                  <a:pt x="496416" y="626505"/>
                  <a:pt x="505584" y="636251"/>
                  <a:pt x="506662" y="647891"/>
                </a:cubicBezTo>
                <a:cubicBezTo>
                  <a:pt x="508550" y="665488"/>
                  <a:pt x="510976" y="682813"/>
                  <a:pt x="512325" y="700409"/>
                </a:cubicBezTo>
                <a:cubicBezTo>
                  <a:pt x="510707" y="720171"/>
                  <a:pt x="505853" y="741557"/>
                  <a:pt x="491833" y="756176"/>
                </a:cubicBezTo>
                <a:cubicBezTo>
                  <a:pt x="479160" y="769441"/>
                  <a:pt x="460556" y="774314"/>
                  <a:pt x="443030" y="776209"/>
                </a:cubicBezTo>
                <a:cubicBezTo>
                  <a:pt x="427931" y="777833"/>
                  <a:pt x="412831" y="777021"/>
                  <a:pt x="397463" y="777291"/>
                </a:cubicBezTo>
                <a:cubicBezTo>
                  <a:pt x="342998" y="777291"/>
                  <a:pt x="288802" y="777291"/>
                  <a:pt x="234337" y="777291"/>
                </a:cubicBezTo>
                <a:cubicBezTo>
                  <a:pt x="208183" y="777021"/>
                  <a:pt x="184725" y="755093"/>
                  <a:pt x="183108" y="728834"/>
                </a:cubicBezTo>
                <a:cubicBezTo>
                  <a:pt x="180951" y="683355"/>
                  <a:pt x="179063" y="637875"/>
                  <a:pt x="177176" y="592395"/>
                </a:cubicBezTo>
                <a:cubicBezTo>
                  <a:pt x="175828" y="569656"/>
                  <a:pt x="169626" y="547728"/>
                  <a:pt x="162077" y="526613"/>
                </a:cubicBezTo>
                <a:cubicBezTo>
                  <a:pt x="154527" y="507121"/>
                  <a:pt x="145629" y="487901"/>
                  <a:pt x="132957" y="471387"/>
                </a:cubicBezTo>
                <a:cubicBezTo>
                  <a:pt x="118666" y="452167"/>
                  <a:pt x="104646" y="433217"/>
                  <a:pt x="90355" y="414267"/>
                </a:cubicBezTo>
                <a:cubicBezTo>
                  <a:pt x="61775" y="377992"/>
                  <a:pt x="44788" y="333595"/>
                  <a:pt x="36429" y="288386"/>
                </a:cubicBezTo>
                <a:cubicBezTo>
                  <a:pt x="23757" y="286491"/>
                  <a:pt x="12163" y="279182"/>
                  <a:pt x="5692" y="268083"/>
                </a:cubicBezTo>
                <a:cubicBezTo>
                  <a:pt x="-779" y="257525"/>
                  <a:pt x="-240" y="244531"/>
                  <a:pt x="299" y="232620"/>
                </a:cubicBezTo>
                <a:cubicBezTo>
                  <a:pt x="1917" y="214212"/>
                  <a:pt x="17016" y="198781"/>
                  <a:pt x="35081" y="195803"/>
                </a:cubicBezTo>
                <a:cubicBezTo>
                  <a:pt x="42631" y="141932"/>
                  <a:pt x="69863" y="91038"/>
                  <a:pt x="110847" y="55575"/>
                </a:cubicBezTo>
                <a:moveTo>
                  <a:pt x="144551" y="81021"/>
                </a:moveTo>
                <a:cubicBezTo>
                  <a:pt x="108960" y="108905"/>
                  <a:pt x="84154" y="150594"/>
                  <a:pt x="76604" y="195532"/>
                </a:cubicBezTo>
                <a:cubicBezTo>
                  <a:pt x="163964" y="195532"/>
                  <a:pt x="251054" y="195803"/>
                  <a:pt x="338414" y="195262"/>
                </a:cubicBezTo>
                <a:cubicBezTo>
                  <a:pt x="356749" y="149511"/>
                  <a:pt x="402316" y="116485"/>
                  <a:pt x="451388" y="113507"/>
                </a:cubicBezTo>
                <a:cubicBezTo>
                  <a:pt x="473768" y="112695"/>
                  <a:pt x="496416" y="113507"/>
                  <a:pt x="518796" y="113236"/>
                </a:cubicBezTo>
                <a:cubicBezTo>
                  <a:pt x="506123" y="95640"/>
                  <a:pt x="489945" y="80209"/>
                  <a:pt x="471611" y="68569"/>
                </a:cubicBezTo>
                <a:cubicBezTo>
                  <a:pt x="443030" y="50431"/>
                  <a:pt x="409326" y="41227"/>
                  <a:pt x="375623" y="41227"/>
                </a:cubicBezTo>
                <a:cubicBezTo>
                  <a:pt x="336796" y="41227"/>
                  <a:pt x="298239" y="41227"/>
                  <a:pt x="259413" y="41227"/>
                </a:cubicBezTo>
                <a:cubicBezTo>
                  <a:pt x="217890" y="41227"/>
                  <a:pt x="176636" y="55304"/>
                  <a:pt x="144281" y="81292"/>
                </a:cubicBezTo>
                <a:moveTo>
                  <a:pt x="384251" y="195803"/>
                </a:moveTo>
                <a:cubicBezTo>
                  <a:pt x="406360" y="195803"/>
                  <a:pt x="428740" y="195803"/>
                  <a:pt x="450849" y="195803"/>
                </a:cubicBezTo>
                <a:cubicBezTo>
                  <a:pt x="450849" y="190660"/>
                  <a:pt x="450849" y="185516"/>
                  <a:pt x="450849" y="180373"/>
                </a:cubicBezTo>
                <a:cubicBezTo>
                  <a:pt x="457590" y="180373"/>
                  <a:pt x="464600" y="180373"/>
                  <a:pt x="471341" y="180373"/>
                </a:cubicBezTo>
                <a:cubicBezTo>
                  <a:pt x="471341" y="221791"/>
                  <a:pt x="471341" y="263210"/>
                  <a:pt x="471341" y="304629"/>
                </a:cubicBezTo>
                <a:cubicBezTo>
                  <a:pt x="464600" y="304629"/>
                  <a:pt x="457590" y="304629"/>
                  <a:pt x="450849" y="304629"/>
                </a:cubicBezTo>
                <a:cubicBezTo>
                  <a:pt x="450849" y="299215"/>
                  <a:pt x="450849" y="294071"/>
                  <a:pt x="450849" y="288657"/>
                </a:cubicBezTo>
                <a:cubicBezTo>
                  <a:pt x="426852" y="288657"/>
                  <a:pt x="402586" y="288386"/>
                  <a:pt x="378319" y="288657"/>
                </a:cubicBezTo>
                <a:cubicBezTo>
                  <a:pt x="393149" y="318977"/>
                  <a:pt x="425774" y="339822"/>
                  <a:pt x="459477" y="340092"/>
                </a:cubicBezTo>
                <a:cubicBezTo>
                  <a:pt x="531738" y="340092"/>
                  <a:pt x="603998" y="340092"/>
                  <a:pt x="676259" y="340092"/>
                </a:cubicBezTo>
                <a:cubicBezTo>
                  <a:pt x="676259" y="278370"/>
                  <a:pt x="676259" y="216648"/>
                  <a:pt x="676259" y="154655"/>
                </a:cubicBezTo>
                <a:cubicBezTo>
                  <a:pt x="604538" y="154655"/>
                  <a:pt x="532816" y="154655"/>
                  <a:pt x="461095" y="154655"/>
                </a:cubicBezTo>
                <a:cubicBezTo>
                  <a:pt x="430627" y="154384"/>
                  <a:pt x="400698" y="170356"/>
                  <a:pt x="383981" y="195803"/>
                </a:cubicBezTo>
                <a:moveTo>
                  <a:pt x="19982" y="236139"/>
                </a:moveTo>
                <a:cubicBezTo>
                  <a:pt x="19982" y="243990"/>
                  <a:pt x="18634" y="252923"/>
                  <a:pt x="24026" y="259420"/>
                </a:cubicBezTo>
                <a:cubicBezTo>
                  <a:pt x="28071" y="265105"/>
                  <a:pt x="35351" y="268083"/>
                  <a:pt x="42092" y="267812"/>
                </a:cubicBezTo>
                <a:cubicBezTo>
                  <a:pt x="178254" y="267812"/>
                  <a:pt x="314417" y="267812"/>
                  <a:pt x="450579" y="267812"/>
                </a:cubicBezTo>
                <a:cubicBezTo>
                  <a:pt x="450579" y="250758"/>
                  <a:pt x="450579" y="233432"/>
                  <a:pt x="450579" y="216377"/>
                </a:cubicBezTo>
                <a:cubicBezTo>
                  <a:pt x="313878" y="216106"/>
                  <a:pt x="177176" y="216377"/>
                  <a:pt x="40474" y="216377"/>
                </a:cubicBezTo>
                <a:cubicBezTo>
                  <a:pt x="29689" y="215836"/>
                  <a:pt x="19982" y="225311"/>
                  <a:pt x="19982" y="236139"/>
                </a:cubicBezTo>
                <a:close/>
              </a:path>
            </a:pathLst>
          </a:custGeom>
          <a:solidFill>
            <a:srgbClr val="00938F"/>
          </a:solidFill>
          <a:ln w="26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4BA571-1918-4E08-90A5-EDE2D7D05B86}"/>
              </a:ext>
            </a:extLst>
          </p:cNvPr>
          <p:cNvGrpSpPr/>
          <p:nvPr/>
        </p:nvGrpSpPr>
        <p:grpSpPr>
          <a:xfrm>
            <a:off x="3809246" y="4186564"/>
            <a:ext cx="840623" cy="609787"/>
            <a:chOff x="4957625" y="3962705"/>
            <a:chExt cx="1093595" cy="79329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B88260-66E3-4388-90FC-B42CF56DC63A}"/>
                </a:ext>
              </a:extLst>
            </p:cNvPr>
            <p:cNvSpPr/>
            <p:nvPr/>
          </p:nvSpPr>
          <p:spPr>
            <a:xfrm>
              <a:off x="5479607" y="3962705"/>
              <a:ext cx="311152" cy="275584"/>
            </a:xfrm>
            <a:custGeom>
              <a:avLst/>
              <a:gdLst>
                <a:gd name="connsiteX0" fmla="*/ 139788 w 311151"/>
                <a:gd name="connsiteY0" fmla="*/ 5049 h 275584"/>
                <a:gd name="connsiteX1" fmla="*/ 167559 w 311151"/>
                <a:gd name="connsiteY1" fmla="*/ 3154 h 275584"/>
                <a:gd name="connsiteX2" fmla="*/ 296442 w 311151"/>
                <a:gd name="connsiteY2" fmla="*/ 77058 h 275584"/>
                <a:gd name="connsiteX3" fmla="*/ 311272 w 311151"/>
                <a:gd name="connsiteY3" fmla="*/ 100069 h 275584"/>
                <a:gd name="connsiteX4" fmla="*/ 311272 w 311151"/>
                <a:gd name="connsiteY4" fmla="*/ 174515 h 275584"/>
                <a:gd name="connsiteX5" fmla="*/ 260851 w 311151"/>
                <a:gd name="connsiteY5" fmla="*/ 203751 h 275584"/>
                <a:gd name="connsiteX6" fmla="*/ 260851 w 311151"/>
                <a:gd name="connsiteY6" fmla="*/ 145007 h 275584"/>
                <a:gd name="connsiteX7" fmla="*/ 181041 w 311151"/>
                <a:gd name="connsiteY7" fmla="*/ 191028 h 275584"/>
                <a:gd name="connsiteX8" fmla="*/ 181041 w 311151"/>
                <a:gd name="connsiteY8" fmla="*/ 275490 h 275584"/>
                <a:gd name="connsiteX9" fmla="*/ 130351 w 311151"/>
                <a:gd name="connsiteY9" fmla="*/ 275761 h 275584"/>
                <a:gd name="connsiteX10" fmla="*/ 130351 w 311151"/>
                <a:gd name="connsiteY10" fmla="*/ 191028 h 275584"/>
                <a:gd name="connsiteX11" fmla="*/ 50540 w 311151"/>
                <a:gd name="connsiteY11" fmla="*/ 145007 h 275584"/>
                <a:gd name="connsiteX12" fmla="*/ 50540 w 311151"/>
                <a:gd name="connsiteY12" fmla="*/ 203751 h 275584"/>
                <a:gd name="connsiteX13" fmla="*/ 120 w 311151"/>
                <a:gd name="connsiteY13" fmla="*/ 174785 h 275584"/>
                <a:gd name="connsiteX14" fmla="*/ 120 w 311151"/>
                <a:gd name="connsiteY14" fmla="*/ 100881 h 275584"/>
                <a:gd name="connsiteX15" fmla="*/ 14949 w 311151"/>
                <a:gd name="connsiteY15" fmla="*/ 77600 h 275584"/>
                <a:gd name="connsiteX16" fmla="*/ 140327 w 311151"/>
                <a:gd name="connsiteY16" fmla="*/ 5591 h 275584"/>
                <a:gd name="connsiteX17" fmla="*/ 76964 w 311151"/>
                <a:gd name="connsiteY17" fmla="*/ 101152 h 275584"/>
                <a:gd name="connsiteX18" fmla="*/ 155965 w 311151"/>
                <a:gd name="connsiteY18" fmla="*/ 146631 h 275584"/>
                <a:gd name="connsiteX19" fmla="*/ 234967 w 311151"/>
                <a:gd name="connsiteY19" fmla="*/ 101152 h 275584"/>
                <a:gd name="connsiteX20" fmla="*/ 155965 w 311151"/>
                <a:gd name="connsiteY20" fmla="*/ 55402 h 275584"/>
                <a:gd name="connsiteX21" fmla="*/ 76964 w 311151"/>
                <a:gd name="connsiteY21" fmla="*/ 100881 h 27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1151" h="275584">
                  <a:moveTo>
                    <a:pt x="139788" y="5049"/>
                  </a:moveTo>
                  <a:cubicBezTo>
                    <a:pt x="147877" y="-94"/>
                    <a:pt x="158662" y="-2260"/>
                    <a:pt x="167559" y="3154"/>
                  </a:cubicBezTo>
                  <a:cubicBezTo>
                    <a:pt x="210700" y="27518"/>
                    <a:pt x="253571" y="52424"/>
                    <a:pt x="296442" y="77058"/>
                  </a:cubicBezTo>
                  <a:cubicBezTo>
                    <a:pt x="305070" y="81390"/>
                    <a:pt x="311811" y="90053"/>
                    <a:pt x="311272" y="100069"/>
                  </a:cubicBezTo>
                  <a:cubicBezTo>
                    <a:pt x="311541" y="124974"/>
                    <a:pt x="311272" y="149609"/>
                    <a:pt x="311272" y="174515"/>
                  </a:cubicBezTo>
                  <a:cubicBezTo>
                    <a:pt x="294285" y="184260"/>
                    <a:pt x="277568" y="194006"/>
                    <a:pt x="260851" y="203751"/>
                  </a:cubicBezTo>
                  <a:cubicBezTo>
                    <a:pt x="260581" y="184260"/>
                    <a:pt x="260851" y="164498"/>
                    <a:pt x="260851" y="145007"/>
                  </a:cubicBezTo>
                  <a:cubicBezTo>
                    <a:pt x="234158" y="160438"/>
                    <a:pt x="207734" y="175597"/>
                    <a:pt x="181041" y="191028"/>
                  </a:cubicBezTo>
                  <a:cubicBezTo>
                    <a:pt x="181041" y="219182"/>
                    <a:pt x="181041" y="247336"/>
                    <a:pt x="181041" y="275490"/>
                  </a:cubicBezTo>
                  <a:cubicBezTo>
                    <a:pt x="164863" y="267910"/>
                    <a:pt x="146259" y="267639"/>
                    <a:pt x="130351" y="275761"/>
                  </a:cubicBezTo>
                  <a:cubicBezTo>
                    <a:pt x="130351" y="247607"/>
                    <a:pt x="130351" y="219182"/>
                    <a:pt x="130351" y="191028"/>
                  </a:cubicBezTo>
                  <a:cubicBezTo>
                    <a:pt x="103927" y="175327"/>
                    <a:pt x="77234" y="160438"/>
                    <a:pt x="50540" y="145007"/>
                  </a:cubicBezTo>
                  <a:cubicBezTo>
                    <a:pt x="50540" y="164498"/>
                    <a:pt x="50540" y="183990"/>
                    <a:pt x="50540" y="203751"/>
                  </a:cubicBezTo>
                  <a:cubicBezTo>
                    <a:pt x="33554" y="194006"/>
                    <a:pt x="16837" y="184260"/>
                    <a:pt x="120" y="174785"/>
                  </a:cubicBezTo>
                  <a:cubicBezTo>
                    <a:pt x="120" y="150151"/>
                    <a:pt x="-150" y="125516"/>
                    <a:pt x="120" y="100881"/>
                  </a:cubicBezTo>
                  <a:cubicBezTo>
                    <a:pt x="-419" y="90865"/>
                    <a:pt x="6052" y="81661"/>
                    <a:pt x="14949" y="77600"/>
                  </a:cubicBezTo>
                  <a:cubicBezTo>
                    <a:pt x="56742" y="53777"/>
                    <a:pt x="98534" y="29413"/>
                    <a:pt x="140327" y="5591"/>
                  </a:cubicBezTo>
                  <a:moveTo>
                    <a:pt x="76964" y="101152"/>
                  </a:moveTo>
                  <a:cubicBezTo>
                    <a:pt x="103118" y="116312"/>
                    <a:pt x="129542" y="131471"/>
                    <a:pt x="155965" y="146631"/>
                  </a:cubicBezTo>
                  <a:cubicBezTo>
                    <a:pt x="182389" y="131471"/>
                    <a:pt x="208813" y="116312"/>
                    <a:pt x="234967" y="101152"/>
                  </a:cubicBezTo>
                  <a:cubicBezTo>
                    <a:pt x="208813" y="85721"/>
                    <a:pt x="182389" y="70832"/>
                    <a:pt x="155965" y="55402"/>
                  </a:cubicBezTo>
                  <a:cubicBezTo>
                    <a:pt x="129811" y="70832"/>
                    <a:pt x="103118" y="85721"/>
                    <a:pt x="76964" y="100881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EAAEC1-9038-4228-AFAB-CE6848732DBF}"/>
                </a:ext>
              </a:extLst>
            </p:cNvPr>
            <p:cNvSpPr/>
            <p:nvPr/>
          </p:nvSpPr>
          <p:spPr>
            <a:xfrm>
              <a:off x="5218186" y="4110291"/>
              <a:ext cx="311691" cy="275043"/>
            </a:xfrm>
            <a:custGeom>
              <a:avLst/>
              <a:gdLst>
                <a:gd name="connsiteX0" fmla="*/ 140207 w 311691"/>
                <a:gd name="connsiteY0" fmla="*/ 5000 h 275042"/>
                <a:gd name="connsiteX1" fmla="*/ 169327 w 311691"/>
                <a:gd name="connsiteY1" fmla="*/ 3647 h 275042"/>
                <a:gd name="connsiteX2" fmla="*/ 297131 w 311691"/>
                <a:gd name="connsiteY2" fmla="*/ 77280 h 275042"/>
                <a:gd name="connsiteX3" fmla="*/ 311421 w 311691"/>
                <a:gd name="connsiteY3" fmla="*/ 97313 h 275042"/>
                <a:gd name="connsiteX4" fmla="*/ 311691 w 311691"/>
                <a:gd name="connsiteY4" fmla="*/ 174466 h 275042"/>
                <a:gd name="connsiteX5" fmla="*/ 261270 w 311691"/>
                <a:gd name="connsiteY5" fmla="*/ 203432 h 275042"/>
                <a:gd name="connsiteX6" fmla="*/ 261001 w 311691"/>
                <a:gd name="connsiteY6" fmla="*/ 144687 h 275042"/>
                <a:gd name="connsiteX7" fmla="*/ 181191 w 311691"/>
                <a:gd name="connsiteY7" fmla="*/ 190708 h 275042"/>
                <a:gd name="connsiteX8" fmla="*/ 181191 w 311691"/>
                <a:gd name="connsiteY8" fmla="*/ 275170 h 275042"/>
                <a:gd name="connsiteX9" fmla="*/ 130500 w 311691"/>
                <a:gd name="connsiteY9" fmla="*/ 275170 h 275042"/>
                <a:gd name="connsiteX10" fmla="*/ 130500 w 311691"/>
                <a:gd name="connsiteY10" fmla="*/ 190708 h 275042"/>
                <a:gd name="connsiteX11" fmla="*/ 50690 w 311691"/>
                <a:gd name="connsiteY11" fmla="*/ 144687 h 275042"/>
                <a:gd name="connsiteX12" fmla="*/ 50690 w 311691"/>
                <a:gd name="connsiteY12" fmla="*/ 203432 h 275042"/>
                <a:gd name="connsiteX13" fmla="*/ 0 w 311691"/>
                <a:gd name="connsiteY13" fmla="*/ 174195 h 275042"/>
                <a:gd name="connsiteX14" fmla="*/ 270 w 311691"/>
                <a:gd name="connsiteY14" fmla="*/ 96772 h 275042"/>
                <a:gd name="connsiteX15" fmla="*/ 15638 w 311691"/>
                <a:gd name="connsiteY15" fmla="*/ 76197 h 275042"/>
                <a:gd name="connsiteX16" fmla="*/ 139668 w 311691"/>
                <a:gd name="connsiteY16" fmla="*/ 5000 h 275042"/>
                <a:gd name="connsiteX17" fmla="*/ 155306 w 311691"/>
                <a:gd name="connsiteY17" fmla="*/ 54811 h 275042"/>
                <a:gd name="connsiteX18" fmla="*/ 76575 w 311691"/>
                <a:gd name="connsiteY18" fmla="*/ 100291 h 275042"/>
                <a:gd name="connsiteX19" fmla="*/ 156385 w 311691"/>
                <a:gd name="connsiteY19" fmla="*/ 145770 h 275042"/>
                <a:gd name="connsiteX20" fmla="*/ 234577 w 311691"/>
                <a:gd name="connsiteY20" fmla="*/ 100291 h 275042"/>
                <a:gd name="connsiteX21" fmla="*/ 155306 w 311691"/>
                <a:gd name="connsiteY21" fmla="*/ 54811 h 27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1691" h="275042">
                  <a:moveTo>
                    <a:pt x="140207" y="5000"/>
                  </a:moveTo>
                  <a:cubicBezTo>
                    <a:pt x="148835" y="-685"/>
                    <a:pt x="160429" y="-2038"/>
                    <a:pt x="169327" y="3647"/>
                  </a:cubicBezTo>
                  <a:cubicBezTo>
                    <a:pt x="211928" y="28011"/>
                    <a:pt x="254530" y="52646"/>
                    <a:pt x="297131" y="77280"/>
                  </a:cubicBezTo>
                  <a:cubicBezTo>
                    <a:pt x="304681" y="81341"/>
                    <a:pt x="311421" y="88379"/>
                    <a:pt x="311421" y="97313"/>
                  </a:cubicBezTo>
                  <a:cubicBezTo>
                    <a:pt x="312230" y="123031"/>
                    <a:pt x="311691" y="148748"/>
                    <a:pt x="311691" y="174466"/>
                  </a:cubicBezTo>
                  <a:cubicBezTo>
                    <a:pt x="294974" y="184211"/>
                    <a:pt x="277987" y="193686"/>
                    <a:pt x="261270" y="203432"/>
                  </a:cubicBezTo>
                  <a:cubicBezTo>
                    <a:pt x="261001" y="183941"/>
                    <a:pt x="261270" y="164179"/>
                    <a:pt x="261001" y="144687"/>
                  </a:cubicBezTo>
                  <a:cubicBezTo>
                    <a:pt x="234577" y="160118"/>
                    <a:pt x="207614" y="175007"/>
                    <a:pt x="181191" y="190708"/>
                  </a:cubicBezTo>
                  <a:cubicBezTo>
                    <a:pt x="181191" y="218862"/>
                    <a:pt x="181191" y="247016"/>
                    <a:pt x="181191" y="275170"/>
                  </a:cubicBezTo>
                  <a:cubicBezTo>
                    <a:pt x="165283" y="267320"/>
                    <a:pt x="146409" y="267320"/>
                    <a:pt x="130500" y="275170"/>
                  </a:cubicBezTo>
                  <a:cubicBezTo>
                    <a:pt x="130500" y="247016"/>
                    <a:pt x="130500" y="218862"/>
                    <a:pt x="130500" y="190708"/>
                  </a:cubicBezTo>
                  <a:cubicBezTo>
                    <a:pt x="104077" y="175278"/>
                    <a:pt x="77384" y="160118"/>
                    <a:pt x="50690" y="144687"/>
                  </a:cubicBezTo>
                  <a:cubicBezTo>
                    <a:pt x="50421" y="164179"/>
                    <a:pt x="50690" y="183941"/>
                    <a:pt x="50690" y="203432"/>
                  </a:cubicBezTo>
                  <a:cubicBezTo>
                    <a:pt x="33704" y="193686"/>
                    <a:pt x="16987" y="183941"/>
                    <a:pt x="0" y="174195"/>
                  </a:cubicBezTo>
                  <a:cubicBezTo>
                    <a:pt x="270" y="148477"/>
                    <a:pt x="-270" y="122489"/>
                    <a:pt x="270" y="96772"/>
                  </a:cubicBezTo>
                  <a:cubicBezTo>
                    <a:pt x="539" y="87567"/>
                    <a:pt x="7819" y="80258"/>
                    <a:pt x="15638" y="76197"/>
                  </a:cubicBezTo>
                  <a:cubicBezTo>
                    <a:pt x="57161" y="52646"/>
                    <a:pt x="98415" y="28552"/>
                    <a:pt x="139668" y="5000"/>
                  </a:cubicBezTo>
                  <a:moveTo>
                    <a:pt x="155306" y="54811"/>
                  </a:moveTo>
                  <a:cubicBezTo>
                    <a:pt x="129152" y="70242"/>
                    <a:pt x="102729" y="85131"/>
                    <a:pt x="76575" y="100291"/>
                  </a:cubicBezTo>
                  <a:cubicBezTo>
                    <a:pt x="103268" y="115180"/>
                    <a:pt x="129152" y="131423"/>
                    <a:pt x="156385" y="145770"/>
                  </a:cubicBezTo>
                  <a:cubicBezTo>
                    <a:pt x="182000" y="130069"/>
                    <a:pt x="208693" y="115721"/>
                    <a:pt x="234577" y="100291"/>
                  </a:cubicBezTo>
                  <a:cubicBezTo>
                    <a:pt x="208154" y="85131"/>
                    <a:pt x="181730" y="69700"/>
                    <a:pt x="155306" y="54811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98976A-A3F3-4186-9FA9-7304176516F2}"/>
                </a:ext>
              </a:extLst>
            </p:cNvPr>
            <p:cNvSpPr/>
            <p:nvPr/>
          </p:nvSpPr>
          <p:spPr>
            <a:xfrm>
              <a:off x="5740068" y="4110221"/>
              <a:ext cx="311152" cy="350842"/>
            </a:xfrm>
            <a:custGeom>
              <a:avLst/>
              <a:gdLst>
                <a:gd name="connsiteX0" fmla="*/ 142754 w 311151"/>
                <a:gd name="connsiteY0" fmla="*/ 3447 h 350842"/>
                <a:gd name="connsiteX1" fmla="*/ 171334 w 311151"/>
                <a:gd name="connsiteY1" fmla="*/ 4800 h 350842"/>
                <a:gd name="connsiteX2" fmla="*/ 297521 w 311151"/>
                <a:gd name="connsiteY2" fmla="*/ 77351 h 350842"/>
                <a:gd name="connsiteX3" fmla="*/ 311272 w 311151"/>
                <a:gd name="connsiteY3" fmla="*/ 100361 h 350842"/>
                <a:gd name="connsiteX4" fmla="*/ 311272 w 311151"/>
                <a:gd name="connsiteY4" fmla="*/ 252501 h 350842"/>
                <a:gd name="connsiteX5" fmla="*/ 296172 w 311151"/>
                <a:gd name="connsiteY5" fmla="*/ 274158 h 350842"/>
                <a:gd name="connsiteX6" fmla="*/ 169986 w 311151"/>
                <a:gd name="connsiteY6" fmla="*/ 346709 h 350842"/>
                <a:gd name="connsiteX7" fmla="*/ 141675 w 311151"/>
                <a:gd name="connsiteY7" fmla="*/ 346709 h 350842"/>
                <a:gd name="connsiteX8" fmla="*/ 77234 w 311151"/>
                <a:gd name="connsiteY8" fmla="*/ 309892 h 350842"/>
                <a:gd name="connsiteX9" fmla="*/ 76964 w 311151"/>
                <a:gd name="connsiteY9" fmla="*/ 250336 h 350842"/>
                <a:gd name="connsiteX10" fmla="*/ 130351 w 311151"/>
                <a:gd name="connsiteY10" fmla="*/ 281197 h 350842"/>
                <a:gd name="connsiteX11" fmla="*/ 130351 w 311151"/>
                <a:gd name="connsiteY11" fmla="*/ 189967 h 350842"/>
                <a:gd name="connsiteX12" fmla="*/ 50540 w 311151"/>
                <a:gd name="connsiteY12" fmla="*/ 144217 h 350842"/>
                <a:gd name="connsiteX13" fmla="*/ 50540 w 311151"/>
                <a:gd name="connsiteY13" fmla="*/ 202961 h 350842"/>
                <a:gd name="connsiteX14" fmla="*/ 120 w 311151"/>
                <a:gd name="connsiteY14" fmla="*/ 173995 h 350842"/>
                <a:gd name="connsiteX15" fmla="*/ 120 w 311151"/>
                <a:gd name="connsiteY15" fmla="*/ 100361 h 350842"/>
                <a:gd name="connsiteX16" fmla="*/ 14680 w 311151"/>
                <a:gd name="connsiteY16" fmla="*/ 76539 h 350842"/>
                <a:gd name="connsiteX17" fmla="*/ 142754 w 311151"/>
                <a:gd name="connsiteY17" fmla="*/ 2905 h 350842"/>
                <a:gd name="connsiteX18" fmla="*/ 76694 w 311151"/>
                <a:gd name="connsiteY18" fmla="*/ 99820 h 350842"/>
                <a:gd name="connsiteX19" fmla="*/ 154887 w 311151"/>
                <a:gd name="connsiteY19" fmla="*/ 145300 h 350842"/>
                <a:gd name="connsiteX20" fmla="*/ 234697 w 311151"/>
                <a:gd name="connsiteY20" fmla="*/ 99820 h 350842"/>
                <a:gd name="connsiteX21" fmla="*/ 155965 w 311151"/>
                <a:gd name="connsiteY21" fmla="*/ 54340 h 350842"/>
                <a:gd name="connsiteX22" fmla="*/ 76694 w 311151"/>
                <a:gd name="connsiteY22" fmla="*/ 99820 h 350842"/>
                <a:gd name="connsiteX23" fmla="*/ 181041 w 311151"/>
                <a:gd name="connsiteY23" fmla="*/ 190238 h 350842"/>
                <a:gd name="connsiteX24" fmla="*/ 181041 w 311151"/>
                <a:gd name="connsiteY24" fmla="*/ 280926 h 350842"/>
                <a:gd name="connsiteX25" fmla="*/ 260581 w 311151"/>
                <a:gd name="connsiteY25" fmla="*/ 235446 h 350842"/>
                <a:gd name="connsiteX26" fmla="*/ 260851 w 311151"/>
                <a:gd name="connsiteY26" fmla="*/ 143946 h 350842"/>
                <a:gd name="connsiteX27" fmla="*/ 181041 w 311151"/>
                <a:gd name="connsiteY27" fmla="*/ 189967 h 35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1151" h="350842">
                  <a:moveTo>
                    <a:pt x="142754" y="3447"/>
                  </a:moveTo>
                  <a:cubicBezTo>
                    <a:pt x="151651" y="-1968"/>
                    <a:pt x="162976" y="-614"/>
                    <a:pt x="171334" y="4800"/>
                  </a:cubicBezTo>
                  <a:cubicBezTo>
                    <a:pt x="213396" y="28894"/>
                    <a:pt x="255458" y="53258"/>
                    <a:pt x="297521" y="77351"/>
                  </a:cubicBezTo>
                  <a:cubicBezTo>
                    <a:pt x="305879" y="81682"/>
                    <a:pt x="311811" y="90616"/>
                    <a:pt x="311272" y="100361"/>
                  </a:cubicBezTo>
                  <a:cubicBezTo>
                    <a:pt x="311272" y="150984"/>
                    <a:pt x="311272" y="201878"/>
                    <a:pt x="311272" y="252501"/>
                  </a:cubicBezTo>
                  <a:cubicBezTo>
                    <a:pt x="311272" y="261976"/>
                    <a:pt x="304261" y="270098"/>
                    <a:pt x="296172" y="274158"/>
                  </a:cubicBezTo>
                  <a:cubicBezTo>
                    <a:pt x="254110" y="298252"/>
                    <a:pt x="212048" y="322616"/>
                    <a:pt x="169986" y="346709"/>
                  </a:cubicBezTo>
                  <a:cubicBezTo>
                    <a:pt x="161628" y="352123"/>
                    <a:pt x="150034" y="352394"/>
                    <a:pt x="141675" y="346709"/>
                  </a:cubicBezTo>
                  <a:cubicBezTo>
                    <a:pt x="120105" y="334527"/>
                    <a:pt x="98804" y="321803"/>
                    <a:pt x="77234" y="309892"/>
                  </a:cubicBezTo>
                  <a:cubicBezTo>
                    <a:pt x="76694" y="290130"/>
                    <a:pt x="76964" y="270098"/>
                    <a:pt x="76964" y="250336"/>
                  </a:cubicBezTo>
                  <a:cubicBezTo>
                    <a:pt x="94760" y="260623"/>
                    <a:pt x="112825" y="270639"/>
                    <a:pt x="130351" y="281197"/>
                  </a:cubicBezTo>
                  <a:cubicBezTo>
                    <a:pt x="130351" y="250877"/>
                    <a:pt x="130351" y="220287"/>
                    <a:pt x="130351" y="189967"/>
                  </a:cubicBezTo>
                  <a:cubicBezTo>
                    <a:pt x="103657" y="174807"/>
                    <a:pt x="77234" y="159647"/>
                    <a:pt x="50540" y="144217"/>
                  </a:cubicBezTo>
                  <a:cubicBezTo>
                    <a:pt x="50271" y="163708"/>
                    <a:pt x="50540" y="183470"/>
                    <a:pt x="50540" y="202961"/>
                  </a:cubicBezTo>
                  <a:cubicBezTo>
                    <a:pt x="33823" y="193215"/>
                    <a:pt x="16837" y="183470"/>
                    <a:pt x="120" y="173995"/>
                  </a:cubicBezTo>
                  <a:cubicBezTo>
                    <a:pt x="120" y="149360"/>
                    <a:pt x="-150" y="124996"/>
                    <a:pt x="120" y="100361"/>
                  </a:cubicBezTo>
                  <a:cubicBezTo>
                    <a:pt x="-419" y="90345"/>
                    <a:pt x="5782" y="80870"/>
                    <a:pt x="14680" y="76539"/>
                  </a:cubicBezTo>
                  <a:cubicBezTo>
                    <a:pt x="57281" y="51904"/>
                    <a:pt x="99883" y="27269"/>
                    <a:pt x="142754" y="2905"/>
                  </a:cubicBezTo>
                  <a:moveTo>
                    <a:pt x="76694" y="99820"/>
                  </a:moveTo>
                  <a:cubicBezTo>
                    <a:pt x="102579" y="114980"/>
                    <a:pt x="129002" y="129598"/>
                    <a:pt x="154887" y="145300"/>
                  </a:cubicBezTo>
                  <a:cubicBezTo>
                    <a:pt x="182119" y="130952"/>
                    <a:pt x="208273" y="115251"/>
                    <a:pt x="234697" y="99820"/>
                  </a:cubicBezTo>
                  <a:cubicBezTo>
                    <a:pt x="208543" y="84660"/>
                    <a:pt x="182119" y="69500"/>
                    <a:pt x="155965" y="54340"/>
                  </a:cubicBezTo>
                  <a:cubicBezTo>
                    <a:pt x="129542" y="69500"/>
                    <a:pt x="103118" y="84931"/>
                    <a:pt x="76694" y="99820"/>
                  </a:cubicBezTo>
                  <a:moveTo>
                    <a:pt x="181041" y="190238"/>
                  </a:moveTo>
                  <a:cubicBezTo>
                    <a:pt x="181041" y="220557"/>
                    <a:pt x="181041" y="250877"/>
                    <a:pt x="181041" y="280926"/>
                  </a:cubicBezTo>
                  <a:cubicBezTo>
                    <a:pt x="207465" y="265766"/>
                    <a:pt x="233619" y="250065"/>
                    <a:pt x="260581" y="235446"/>
                  </a:cubicBezTo>
                  <a:cubicBezTo>
                    <a:pt x="261121" y="205127"/>
                    <a:pt x="260581" y="174536"/>
                    <a:pt x="260851" y="143946"/>
                  </a:cubicBezTo>
                  <a:cubicBezTo>
                    <a:pt x="234158" y="159377"/>
                    <a:pt x="207465" y="174266"/>
                    <a:pt x="181041" y="189967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748B1E-056A-40EB-800D-8440524FF7B1}"/>
                </a:ext>
              </a:extLst>
            </p:cNvPr>
            <p:cNvSpPr/>
            <p:nvPr/>
          </p:nvSpPr>
          <p:spPr>
            <a:xfrm>
              <a:off x="5555762" y="4213019"/>
              <a:ext cx="48803" cy="56849"/>
            </a:xfrm>
            <a:custGeom>
              <a:avLst/>
              <a:gdLst>
                <a:gd name="connsiteX0" fmla="*/ 0 w 48802"/>
                <a:gd name="connsiteY0" fmla="*/ 0 h 56849"/>
                <a:gd name="connsiteX1" fmla="*/ 48803 w 48802"/>
                <a:gd name="connsiteY1" fmla="*/ 28425 h 56849"/>
                <a:gd name="connsiteX2" fmla="*/ 0 w 48802"/>
                <a:gd name="connsiteY2" fmla="*/ 56849 h 56849"/>
                <a:gd name="connsiteX3" fmla="*/ 0 w 48802"/>
                <a:gd name="connsiteY3" fmla="*/ 271 h 5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02" h="56849">
                  <a:moveTo>
                    <a:pt x="0" y="0"/>
                  </a:moveTo>
                  <a:cubicBezTo>
                    <a:pt x="16447" y="9475"/>
                    <a:pt x="32625" y="18950"/>
                    <a:pt x="48803" y="28425"/>
                  </a:cubicBezTo>
                  <a:cubicBezTo>
                    <a:pt x="32625" y="37900"/>
                    <a:pt x="16178" y="47375"/>
                    <a:pt x="0" y="56849"/>
                  </a:cubicBezTo>
                  <a:cubicBezTo>
                    <a:pt x="0" y="37900"/>
                    <a:pt x="0" y="18950"/>
                    <a:pt x="0" y="271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2F375A1-CF6B-44FA-AF96-3F47C5A18C3C}"/>
                </a:ext>
              </a:extLst>
            </p:cNvPr>
            <p:cNvSpPr/>
            <p:nvPr/>
          </p:nvSpPr>
          <p:spPr>
            <a:xfrm>
              <a:off x="5665501" y="4212748"/>
              <a:ext cx="48803" cy="56579"/>
            </a:xfrm>
            <a:custGeom>
              <a:avLst/>
              <a:gdLst>
                <a:gd name="connsiteX0" fmla="*/ 0 w 48802"/>
                <a:gd name="connsiteY0" fmla="*/ 28425 h 56578"/>
                <a:gd name="connsiteX1" fmla="*/ 48803 w 48802"/>
                <a:gd name="connsiteY1" fmla="*/ 0 h 56578"/>
                <a:gd name="connsiteX2" fmla="*/ 48803 w 48802"/>
                <a:gd name="connsiteY2" fmla="*/ 56579 h 56578"/>
                <a:gd name="connsiteX3" fmla="*/ 0 w 48802"/>
                <a:gd name="connsiteY3" fmla="*/ 28154 h 5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02" h="56578">
                  <a:moveTo>
                    <a:pt x="0" y="28425"/>
                  </a:moveTo>
                  <a:cubicBezTo>
                    <a:pt x="16178" y="18950"/>
                    <a:pt x="32625" y="9746"/>
                    <a:pt x="48803" y="0"/>
                  </a:cubicBezTo>
                  <a:cubicBezTo>
                    <a:pt x="48803" y="18950"/>
                    <a:pt x="48803" y="37629"/>
                    <a:pt x="48803" y="56579"/>
                  </a:cubicBezTo>
                  <a:cubicBezTo>
                    <a:pt x="32625" y="47104"/>
                    <a:pt x="16178" y="37629"/>
                    <a:pt x="0" y="28154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11F0A71-9587-4941-885A-660B48D2E87F}"/>
                </a:ext>
              </a:extLst>
            </p:cNvPr>
            <p:cNvSpPr/>
            <p:nvPr/>
          </p:nvSpPr>
          <p:spPr>
            <a:xfrm>
              <a:off x="4957625" y="4257514"/>
              <a:ext cx="311691" cy="350842"/>
            </a:xfrm>
            <a:custGeom>
              <a:avLst/>
              <a:gdLst>
                <a:gd name="connsiteX0" fmla="*/ 139768 w 311691"/>
                <a:gd name="connsiteY0" fmla="*/ 5045 h 350842"/>
                <a:gd name="connsiteX1" fmla="*/ 169696 w 311691"/>
                <a:gd name="connsiteY1" fmla="*/ 3962 h 350842"/>
                <a:gd name="connsiteX2" fmla="*/ 298309 w 311691"/>
                <a:gd name="connsiteY2" fmla="*/ 77866 h 350842"/>
                <a:gd name="connsiteX3" fmla="*/ 311791 w 311691"/>
                <a:gd name="connsiteY3" fmla="*/ 101418 h 350842"/>
                <a:gd name="connsiteX4" fmla="*/ 311521 w 311691"/>
                <a:gd name="connsiteY4" fmla="*/ 174240 h 350842"/>
                <a:gd name="connsiteX5" fmla="*/ 261101 w 311691"/>
                <a:gd name="connsiteY5" fmla="*/ 203206 h 350842"/>
                <a:gd name="connsiteX6" fmla="*/ 261101 w 311691"/>
                <a:gd name="connsiteY6" fmla="*/ 144461 h 350842"/>
                <a:gd name="connsiteX7" fmla="*/ 181290 w 311691"/>
                <a:gd name="connsiteY7" fmla="*/ 190212 h 350842"/>
                <a:gd name="connsiteX8" fmla="*/ 181290 w 311691"/>
                <a:gd name="connsiteY8" fmla="*/ 281171 h 350842"/>
                <a:gd name="connsiteX9" fmla="*/ 234677 w 311691"/>
                <a:gd name="connsiteY9" fmla="*/ 250580 h 350842"/>
                <a:gd name="connsiteX10" fmla="*/ 234407 w 311691"/>
                <a:gd name="connsiteY10" fmla="*/ 309866 h 350842"/>
                <a:gd name="connsiteX11" fmla="*/ 169157 w 311691"/>
                <a:gd name="connsiteY11" fmla="*/ 347224 h 350842"/>
                <a:gd name="connsiteX12" fmla="*/ 142464 w 311691"/>
                <a:gd name="connsiteY12" fmla="*/ 347224 h 350842"/>
                <a:gd name="connsiteX13" fmla="*/ 16277 w 311691"/>
                <a:gd name="connsiteY13" fmla="*/ 274944 h 350842"/>
                <a:gd name="connsiteX14" fmla="*/ 100 w 311691"/>
                <a:gd name="connsiteY14" fmla="*/ 250039 h 350842"/>
                <a:gd name="connsiteX15" fmla="*/ 100 w 311691"/>
                <a:gd name="connsiteY15" fmla="*/ 98170 h 350842"/>
                <a:gd name="connsiteX16" fmla="*/ 18435 w 311691"/>
                <a:gd name="connsiteY16" fmla="*/ 74618 h 350842"/>
                <a:gd name="connsiteX17" fmla="*/ 139768 w 311691"/>
                <a:gd name="connsiteY17" fmla="*/ 4774 h 350842"/>
                <a:gd name="connsiteX18" fmla="*/ 155676 w 311691"/>
                <a:gd name="connsiteY18" fmla="*/ 54585 h 350842"/>
                <a:gd name="connsiteX19" fmla="*/ 76674 w 311691"/>
                <a:gd name="connsiteY19" fmla="*/ 100065 h 350842"/>
                <a:gd name="connsiteX20" fmla="*/ 157024 w 311691"/>
                <a:gd name="connsiteY20" fmla="*/ 144732 h 350842"/>
                <a:gd name="connsiteX21" fmla="*/ 235216 w 311691"/>
                <a:gd name="connsiteY21" fmla="*/ 99794 h 350842"/>
                <a:gd name="connsiteX22" fmla="*/ 155945 w 311691"/>
                <a:gd name="connsiteY22" fmla="*/ 54314 h 350842"/>
                <a:gd name="connsiteX23" fmla="*/ 51060 w 311691"/>
                <a:gd name="connsiteY23" fmla="*/ 144191 h 350842"/>
                <a:gd name="connsiteX24" fmla="*/ 51060 w 311691"/>
                <a:gd name="connsiteY24" fmla="*/ 235150 h 350842"/>
                <a:gd name="connsiteX25" fmla="*/ 130870 w 311691"/>
                <a:gd name="connsiteY25" fmla="*/ 281171 h 350842"/>
                <a:gd name="connsiteX26" fmla="*/ 130870 w 311691"/>
                <a:gd name="connsiteY26" fmla="*/ 190212 h 350842"/>
                <a:gd name="connsiteX27" fmla="*/ 51060 w 311691"/>
                <a:gd name="connsiteY27" fmla="*/ 144191 h 35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1691" h="350842">
                  <a:moveTo>
                    <a:pt x="139768" y="5045"/>
                  </a:moveTo>
                  <a:cubicBezTo>
                    <a:pt x="148665" y="-911"/>
                    <a:pt x="160529" y="-1994"/>
                    <a:pt x="169696" y="3962"/>
                  </a:cubicBezTo>
                  <a:cubicBezTo>
                    <a:pt x="212567" y="28597"/>
                    <a:pt x="255438" y="53232"/>
                    <a:pt x="298309" y="77866"/>
                  </a:cubicBezTo>
                  <a:cubicBezTo>
                    <a:pt x="306937" y="82198"/>
                    <a:pt x="312330" y="91673"/>
                    <a:pt x="311791" y="101418"/>
                  </a:cubicBezTo>
                  <a:cubicBezTo>
                    <a:pt x="311791" y="125782"/>
                    <a:pt x="312060" y="150146"/>
                    <a:pt x="311521" y="174240"/>
                  </a:cubicBezTo>
                  <a:cubicBezTo>
                    <a:pt x="294535" y="183714"/>
                    <a:pt x="277818" y="193460"/>
                    <a:pt x="261101" y="203206"/>
                  </a:cubicBezTo>
                  <a:cubicBezTo>
                    <a:pt x="261101" y="183714"/>
                    <a:pt x="261101" y="164223"/>
                    <a:pt x="261101" y="144461"/>
                  </a:cubicBezTo>
                  <a:cubicBezTo>
                    <a:pt x="234407" y="159621"/>
                    <a:pt x="207984" y="175052"/>
                    <a:pt x="181290" y="190212"/>
                  </a:cubicBezTo>
                  <a:cubicBezTo>
                    <a:pt x="181290" y="220531"/>
                    <a:pt x="181290" y="250851"/>
                    <a:pt x="181290" y="281171"/>
                  </a:cubicBezTo>
                  <a:cubicBezTo>
                    <a:pt x="199086" y="270884"/>
                    <a:pt x="216881" y="260597"/>
                    <a:pt x="234677" y="250580"/>
                  </a:cubicBezTo>
                  <a:cubicBezTo>
                    <a:pt x="234677" y="270342"/>
                    <a:pt x="234947" y="290104"/>
                    <a:pt x="234407" y="309866"/>
                  </a:cubicBezTo>
                  <a:cubicBezTo>
                    <a:pt x="212298" y="322048"/>
                    <a:pt x="190997" y="335042"/>
                    <a:pt x="169157" y="347224"/>
                  </a:cubicBezTo>
                  <a:cubicBezTo>
                    <a:pt x="161068" y="352097"/>
                    <a:pt x="150553" y="352368"/>
                    <a:pt x="142464" y="347224"/>
                  </a:cubicBezTo>
                  <a:cubicBezTo>
                    <a:pt x="100402" y="323402"/>
                    <a:pt x="58340" y="298767"/>
                    <a:pt x="16277" y="274944"/>
                  </a:cubicBezTo>
                  <a:cubicBezTo>
                    <a:pt x="6840" y="270342"/>
                    <a:pt x="-979" y="261138"/>
                    <a:pt x="100" y="250039"/>
                  </a:cubicBezTo>
                  <a:cubicBezTo>
                    <a:pt x="100" y="199416"/>
                    <a:pt x="100" y="148793"/>
                    <a:pt x="100" y="98170"/>
                  </a:cubicBezTo>
                  <a:cubicBezTo>
                    <a:pt x="100" y="87070"/>
                    <a:pt x="9267" y="79220"/>
                    <a:pt x="18435" y="74618"/>
                  </a:cubicBezTo>
                  <a:cubicBezTo>
                    <a:pt x="58879" y="51337"/>
                    <a:pt x="99323" y="28055"/>
                    <a:pt x="139768" y="4774"/>
                  </a:cubicBezTo>
                  <a:moveTo>
                    <a:pt x="155676" y="54585"/>
                  </a:moveTo>
                  <a:cubicBezTo>
                    <a:pt x="129522" y="70016"/>
                    <a:pt x="102828" y="84905"/>
                    <a:pt x="76674" y="100065"/>
                  </a:cubicBezTo>
                  <a:cubicBezTo>
                    <a:pt x="103637" y="114683"/>
                    <a:pt x="129252" y="132279"/>
                    <a:pt x="157024" y="144732"/>
                  </a:cubicBezTo>
                  <a:cubicBezTo>
                    <a:pt x="183178" y="130114"/>
                    <a:pt x="209062" y="114683"/>
                    <a:pt x="235216" y="99794"/>
                  </a:cubicBezTo>
                  <a:cubicBezTo>
                    <a:pt x="208523" y="84905"/>
                    <a:pt x="182369" y="69474"/>
                    <a:pt x="155945" y="54314"/>
                  </a:cubicBezTo>
                  <a:moveTo>
                    <a:pt x="51060" y="144191"/>
                  </a:moveTo>
                  <a:cubicBezTo>
                    <a:pt x="51060" y="174510"/>
                    <a:pt x="51060" y="204830"/>
                    <a:pt x="51060" y="235150"/>
                  </a:cubicBezTo>
                  <a:cubicBezTo>
                    <a:pt x="77483" y="250580"/>
                    <a:pt x="104446" y="265740"/>
                    <a:pt x="130870" y="281171"/>
                  </a:cubicBezTo>
                  <a:cubicBezTo>
                    <a:pt x="130870" y="250851"/>
                    <a:pt x="130870" y="220531"/>
                    <a:pt x="130870" y="190212"/>
                  </a:cubicBezTo>
                  <a:cubicBezTo>
                    <a:pt x="104446" y="174510"/>
                    <a:pt x="77483" y="159621"/>
                    <a:pt x="51060" y="144191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E2CD76-EA8C-47D5-A713-90FB7D73F0AC}"/>
                </a:ext>
              </a:extLst>
            </p:cNvPr>
            <p:cNvSpPr/>
            <p:nvPr/>
          </p:nvSpPr>
          <p:spPr>
            <a:xfrm>
              <a:off x="5479067" y="4257584"/>
              <a:ext cx="311421" cy="350842"/>
            </a:xfrm>
            <a:custGeom>
              <a:avLst/>
              <a:gdLst>
                <a:gd name="connsiteX0" fmla="*/ 141405 w 311421"/>
                <a:gd name="connsiteY0" fmla="*/ 4163 h 350842"/>
                <a:gd name="connsiteX1" fmla="*/ 170525 w 311421"/>
                <a:gd name="connsiteY1" fmla="*/ 4163 h 350842"/>
                <a:gd name="connsiteX2" fmla="*/ 298060 w 311421"/>
                <a:gd name="connsiteY2" fmla="*/ 77526 h 350842"/>
                <a:gd name="connsiteX3" fmla="*/ 311541 w 311421"/>
                <a:gd name="connsiteY3" fmla="*/ 101619 h 350842"/>
                <a:gd name="connsiteX4" fmla="*/ 311541 w 311421"/>
                <a:gd name="connsiteY4" fmla="*/ 250240 h 350842"/>
                <a:gd name="connsiteX5" fmla="*/ 297790 w 311421"/>
                <a:gd name="connsiteY5" fmla="*/ 273250 h 350842"/>
                <a:gd name="connsiteX6" fmla="*/ 171873 w 311421"/>
                <a:gd name="connsiteY6" fmla="*/ 345801 h 350842"/>
                <a:gd name="connsiteX7" fmla="*/ 142484 w 311421"/>
                <a:gd name="connsiteY7" fmla="*/ 346884 h 350842"/>
                <a:gd name="connsiteX8" fmla="*/ 78043 w 311421"/>
                <a:gd name="connsiteY8" fmla="*/ 309796 h 350842"/>
                <a:gd name="connsiteX9" fmla="*/ 76964 w 311421"/>
                <a:gd name="connsiteY9" fmla="*/ 250240 h 350842"/>
                <a:gd name="connsiteX10" fmla="*/ 130351 w 311421"/>
                <a:gd name="connsiteY10" fmla="*/ 281101 h 350842"/>
                <a:gd name="connsiteX11" fmla="*/ 130620 w 311421"/>
                <a:gd name="connsiteY11" fmla="*/ 190412 h 350842"/>
                <a:gd name="connsiteX12" fmla="*/ 50810 w 311421"/>
                <a:gd name="connsiteY12" fmla="*/ 144121 h 350842"/>
                <a:gd name="connsiteX13" fmla="*/ 50810 w 311421"/>
                <a:gd name="connsiteY13" fmla="*/ 202865 h 350842"/>
                <a:gd name="connsiteX14" fmla="*/ 120 w 311421"/>
                <a:gd name="connsiteY14" fmla="*/ 173628 h 350842"/>
                <a:gd name="connsiteX15" fmla="*/ 120 w 311421"/>
                <a:gd name="connsiteY15" fmla="*/ 97829 h 350842"/>
                <a:gd name="connsiteX16" fmla="*/ 15758 w 311421"/>
                <a:gd name="connsiteY16" fmla="*/ 75631 h 350842"/>
                <a:gd name="connsiteX17" fmla="*/ 141136 w 311421"/>
                <a:gd name="connsiteY17" fmla="*/ 3621 h 350842"/>
                <a:gd name="connsiteX18" fmla="*/ 76694 w 311421"/>
                <a:gd name="connsiteY18" fmla="*/ 99724 h 350842"/>
                <a:gd name="connsiteX19" fmla="*/ 155156 w 311421"/>
                <a:gd name="connsiteY19" fmla="*/ 145203 h 350842"/>
                <a:gd name="connsiteX20" fmla="*/ 234967 w 311421"/>
                <a:gd name="connsiteY20" fmla="*/ 99724 h 350842"/>
                <a:gd name="connsiteX21" fmla="*/ 155965 w 311421"/>
                <a:gd name="connsiteY21" fmla="*/ 54244 h 350842"/>
                <a:gd name="connsiteX22" fmla="*/ 76694 w 311421"/>
                <a:gd name="connsiteY22" fmla="*/ 99724 h 350842"/>
                <a:gd name="connsiteX23" fmla="*/ 181041 w 311421"/>
                <a:gd name="connsiteY23" fmla="*/ 190142 h 350842"/>
                <a:gd name="connsiteX24" fmla="*/ 181041 w 311421"/>
                <a:gd name="connsiteY24" fmla="*/ 281101 h 350842"/>
                <a:gd name="connsiteX25" fmla="*/ 260851 w 311421"/>
                <a:gd name="connsiteY25" fmla="*/ 235080 h 350842"/>
                <a:gd name="connsiteX26" fmla="*/ 260851 w 311421"/>
                <a:gd name="connsiteY26" fmla="*/ 144121 h 350842"/>
                <a:gd name="connsiteX27" fmla="*/ 181041 w 311421"/>
                <a:gd name="connsiteY27" fmla="*/ 190142 h 35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1421" h="350842">
                  <a:moveTo>
                    <a:pt x="141405" y="4163"/>
                  </a:moveTo>
                  <a:cubicBezTo>
                    <a:pt x="150034" y="-1522"/>
                    <a:pt x="161628" y="-1251"/>
                    <a:pt x="170525" y="4163"/>
                  </a:cubicBezTo>
                  <a:cubicBezTo>
                    <a:pt x="213127" y="28527"/>
                    <a:pt x="255458" y="53162"/>
                    <a:pt x="298060" y="77526"/>
                  </a:cubicBezTo>
                  <a:cubicBezTo>
                    <a:pt x="306958" y="82128"/>
                    <a:pt x="312350" y="91603"/>
                    <a:pt x="311541" y="101619"/>
                  </a:cubicBezTo>
                  <a:cubicBezTo>
                    <a:pt x="311541" y="151159"/>
                    <a:pt x="311541" y="200699"/>
                    <a:pt x="311541" y="250240"/>
                  </a:cubicBezTo>
                  <a:cubicBezTo>
                    <a:pt x="312081" y="259985"/>
                    <a:pt x="305879" y="268919"/>
                    <a:pt x="297790" y="273250"/>
                  </a:cubicBezTo>
                  <a:cubicBezTo>
                    <a:pt x="255998" y="297614"/>
                    <a:pt x="213666" y="321437"/>
                    <a:pt x="171873" y="345801"/>
                  </a:cubicBezTo>
                  <a:cubicBezTo>
                    <a:pt x="163245" y="351756"/>
                    <a:pt x="151382" y="352839"/>
                    <a:pt x="142484" y="346884"/>
                  </a:cubicBezTo>
                  <a:cubicBezTo>
                    <a:pt x="120914" y="334431"/>
                    <a:pt x="99343" y="322520"/>
                    <a:pt x="78043" y="309796"/>
                  </a:cubicBezTo>
                  <a:cubicBezTo>
                    <a:pt x="75616" y="290305"/>
                    <a:pt x="77773" y="270001"/>
                    <a:pt x="76964" y="250240"/>
                  </a:cubicBezTo>
                  <a:cubicBezTo>
                    <a:pt x="94760" y="260256"/>
                    <a:pt x="112555" y="270814"/>
                    <a:pt x="130351" y="281101"/>
                  </a:cubicBezTo>
                  <a:cubicBezTo>
                    <a:pt x="130351" y="250781"/>
                    <a:pt x="130081" y="220461"/>
                    <a:pt x="130620" y="190412"/>
                  </a:cubicBezTo>
                  <a:cubicBezTo>
                    <a:pt x="104197" y="174440"/>
                    <a:pt x="77234" y="159822"/>
                    <a:pt x="50810" y="144121"/>
                  </a:cubicBezTo>
                  <a:cubicBezTo>
                    <a:pt x="50810" y="163612"/>
                    <a:pt x="50810" y="183103"/>
                    <a:pt x="50810" y="202865"/>
                  </a:cubicBezTo>
                  <a:cubicBezTo>
                    <a:pt x="33823" y="193119"/>
                    <a:pt x="17106" y="183645"/>
                    <a:pt x="120" y="173628"/>
                  </a:cubicBezTo>
                  <a:cubicBezTo>
                    <a:pt x="120" y="148452"/>
                    <a:pt x="-150" y="123276"/>
                    <a:pt x="120" y="97829"/>
                  </a:cubicBezTo>
                  <a:cubicBezTo>
                    <a:pt x="120" y="87813"/>
                    <a:pt x="7400" y="79962"/>
                    <a:pt x="15758" y="75631"/>
                  </a:cubicBezTo>
                  <a:cubicBezTo>
                    <a:pt x="57551" y="51808"/>
                    <a:pt x="99343" y="27444"/>
                    <a:pt x="141136" y="3621"/>
                  </a:cubicBezTo>
                  <a:moveTo>
                    <a:pt x="76694" y="99724"/>
                  </a:moveTo>
                  <a:cubicBezTo>
                    <a:pt x="102579" y="115425"/>
                    <a:pt x="129272" y="129502"/>
                    <a:pt x="155156" y="145203"/>
                  </a:cubicBezTo>
                  <a:cubicBezTo>
                    <a:pt x="182119" y="130856"/>
                    <a:pt x="208273" y="114884"/>
                    <a:pt x="234967" y="99724"/>
                  </a:cubicBezTo>
                  <a:cubicBezTo>
                    <a:pt x="208543" y="84564"/>
                    <a:pt x="182389" y="69404"/>
                    <a:pt x="155965" y="54244"/>
                  </a:cubicBezTo>
                  <a:cubicBezTo>
                    <a:pt x="129542" y="69404"/>
                    <a:pt x="103118" y="84564"/>
                    <a:pt x="76694" y="99724"/>
                  </a:cubicBezTo>
                  <a:moveTo>
                    <a:pt x="181041" y="190142"/>
                  </a:moveTo>
                  <a:cubicBezTo>
                    <a:pt x="181041" y="220461"/>
                    <a:pt x="181041" y="250781"/>
                    <a:pt x="181041" y="281101"/>
                  </a:cubicBezTo>
                  <a:cubicBezTo>
                    <a:pt x="207734" y="265670"/>
                    <a:pt x="234158" y="250510"/>
                    <a:pt x="260851" y="235080"/>
                  </a:cubicBezTo>
                  <a:cubicBezTo>
                    <a:pt x="260851" y="204760"/>
                    <a:pt x="260851" y="174440"/>
                    <a:pt x="260851" y="144121"/>
                  </a:cubicBezTo>
                  <a:cubicBezTo>
                    <a:pt x="234158" y="159551"/>
                    <a:pt x="207734" y="174711"/>
                    <a:pt x="181041" y="190142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8AF09DB-8F74-4E0F-A8AA-ACDDE2DD83FA}"/>
                </a:ext>
              </a:extLst>
            </p:cNvPr>
            <p:cNvSpPr/>
            <p:nvPr/>
          </p:nvSpPr>
          <p:spPr>
            <a:xfrm>
              <a:off x="5295031" y="4360556"/>
              <a:ext cx="48803" cy="56849"/>
            </a:xfrm>
            <a:custGeom>
              <a:avLst/>
              <a:gdLst>
                <a:gd name="connsiteX0" fmla="*/ 0 w 48802"/>
                <a:gd name="connsiteY0" fmla="*/ 56579 h 56849"/>
                <a:gd name="connsiteX1" fmla="*/ 0 w 48802"/>
                <a:gd name="connsiteY1" fmla="*/ 0 h 56849"/>
                <a:gd name="connsiteX2" fmla="*/ 48803 w 48802"/>
                <a:gd name="connsiteY2" fmla="*/ 28425 h 56849"/>
                <a:gd name="connsiteX3" fmla="*/ 0 w 48802"/>
                <a:gd name="connsiteY3" fmla="*/ 56849 h 5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02" h="56849">
                  <a:moveTo>
                    <a:pt x="0" y="56579"/>
                  </a:moveTo>
                  <a:cubicBezTo>
                    <a:pt x="0" y="37629"/>
                    <a:pt x="0" y="18679"/>
                    <a:pt x="0" y="0"/>
                  </a:cubicBezTo>
                  <a:cubicBezTo>
                    <a:pt x="16178" y="9475"/>
                    <a:pt x="32625" y="18679"/>
                    <a:pt x="48803" y="28425"/>
                  </a:cubicBezTo>
                  <a:cubicBezTo>
                    <a:pt x="32625" y="37900"/>
                    <a:pt x="16178" y="47104"/>
                    <a:pt x="0" y="56849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AE8F6A-5983-49D2-8387-C5A913E54F3D}"/>
                </a:ext>
              </a:extLst>
            </p:cNvPr>
            <p:cNvSpPr/>
            <p:nvPr/>
          </p:nvSpPr>
          <p:spPr>
            <a:xfrm>
              <a:off x="5404500" y="4360286"/>
              <a:ext cx="49072" cy="56579"/>
            </a:xfrm>
            <a:custGeom>
              <a:avLst/>
              <a:gdLst>
                <a:gd name="connsiteX0" fmla="*/ 270 w 49072"/>
                <a:gd name="connsiteY0" fmla="*/ 28425 h 56578"/>
                <a:gd name="connsiteX1" fmla="*/ 49072 w 49072"/>
                <a:gd name="connsiteY1" fmla="*/ 0 h 56578"/>
                <a:gd name="connsiteX2" fmla="*/ 49072 w 49072"/>
                <a:gd name="connsiteY2" fmla="*/ 56579 h 56578"/>
                <a:gd name="connsiteX3" fmla="*/ 0 w 49072"/>
                <a:gd name="connsiteY3" fmla="*/ 28425 h 5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72" h="56578">
                  <a:moveTo>
                    <a:pt x="270" y="28425"/>
                  </a:moveTo>
                  <a:cubicBezTo>
                    <a:pt x="16447" y="18679"/>
                    <a:pt x="32895" y="9475"/>
                    <a:pt x="49072" y="0"/>
                  </a:cubicBezTo>
                  <a:cubicBezTo>
                    <a:pt x="49072" y="18950"/>
                    <a:pt x="49072" y="37900"/>
                    <a:pt x="49072" y="56579"/>
                  </a:cubicBezTo>
                  <a:cubicBezTo>
                    <a:pt x="32625" y="47375"/>
                    <a:pt x="16447" y="37629"/>
                    <a:pt x="0" y="28425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A8E4C0-0679-416D-BA9E-373E07119D11}"/>
                </a:ext>
              </a:extLst>
            </p:cNvPr>
            <p:cNvSpPr/>
            <p:nvPr/>
          </p:nvSpPr>
          <p:spPr>
            <a:xfrm>
              <a:off x="5218388" y="4405155"/>
              <a:ext cx="311421" cy="350842"/>
            </a:xfrm>
            <a:custGeom>
              <a:avLst/>
              <a:gdLst>
                <a:gd name="connsiteX0" fmla="*/ 143780 w 311421"/>
                <a:gd name="connsiteY0" fmla="*/ 3047 h 350842"/>
                <a:gd name="connsiteX1" fmla="*/ 170473 w 311421"/>
                <a:gd name="connsiteY1" fmla="*/ 4130 h 350842"/>
                <a:gd name="connsiteX2" fmla="*/ 296120 w 311421"/>
                <a:gd name="connsiteY2" fmla="*/ 76410 h 350842"/>
                <a:gd name="connsiteX3" fmla="*/ 311489 w 311421"/>
                <a:gd name="connsiteY3" fmla="*/ 99420 h 350842"/>
                <a:gd name="connsiteX4" fmla="*/ 311489 w 311421"/>
                <a:gd name="connsiteY4" fmla="*/ 251019 h 350842"/>
                <a:gd name="connsiteX5" fmla="*/ 296929 w 311421"/>
                <a:gd name="connsiteY5" fmla="*/ 273759 h 350842"/>
                <a:gd name="connsiteX6" fmla="*/ 178562 w 311421"/>
                <a:gd name="connsiteY6" fmla="*/ 341978 h 350842"/>
                <a:gd name="connsiteX7" fmla="*/ 143780 w 311421"/>
                <a:gd name="connsiteY7" fmla="*/ 347933 h 350842"/>
                <a:gd name="connsiteX8" fmla="*/ 26761 w 311421"/>
                <a:gd name="connsiteY8" fmla="*/ 280797 h 350842"/>
                <a:gd name="connsiteX9" fmla="*/ 337 w 311421"/>
                <a:gd name="connsiteY9" fmla="*/ 255079 h 350842"/>
                <a:gd name="connsiteX10" fmla="*/ 67 w 311421"/>
                <a:gd name="connsiteY10" fmla="*/ 98608 h 350842"/>
                <a:gd name="connsiteX11" fmla="*/ 17593 w 311421"/>
                <a:gd name="connsiteY11" fmla="*/ 75056 h 350842"/>
                <a:gd name="connsiteX12" fmla="*/ 143510 w 311421"/>
                <a:gd name="connsiteY12" fmla="*/ 2776 h 350842"/>
                <a:gd name="connsiteX13" fmla="*/ 76372 w 311421"/>
                <a:gd name="connsiteY13" fmla="*/ 100232 h 350842"/>
                <a:gd name="connsiteX14" fmla="*/ 156452 w 311421"/>
                <a:gd name="connsiteY14" fmla="*/ 145171 h 350842"/>
                <a:gd name="connsiteX15" fmla="*/ 234645 w 311421"/>
                <a:gd name="connsiteY15" fmla="*/ 100232 h 350842"/>
                <a:gd name="connsiteX16" fmla="*/ 154834 w 311421"/>
                <a:gd name="connsiteY16" fmla="*/ 54753 h 350842"/>
                <a:gd name="connsiteX17" fmla="*/ 76103 w 311421"/>
                <a:gd name="connsiteY17" fmla="*/ 100503 h 350842"/>
                <a:gd name="connsiteX18" fmla="*/ 50218 w 311421"/>
                <a:gd name="connsiteY18" fmla="*/ 144629 h 350842"/>
                <a:gd name="connsiteX19" fmla="*/ 50218 w 311421"/>
                <a:gd name="connsiteY19" fmla="*/ 235588 h 350842"/>
                <a:gd name="connsiteX20" fmla="*/ 130029 w 311421"/>
                <a:gd name="connsiteY20" fmla="*/ 281609 h 350842"/>
                <a:gd name="connsiteX21" fmla="*/ 129759 w 311421"/>
                <a:gd name="connsiteY21" fmla="*/ 190109 h 350842"/>
                <a:gd name="connsiteX22" fmla="*/ 50218 w 311421"/>
                <a:gd name="connsiteY22" fmla="*/ 144629 h 350842"/>
                <a:gd name="connsiteX23" fmla="*/ 180449 w 311421"/>
                <a:gd name="connsiteY23" fmla="*/ 190109 h 350842"/>
                <a:gd name="connsiteX24" fmla="*/ 180449 w 311421"/>
                <a:gd name="connsiteY24" fmla="*/ 281338 h 350842"/>
                <a:gd name="connsiteX25" fmla="*/ 260259 w 311421"/>
                <a:gd name="connsiteY25" fmla="*/ 235317 h 350842"/>
                <a:gd name="connsiteX26" fmla="*/ 260259 w 311421"/>
                <a:gd name="connsiteY26" fmla="*/ 144629 h 350842"/>
                <a:gd name="connsiteX27" fmla="*/ 180449 w 311421"/>
                <a:gd name="connsiteY27" fmla="*/ 190109 h 35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1421" h="350842">
                  <a:moveTo>
                    <a:pt x="143780" y="3047"/>
                  </a:moveTo>
                  <a:cubicBezTo>
                    <a:pt x="152138" y="-1555"/>
                    <a:pt x="162654" y="-743"/>
                    <a:pt x="170473" y="4130"/>
                  </a:cubicBezTo>
                  <a:cubicBezTo>
                    <a:pt x="212535" y="27952"/>
                    <a:pt x="254058" y="52317"/>
                    <a:pt x="296120" y="76410"/>
                  </a:cubicBezTo>
                  <a:cubicBezTo>
                    <a:pt x="304748" y="80741"/>
                    <a:pt x="312028" y="89404"/>
                    <a:pt x="311489" y="99420"/>
                  </a:cubicBezTo>
                  <a:cubicBezTo>
                    <a:pt x="311489" y="150043"/>
                    <a:pt x="311489" y="200396"/>
                    <a:pt x="311489" y="251019"/>
                  </a:cubicBezTo>
                  <a:cubicBezTo>
                    <a:pt x="311758" y="260764"/>
                    <a:pt x="305557" y="269427"/>
                    <a:pt x="296929" y="273759"/>
                  </a:cubicBezTo>
                  <a:cubicBezTo>
                    <a:pt x="257563" y="296769"/>
                    <a:pt x="217928" y="318967"/>
                    <a:pt x="178562" y="341978"/>
                  </a:cubicBezTo>
                  <a:cubicBezTo>
                    <a:pt x="168586" y="348475"/>
                    <a:pt x="155374" y="354972"/>
                    <a:pt x="143780" y="347933"/>
                  </a:cubicBezTo>
                  <a:cubicBezTo>
                    <a:pt x="104683" y="326006"/>
                    <a:pt x="65857" y="302995"/>
                    <a:pt x="26761" y="280797"/>
                  </a:cubicBezTo>
                  <a:cubicBezTo>
                    <a:pt x="16245" y="274571"/>
                    <a:pt x="2224" y="269156"/>
                    <a:pt x="337" y="255079"/>
                  </a:cubicBezTo>
                  <a:cubicBezTo>
                    <a:pt x="-202" y="202832"/>
                    <a:pt x="67" y="150585"/>
                    <a:pt x="67" y="98608"/>
                  </a:cubicBezTo>
                  <a:cubicBezTo>
                    <a:pt x="-472" y="87509"/>
                    <a:pt x="8426" y="79658"/>
                    <a:pt x="17593" y="75056"/>
                  </a:cubicBezTo>
                  <a:cubicBezTo>
                    <a:pt x="59655" y="50963"/>
                    <a:pt x="101448" y="26599"/>
                    <a:pt x="143510" y="2776"/>
                  </a:cubicBezTo>
                  <a:moveTo>
                    <a:pt x="76372" y="100232"/>
                  </a:moveTo>
                  <a:cubicBezTo>
                    <a:pt x="103335" y="114580"/>
                    <a:pt x="128950" y="131906"/>
                    <a:pt x="156452" y="145171"/>
                  </a:cubicBezTo>
                  <a:cubicBezTo>
                    <a:pt x="182606" y="130281"/>
                    <a:pt x="208760" y="115122"/>
                    <a:pt x="234645" y="100232"/>
                  </a:cubicBezTo>
                  <a:cubicBezTo>
                    <a:pt x="207951" y="85343"/>
                    <a:pt x="181797" y="69371"/>
                    <a:pt x="154834" y="54753"/>
                  </a:cubicBezTo>
                  <a:cubicBezTo>
                    <a:pt x="128950" y="70725"/>
                    <a:pt x="102257" y="85073"/>
                    <a:pt x="76103" y="100503"/>
                  </a:cubicBezTo>
                  <a:moveTo>
                    <a:pt x="50218" y="144629"/>
                  </a:moveTo>
                  <a:cubicBezTo>
                    <a:pt x="50218" y="174949"/>
                    <a:pt x="50218" y="205269"/>
                    <a:pt x="50218" y="235588"/>
                  </a:cubicBezTo>
                  <a:cubicBezTo>
                    <a:pt x="76642" y="251019"/>
                    <a:pt x="103605" y="266179"/>
                    <a:pt x="130029" y="281609"/>
                  </a:cubicBezTo>
                  <a:cubicBezTo>
                    <a:pt x="130029" y="251019"/>
                    <a:pt x="130298" y="220699"/>
                    <a:pt x="129759" y="190109"/>
                  </a:cubicBezTo>
                  <a:cubicBezTo>
                    <a:pt x="103066" y="175220"/>
                    <a:pt x="76642" y="159789"/>
                    <a:pt x="50218" y="144629"/>
                  </a:cubicBezTo>
                  <a:moveTo>
                    <a:pt x="180449" y="190109"/>
                  </a:moveTo>
                  <a:cubicBezTo>
                    <a:pt x="180449" y="220428"/>
                    <a:pt x="180449" y="251019"/>
                    <a:pt x="180449" y="281338"/>
                  </a:cubicBezTo>
                  <a:cubicBezTo>
                    <a:pt x="207142" y="265908"/>
                    <a:pt x="233836" y="250748"/>
                    <a:pt x="260259" y="235317"/>
                  </a:cubicBezTo>
                  <a:cubicBezTo>
                    <a:pt x="260259" y="204998"/>
                    <a:pt x="260259" y="174949"/>
                    <a:pt x="260259" y="144629"/>
                  </a:cubicBezTo>
                  <a:cubicBezTo>
                    <a:pt x="233566" y="159518"/>
                    <a:pt x="207412" y="175490"/>
                    <a:pt x="180449" y="190109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FED634-C7B7-44F2-9C28-12B62BAFC6C8}"/>
              </a:ext>
            </a:extLst>
          </p:cNvPr>
          <p:cNvGrpSpPr/>
          <p:nvPr/>
        </p:nvGrpSpPr>
        <p:grpSpPr>
          <a:xfrm>
            <a:off x="1486136" y="4136405"/>
            <a:ext cx="691550" cy="630165"/>
            <a:chOff x="1138431" y="3928411"/>
            <a:chExt cx="899662" cy="81980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2BC45A-028E-4C24-8A4D-DE38DC7306B2}"/>
                </a:ext>
              </a:extLst>
            </p:cNvPr>
            <p:cNvSpPr/>
            <p:nvPr/>
          </p:nvSpPr>
          <p:spPr>
            <a:xfrm>
              <a:off x="1340922" y="4441228"/>
              <a:ext cx="425474" cy="306987"/>
            </a:xfrm>
            <a:custGeom>
              <a:avLst/>
              <a:gdLst>
                <a:gd name="connsiteX0" fmla="*/ 265585 w 425474"/>
                <a:gd name="connsiteY0" fmla="*/ 70926 h 306986"/>
                <a:gd name="connsiteX1" fmla="*/ 277987 w 425474"/>
                <a:gd name="connsiteY1" fmla="*/ 65512 h 306986"/>
                <a:gd name="connsiteX2" fmla="*/ 346204 w 425474"/>
                <a:gd name="connsiteY2" fmla="*/ 65512 h 306986"/>
                <a:gd name="connsiteX3" fmla="*/ 360224 w 425474"/>
                <a:gd name="connsiteY3" fmla="*/ 66866 h 306986"/>
                <a:gd name="connsiteX4" fmla="*/ 374784 w 425474"/>
                <a:gd name="connsiteY4" fmla="*/ 79589 h 306986"/>
                <a:gd name="connsiteX5" fmla="*/ 410375 w 425474"/>
                <a:gd name="connsiteY5" fmla="*/ 128047 h 306986"/>
                <a:gd name="connsiteX6" fmla="*/ 423048 w 425474"/>
                <a:gd name="connsiteY6" fmla="*/ 150786 h 306986"/>
                <a:gd name="connsiteX7" fmla="*/ 425474 w 425474"/>
                <a:gd name="connsiteY7" fmla="*/ 163780 h 306986"/>
                <a:gd name="connsiteX8" fmla="*/ 425474 w 425474"/>
                <a:gd name="connsiteY8" fmla="*/ 244452 h 306986"/>
                <a:gd name="connsiteX9" fmla="*/ 421160 w 425474"/>
                <a:gd name="connsiteY9" fmla="*/ 256364 h 306986"/>
                <a:gd name="connsiteX10" fmla="*/ 409836 w 425474"/>
                <a:gd name="connsiteY10" fmla="*/ 260966 h 306986"/>
                <a:gd name="connsiteX11" fmla="*/ 392849 w 425474"/>
                <a:gd name="connsiteY11" fmla="*/ 260966 h 306986"/>
                <a:gd name="connsiteX12" fmla="*/ 374245 w 425474"/>
                <a:gd name="connsiteY12" fmla="*/ 224961 h 306986"/>
                <a:gd name="connsiteX13" fmla="*/ 312770 w 425474"/>
                <a:gd name="connsiteY13" fmla="*/ 215486 h 306986"/>
                <a:gd name="connsiteX14" fmla="*/ 278257 w 425474"/>
                <a:gd name="connsiteY14" fmla="*/ 261237 h 306986"/>
                <a:gd name="connsiteX15" fmla="*/ 266663 w 425474"/>
                <a:gd name="connsiteY15" fmla="*/ 256364 h 306986"/>
                <a:gd name="connsiteX16" fmla="*/ 261810 w 425474"/>
                <a:gd name="connsiteY16" fmla="*/ 243911 h 306986"/>
                <a:gd name="connsiteX17" fmla="*/ 261810 w 425474"/>
                <a:gd name="connsiteY17" fmla="*/ 82567 h 306986"/>
                <a:gd name="connsiteX18" fmla="*/ 265315 w 425474"/>
                <a:gd name="connsiteY18" fmla="*/ 70926 h 306986"/>
                <a:gd name="connsiteX19" fmla="*/ 332992 w 425474"/>
                <a:gd name="connsiteY19" fmla="*/ 231729 h 306986"/>
                <a:gd name="connsiteX20" fmla="*/ 361303 w 425474"/>
                <a:gd name="connsiteY20" fmla="*/ 242016 h 306986"/>
                <a:gd name="connsiteX21" fmla="*/ 372627 w 425474"/>
                <a:gd name="connsiteY21" fmla="*/ 262590 h 306986"/>
                <a:gd name="connsiteX22" fmla="*/ 365886 w 425474"/>
                <a:gd name="connsiteY22" fmla="*/ 291286 h 306986"/>
                <a:gd name="connsiteX23" fmla="*/ 334879 w 425474"/>
                <a:gd name="connsiteY23" fmla="*/ 306987 h 306986"/>
                <a:gd name="connsiteX24" fmla="*/ 307647 w 425474"/>
                <a:gd name="connsiteY24" fmla="*/ 295076 h 306986"/>
                <a:gd name="connsiteX25" fmla="*/ 297940 w 425474"/>
                <a:gd name="connsiteY25" fmla="*/ 263402 h 306986"/>
                <a:gd name="connsiteX26" fmla="*/ 332722 w 425474"/>
                <a:gd name="connsiteY26" fmla="*/ 231729 h 306986"/>
                <a:gd name="connsiteX27" fmla="*/ 310882 w 425474"/>
                <a:gd name="connsiteY27" fmla="*/ 97998 h 306986"/>
                <a:gd name="connsiteX28" fmla="*/ 310882 w 425474"/>
                <a:gd name="connsiteY28" fmla="*/ 163239 h 306986"/>
                <a:gd name="connsiteX29" fmla="*/ 397703 w 425474"/>
                <a:gd name="connsiteY29" fmla="*/ 163239 h 306986"/>
                <a:gd name="connsiteX30" fmla="*/ 386378 w 425474"/>
                <a:gd name="connsiteY30" fmla="*/ 142124 h 306986"/>
                <a:gd name="connsiteX31" fmla="*/ 357798 w 425474"/>
                <a:gd name="connsiteY31" fmla="*/ 102600 h 306986"/>
                <a:gd name="connsiteX32" fmla="*/ 349170 w 425474"/>
                <a:gd name="connsiteY32" fmla="*/ 97998 h 306986"/>
                <a:gd name="connsiteX33" fmla="*/ 310613 w 425474"/>
                <a:gd name="connsiteY33" fmla="*/ 97998 h 306986"/>
                <a:gd name="connsiteX34" fmla="*/ 228915 w 425474"/>
                <a:gd name="connsiteY34" fmla="*/ 0 h 306986"/>
                <a:gd name="connsiteX35" fmla="*/ 242127 w 425474"/>
                <a:gd name="connsiteY35" fmla="*/ 5685 h 306986"/>
                <a:gd name="connsiteX36" fmla="*/ 245362 w 425474"/>
                <a:gd name="connsiteY36" fmla="*/ 19762 h 306986"/>
                <a:gd name="connsiteX37" fmla="*/ 245362 w 425474"/>
                <a:gd name="connsiteY37" fmla="*/ 131295 h 306986"/>
                <a:gd name="connsiteX38" fmla="*/ 245093 w 425474"/>
                <a:gd name="connsiteY38" fmla="*/ 169465 h 306986"/>
                <a:gd name="connsiteX39" fmla="*/ 245093 w 425474"/>
                <a:gd name="connsiteY39" fmla="*/ 204658 h 306986"/>
                <a:gd name="connsiteX40" fmla="*/ 245093 w 425474"/>
                <a:gd name="connsiteY40" fmla="*/ 244994 h 306986"/>
                <a:gd name="connsiteX41" fmla="*/ 237813 w 425474"/>
                <a:gd name="connsiteY41" fmla="*/ 258529 h 306986"/>
                <a:gd name="connsiteX42" fmla="*/ 223522 w 425474"/>
                <a:gd name="connsiteY42" fmla="*/ 260695 h 306986"/>
                <a:gd name="connsiteX43" fmla="*/ 163395 w 425474"/>
                <a:gd name="connsiteY43" fmla="*/ 260695 h 306986"/>
                <a:gd name="connsiteX44" fmla="*/ 137780 w 425474"/>
                <a:gd name="connsiteY44" fmla="*/ 220088 h 306986"/>
                <a:gd name="connsiteX45" fmla="*/ 102998 w 425474"/>
                <a:gd name="connsiteY45" fmla="*/ 210614 h 306986"/>
                <a:gd name="connsiteX46" fmla="*/ 64711 w 425474"/>
                <a:gd name="connsiteY46" fmla="*/ 228210 h 306986"/>
                <a:gd name="connsiteX47" fmla="*/ 48803 w 425474"/>
                <a:gd name="connsiteY47" fmla="*/ 260966 h 306986"/>
                <a:gd name="connsiteX48" fmla="*/ 16447 w 425474"/>
                <a:gd name="connsiteY48" fmla="*/ 260966 h 306986"/>
                <a:gd name="connsiteX49" fmla="*/ 6471 w 425474"/>
                <a:gd name="connsiteY49" fmla="*/ 258259 h 306986"/>
                <a:gd name="connsiteX50" fmla="*/ 0 w 425474"/>
                <a:gd name="connsiteY50" fmla="*/ 246889 h 306986"/>
                <a:gd name="connsiteX51" fmla="*/ 0 w 425474"/>
                <a:gd name="connsiteY51" fmla="*/ 14348 h 306986"/>
                <a:gd name="connsiteX52" fmla="*/ 3775 w 425474"/>
                <a:gd name="connsiteY52" fmla="*/ 5414 h 306986"/>
                <a:gd name="connsiteX53" fmla="*/ 16717 w 425474"/>
                <a:gd name="connsiteY53" fmla="*/ 0 h 306986"/>
                <a:gd name="connsiteX54" fmla="*/ 229185 w 425474"/>
                <a:gd name="connsiteY54" fmla="*/ 0 h 306986"/>
                <a:gd name="connsiteX55" fmla="*/ 99493 w 425474"/>
                <a:gd name="connsiteY55" fmla="*/ 232270 h 306986"/>
                <a:gd name="connsiteX56" fmla="*/ 121603 w 425474"/>
                <a:gd name="connsiteY56" fmla="*/ 234978 h 306986"/>
                <a:gd name="connsiteX57" fmla="*/ 143443 w 425474"/>
                <a:gd name="connsiteY57" fmla="*/ 262049 h 306986"/>
                <a:gd name="connsiteX58" fmla="*/ 137241 w 425474"/>
                <a:gd name="connsiteY58" fmla="*/ 291015 h 306986"/>
                <a:gd name="connsiteX59" fmla="*/ 105425 w 425474"/>
                <a:gd name="connsiteY59" fmla="*/ 306987 h 306986"/>
                <a:gd name="connsiteX60" fmla="*/ 69834 w 425474"/>
                <a:gd name="connsiteY60" fmla="*/ 279104 h 306986"/>
                <a:gd name="connsiteX61" fmla="*/ 74148 w 425474"/>
                <a:gd name="connsiteY61" fmla="*/ 249867 h 306986"/>
                <a:gd name="connsiteX62" fmla="*/ 99493 w 425474"/>
                <a:gd name="connsiteY62" fmla="*/ 232270 h 30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25474" h="306986">
                  <a:moveTo>
                    <a:pt x="265585" y="70926"/>
                  </a:moveTo>
                  <a:cubicBezTo>
                    <a:pt x="268550" y="67407"/>
                    <a:pt x="273134" y="65512"/>
                    <a:pt x="277987" y="65512"/>
                  </a:cubicBezTo>
                  <a:cubicBezTo>
                    <a:pt x="300636" y="65512"/>
                    <a:pt x="323555" y="65512"/>
                    <a:pt x="346204" y="65512"/>
                  </a:cubicBezTo>
                  <a:cubicBezTo>
                    <a:pt x="351057" y="65512"/>
                    <a:pt x="355910" y="64971"/>
                    <a:pt x="360224" y="66866"/>
                  </a:cubicBezTo>
                  <a:cubicBezTo>
                    <a:pt x="366426" y="69302"/>
                    <a:pt x="370470" y="74716"/>
                    <a:pt x="374784" y="79589"/>
                  </a:cubicBezTo>
                  <a:cubicBezTo>
                    <a:pt x="386918" y="95561"/>
                    <a:pt x="398512" y="112075"/>
                    <a:pt x="410375" y="128047"/>
                  </a:cubicBezTo>
                  <a:cubicBezTo>
                    <a:pt x="415498" y="135085"/>
                    <a:pt x="420082" y="142665"/>
                    <a:pt x="423048" y="150786"/>
                  </a:cubicBezTo>
                  <a:cubicBezTo>
                    <a:pt x="424666" y="154847"/>
                    <a:pt x="425474" y="159449"/>
                    <a:pt x="425474" y="163780"/>
                  </a:cubicBezTo>
                  <a:cubicBezTo>
                    <a:pt x="425474" y="190581"/>
                    <a:pt x="425474" y="217652"/>
                    <a:pt x="425474" y="244452"/>
                  </a:cubicBezTo>
                  <a:cubicBezTo>
                    <a:pt x="425474" y="248784"/>
                    <a:pt x="424126" y="253386"/>
                    <a:pt x="421160" y="256364"/>
                  </a:cubicBezTo>
                  <a:cubicBezTo>
                    <a:pt x="418195" y="259342"/>
                    <a:pt x="414150" y="260695"/>
                    <a:pt x="409836" y="260966"/>
                  </a:cubicBezTo>
                  <a:cubicBezTo>
                    <a:pt x="404174" y="260966"/>
                    <a:pt x="398512" y="260966"/>
                    <a:pt x="392849" y="260966"/>
                  </a:cubicBezTo>
                  <a:cubicBezTo>
                    <a:pt x="391232" y="247160"/>
                    <a:pt x="384491" y="233895"/>
                    <a:pt x="374245" y="224961"/>
                  </a:cubicBezTo>
                  <a:cubicBezTo>
                    <a:pt x="357798" y="210343"/>
                    <a:pt x="332722" y="206553"/>
                    <a:pt x="312770" y="215486"/>
                  </a:cubicBezTo>
                  <a:cubicBezTo>
                    <a:pt x="294435" y="223337"/>
                    <a:pt x="280684" y="241204"/>
                    <a:pt x="278257" y="261237"/>
                  </a:cubicBezTo>
                  <a:cubicBezTo>
                    <a:pt x="273943" y="260966"/>
                    <a:pt x="269899" y="259612"/>
                    <a:pt x="266663" y="256364"/>
                  </a:cubicBezTo>
                  <a:cubicBezTo>
                    <a:pt x="263427" y="253115"/>
                    <a:pt x="261810" y="248513"/>
                    <a:pt x="261810" y="243911"/>
                  </a:cubicBezTo>
                  <a:cubicBezTo>
                    <a:pt x="261810" y="190039"/>
                    <a:pt x="261810" y="136439"/>
                    <a:pt x="261810" y="82567"/>
                  </a:cubicBezTo>
                  <a:cubicBezTo>
                    <a:pt x="261810" y="78506"/>
                    <a:pt x="262619" y="74175"/>
                    <a:pt x="265315" y="70926"/>
                  </a:cubicBezTo>
                  <a:moveTo>
                    <a:pt x="332992" y="231729"/>
                  </a:moveTo>
                  <a:cubicBezTo>
                    <a:pt x="343238" y="230917"/>
                    <a:pt x="353753" y="234707"/>
                    <a:pt x="361303" y="242016"/>
                  </a:cubicBezTo>
                  <a:cubicBezTo>
                    <a:pt x="367235" y="247430"/>
                    <a:pt x="371279" y="254740"/>
                    <a:pt x="372627" y="262590"/>
                  </a:cubicBezTo>
                  <a:cubicBezTo>
                    <a:pt x="374515" y="272606"/>
                    <a:pt x="372088" y="283164"/>
                    <a:pt x="365886" y="291286"/>
                  </a:cubicBezTo>
                  <a:cubicBezTo>
                    <a:pt x="358876" y="301031"/>
                    <a:pt x="347012" y="307258"/>
                    <a:pt x="334879" y="306987"/>
                  </a:cubicBezTo>
                  <a:cubicBezTo>
                    <a:pt x="324633" y="306987"/>
                    <a:pt x="314657" y="302385"/>
                    <a:pt x="307647" y="295076"/>
                  </a:cubicBezTo>
                  <a:cubicBezTo>
                    <a:pt x="299827" y="286683"/>
                    <a:pt x="296053" y="274772"/>
                    <a:pt x="297940" y="263402"/>
                  </a:cubicBezTo>
                  <a:cubicBezTo>
                    <a:pt x="300367" y="246347"/>
                    <a:pt x="315736" y="232541"/>
                    <a:pt x="332722" y="231729"/>
                  </a:cubicBezTo>
                  <a:close/>
                  <a:moveTo>
                    <a:pt x="310882" y="97998"/>
                  </a:moveTo>
                  <a:cubicBezTo>
                    <a:pt x="310882" y="119654"/>
                    <a:pt x="310882" y="141582"/>
                    <a:pt x="310882" y="163239"/>
                  </a:cubicBezTo>
                  <a:cubicBezTo>
                    <a:pt x="339732" y="163239"/>
                    <a:pt x="368852" y="163239"/>
                    <a:pt x="397703" y="163239"/>
                  </a:cubicBezTo>
                  <a:cubicBezTo>
                    <a:pt x="396624" y="155118"/>
                    <a:pt x="390962" y="148891"/>
                    <a:pt x="386378" y="142124"/>
                  </a:cubicBezTo>
                  <a:cubicBezTo>
                    <a:pt x="376941" y="128859"/>
                    <a:pt x="367235" y="115594"/>
                    <a:pt x="357798" y="102600"/>
                  </a:cubicBezTo>
                  <a:cubicBezTo>
                    <a:pt x="355910" y="99893"/>
                    <a:pt x="352675" y="97727"/>
                    <a:pt x="349170" y="97998"/>
                  </a:cubicBezTo>
                  <a:cubicBezTo>
                    <a:pt x="336227" y="97998"/>
                    <a:pt x="323555" y="97998"/>
                    <a:pt x="310613" y="97998"/>
                  </a:cubicBezTo>
                  <a:close/>
                  <a:moveTo>
                    <a:pt x="228915" y="0"/>
                  </a:moveTo>
                  <a:cubicBezTo>
                    <a:pt x="233768" y="0"/>
                    <a:pt x="238891" y="1895"/>
                    <a:pt x="242127" y="5685"/>
                  </a:cubicBezTo>
                  <a:cubicBezTo>
                    <a:pt x="245093" y="9475"/>
                    <a:pt x="245902" y="14889"/>
                    <a:pt x="245362" y="19762"/>
                  </a:cubicBezTo>
                  <a:cubicBezTo>
                    <a:pt x="245632" y="56849"/>
                    <a:pt x="245362" y="94208"/>
                    <a:pt x="245362" y="131295"/>
                  </a:cubicBezTo>
                  <a:cubicBezTo>
                    <a:pt x="245632" y="144019"/>
                    <a:pt x="245632" y="156742"/>
                    <a:pt x="245093" y="169465"/>
                  </a:cubicBezTo>
                  <a:cubicBezTo>
                    <a:pt x="245362" y="181106"/>
                    <a:pt x="245362" y="193017"/>
                    <a:pt x="245093" y="204658"/>
                  </a:cubicBezTo>
                  <a:cubicBezTo>
                    <a:pt x="245632" y="218193"/>
                    <a:pt x="244823" y="231729"/>
                    <a:pt x="245093" y="244994"/>
                  </a:cubicBezTo>
                  <a:cubicBezTo>
                    <a:pt x="245093" y="250408"/>
                    <a:pt x="242666" y="255822"/>
                    <a:pt x="237813" y="258529"/>
                  </a:cubicBezTo>
                  <a:cubicBezTo>
                    <a:pt x="233499" y="261237"/>
                    <a:pt x="228376" y="260966"/>
                    <a:pt x="223522" y="260695"/>
                  </a:cubicBezTo>
                  <a:cubicBezTo>
                    <a:pt x="203570" y="260695"/>
                    <a:pt x="183348" y="260695"/>
                    <a:pt x="163395" y="260695"/>
                  </a:cubicBezTo>
                  <a:cubicBezTo>
                    <a:pt x="161508" y="244182"/>
                    <a:pt x="151531" y="229022"/>
                    <a:pt x="137780" y="220088"/>
                  </a:cubicBezTo>
                  <a:cubicBezTo>
                    <a:pt x="127534" y="213321"/>
                    <a:pt x="115132" y="209801"/>
                    <a:pt x="102998" y="210614"/>
                  </a:cubicBezTo>
                  <a:cubicBezTo>
                    <a:pt x="88708" y="211155"/>
                    <a:pt x="74687" y="217923"/>
                    <a:pt x="64711" y="228210"/>
                  </a:cubicBezTo>
                  <a:cubicBezTo>
                    <a:pt x="56083" y="237143"/>
                    <a:pt x="50421" y="248784"/>
                    <a:pt x="48803" y="260966"/>
                  </a:cubicBezTo>
                  <a:cubicBezTo>
                    <a:pt x="38018" y="260966"/>
                    <a:pt x="27233" y="260966"/>
                    <a:pt x="16447" y="260966"/>
                  </a:cubicBezTo>
                  <a:cubicBezTo>
                    <a:pt x="12942" y="260966"/>
                    <a:pt x="9167" y="260154"/>
                    <a:pt x="6471" y="258259"/>
                  </a:cubicBezTo>
                  <a:cubicBezTo>
                    <a:pt x="2696" y="255822"/>
                    <a:pt x="809" y="251491"/>
                    <a:pt x="0" y="246889"/>
                  </a:cubicBezTo>
                  <a:lnTo>
                    <a:pt x="0" y="14348"/>
                  </a:lnTo>
                  <a:cubicBezTo>
                    <a:pt x="539" y="11099"/>
                    <a:pt x="1348" y="7851"/>
                    <a:pt x="3775" y="5414"/>
                  </a:cubicBezTo>
                  <a:cubicBezTo>
                    <a:pt x="6741" y="1624"/>
                    <a:pt x="11864" y="0"/>
                    <a:pt x="16717" y="0"/>
                  </a:cubicBezTo>
                  <a:cubicBezTo>
                    <a:pt x="87629" y="0"/>
                    <a:pt x="158272" y="0"/>
                    <a:pt x="229185" y="0"/>
                  </a:cubicBezTo>
                  <a:close/>
                  <a:moveTo>
                    <a:pt x="99493" y="232270"/>
                  </a:moveTo>
                  <a:cubicBezTo>
                    <a:pt x="107043" y="230917"/>
                    <a:pt x="114862" y="231729"/>
                    <a:pt x="121603" y="234978"/>
                  </a:cubicBezTo>
                  <a:cubicBezTo>
                    <a:pt x="132657" y="239850"/>
                    <a:pt x="141016" y="250137"/>
                    <a:pt x="143443" y="262049"/>
                  </a:cubicBezTo>
                  <a:cubicBezTo>
                    <a:pt x="145600" y="272065"/>
                    <a:pt x="143173" y="282894"/>
                    <a:pt x="137241" y="291015"/>
                  </a:cubicBezTo>
                  <a:cubicBezTo>
                    <a:pt x="130231" y="301302"/>
                    <a:pt x="117828" y="307528"/>
                    <a:pt x="105425" y="306987"/>
                  </a:cubicBezTo>
                  <a:cubicBezTo>
                    <a:pt x="89247" y="306987"/>
                    <a:pt x="73878" y="294805"/>
                    <a:pt x="69834" y="279104"/>
                  </a:cubicBezTo>
                  <a:cubicBezTo>
                    <a:pt x="67138" y="269358"/>
                    <a:pt x="68755" y="258259"/>
                    <a:pt x="74148" y="249867"/>
                  </a:cubicBezTo>
                  <a:cubicBezTo>
                    <a:pt x="79810" y="240933"/>
                    <a:pt x="88978" y="234165"/>
                    <a:pt x="99493" y="232270"/>
                  </a:cubicBezTo>
                  <a:close/>
                </a:path>
              </a:pathLst>
            </a:custGeom>
            <a:solidFill>
              <a:srgbClr val="009392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8227C43-1614-49FE-8E04-F6420EE7BB4A}"/>
                </a:ext>
              </a:extLst>
            </p:cNvPr>
            <p:cNvSpPr/>
            <p:nvPr/>
          </p:nvSpPr>
          <p:spPr>
            <a:xfrm>
              <a:off x="1619899" y="3928411"/>
              <a:ext cx="418194" cy="452359"/>
            </a:xfrm>
            <a:custGeom>
              <a:avLst/>
              <a:gdLst>
                <a:gd name="connsiteX0" fmla="*/ 22468 w 418194"/>
                <a:gd name="connsiteY0" fmla="*/ 121098 h 452358"/>
                <a:gd name="connsiteX1" fmla="*/ 4403 w 418194"/>
                <a:gd name="connsiteY1" fmla="*/ 69933 h 452358"/>
                <a:gd name="connsiteX2" fmla="*/ 44578 w 418194"/>
                <a:gd name="connsiteY2" fmla="*/ 7128 h 452358"/>
                <a:gd name="connsiteX3" fmla="*/ 45117 w 418194"/>
                <a:gd name="connsiteY3" fmla="*/ 6857 h 452358"/>
                <a:gd name="connsiteX4" fmla="*/ 137869 w 418194"/>
                <a:gd name="connsiteY4" fmla="*/ 38260 h 452358"/>
                <a:gd name="connsiteX5" fmla="*/ 138139 w 418194"/>
                <a:gd name="connsiteY5" fmla="*/ 38801 h 452358"/>
                <a:gd name="connsiteX6" fmla="*/ 138948 w 418194"/>
                <a:gd name="connsiteY6" fmla="*/ 102419 h 452358"/>
                <a:gd name="connsiteX7" fmla="*/ 284548 w 418194"/>
                <a:gd name="connsiteY7" fmla="*/ 102419 h 452358"/>
                <a:gd name="connsiteX8" fmla="*/ 277537 w 418194"/>
                <a:gd name="connsiteY8" fmla="*/ 70475 h 452358"/>
                <a:gd name="connsiteX9" fmla="*/ 317712 w 418194"/>
                <a:gd name="connsiteY9" fmla="*/ 6857 h 452358"/>
                <a:gd name="connsiteX10" fmla="*/ 318251 w 418194"/>
                <a:gd name="connsiteY10" fmla="*/ 6587 h 452358"/>
                <a:gd name="connsiteX11" fmla="*/ 411004 w 418194"/>
                <a:gd name="connsiteY11" fmla="*/ 37989 h 452358"/>
                <a:gd name="connsiteX12" fmla="*/ 411273 w 418194"/>
                <a:gd name="connsiteY12" fmla="*/ 38531 h 452358"/>
                <a:gd name="connsiteX13" fmla="*/ 411543 w 418194"/>
                <a:gd name="connsiteY13" fmla="*/ 39072 h 452358"/>
                <a:gd name="connsiteX14" fmla="*/ 387546 w 418194"/>
                <a:gd name="connsiteY14" fmla="*/ 130031 h 452358"/>
                <a:gd name="connsiteX15" fmla="*/ 387546 w 418194"/>
                <a:gd name="connsiteY15" fmla="*/ 322236 h 452358"/>
                <a:gd name="connsiteX16" fmla="*/ 413969 w 418194"/>
                <a:gd name="connsiteY16" fmla="*/ 402096 h 452358"/>
                <a:gd name="connsiteX17" fmla="*/ 332811 w 418194"/>
                <a:gd name="connsiteY17" fmla="*/ 449741 h 452358"/>
                <a:gd name="connsiteX18" fmla="*/ 332272 w 418194"/>
                <a:gd name="connsiteY18" fmla="*/ 449741 h 452358"/>
                <a:gd name="connsiteX19" fmla="*/ 331733 w 418194"/>
                <a:gd name="connsiteY19" fmla="*/ 449741 h 452358"/>
                <a:gd name="connsiteX20" fmla="*/ 275919 w 418194"/>
                <a:gd name="connsiteY20" fmla="*/ 387478 h 452358"/>
                <a:gd name="connsiteX21" fmla="*/ 281851 w 418194"/>
                <a:gd name="connsiteY21" fmla="*/ 350932 h 452358"/>
                <a:gd name="connsiteX22" fmla="*/ 135982 w 418194"/>
                <a:gd name="connsiteY22" fmla="*/ 350932 h 452358"/>
                <a:gd name="connsiteX23" fmla="*/ 141914 w 418194"/>
                <a:gd name="connsiteY23" fmla="*/ 379086 h 452358"/>
                <a:gd name="connsiteX24" fmla="*/ 102278 w 418194"/>
                <a:gd name="connsiteY24" fmla="*/ 444869 h 452358"/>
                <a:gd name="connsiteX25" fmla="*/ 12222 w 418194"/>
                <a:gd name="connsiteY25" fmla="*/ 420234 h 452358"/>
                <a:gd name="connsiteX26" fmla="*/ 23547 w 418194"/>
                <a:gd name="connsiteY26" fmla="*/ 327650 h 452358"/>
                <a:gd name="connsiteX27" fmla="*/ 31366 w 418194"/>
                <a:gd name="connsiteY27" fmla="*/ 321695 h 452358"/>
                <a:gd name="connsiteX28" fmla="*/ 31366 w 418194"/>
                <a:gd name="connsiteY28" fmla="*/ 289209 h 452358"/>
                <a:gd name="connsiteX29" fmla="*/ 73967 w 418194"/>
                <a:gd name="connsiteY29" fmla="*/ 246437 h 452358"/>
                <a:gd name="connsiteX30" fmla="*/ 85292 w 418194"/>
                <a:gd name="connsiteY30" fmla="*/ 246437 h 452358"/>
                <a:gd name="connsiteX31" fmla="*/ 85292 w 418194"/>
                <a:gd name="connsiteY31" fmla="*/ 204477 h 452358"/>
                <a:gd name="connsiteX32" fmla="*/ 73967 w 418194"/>
                <a:gd name="connsiteY32" fmla="*/ 204477 h 452358"/>
                <a:gd name="connsiteX33" fmla="*/ 31366 w 418194"/>
                <a:gd name="connsiteY33" fmla="*/ 161704 h 452358"/>
                <a:gd name="connsiteX34" fmla="*/ 31366 w 418194"/>
                <a:gd name="connsiteY34" fmla="*/ 130302 h 452358"/>
                <a:gd name="connsiteX35" fmla="*/ 19772 w 418194"/>
                <a:gd name="connsiteY35" fmla="*/ 124617 h 452358"/>
                <a:gd name="connsiteX36" fmla="*/ 21390 w 418194"/>
                <a:gd name="connsiteY36" fmla="*/ 121098 h 4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18194" h="452358">
                  <a:moveTo>
                    <a:pt x="22468" y="121098"/>
                  </a:moveTo>
                  <a:cubicBezTo>
                    <a:pt x="9526" y="108103"/>
                    <a:pt x="3325" y="90778"/>
                    <a:pt x="4403" y="69933"/>
                  </a:cubicBezTo>
                  <a:cubicBezTo>
                    <a:pt x="4673" y="41238"/>
                    <a:pt x="19233" y="19852"/>
                    <a:pt x="44578" y="7128"/>
                  </a:cubicBezTo>
                  <a:lnTo>
                    <a:pt x="45117" y="6857"/>
                  </a:lnTo>
                  <a:cubicBezTo>
                    <a:pt x="79360" y="-9115"/>
                    <a:pt x="120074" y="4962"/>
                    <a:pt x="137869" y="38260"/>
                  </a:cubicBezTo>
                  <a:lnTo>
                    <a:pt x="138139" y="38801"/>
                  </a:lnTo>
                  <a:cubicBezTo>
                    <a:pt x="148655" y="59917"/>
                    <a:pt x="148385" y="83198"/>
                    <a:pt x="138948" y="102419"/>
                  </a:cubicBezTo>
                  <a:lnTo>
                    <a:pt x="284548" y="102419"/>
                  </a:lnTo>
                  <a:cubicBezTo>
                    <a:pt x="279964" y="92944"/>
                    <a:pt x="277537" y="82386"/>
                    <a:pt x="277537" y="70475"/>
                  </a:cubicBezTo>
                  <a:cubicBezTo>
                    <a:pt x="277537" y="41508"/>
                    <a:pt x="292097" y="19852"/>
                    <a:pt x="317712" y="6857"/>
                  </a:cubicBezTo>
                  <a:lnTo>
                    <a:pt x="318251" y="6587"/>
                  </a:lnTo>
                  <a:cubicBezTo>
                    <a:pt x="352494" y="-9385"/>
                    <a:pt x="393208" y="4692"/>
                    <a:pt x="411004" y="37989"/>
                  </a:cubicBezTo>
                  <a:lnTo>
                    <a:pt x="411273" y="38531"/>
                  </a:lnTo>
                  <a:lnTo>
                    <a:pt x="411543" y="39072"/>
                  </a:lnTo>
                  <a:cubicBezTo>
                    <a:pt x="426372" y="71016"/>
                    <a:pt x="416666" y="110269"/>
                    <a:pt x="387546" y="130031"/>
                  </a:cubicBezTo>
                  <a:cubicBezTo>
                    <a:pt x="387546" y="194190"/>
                    <a:pt x="387546" y="258348"/>
                    <a:pt x="387546" y="322236"/>
                  </a:cubicBezTo>
                  <a:cubicBezTo>
                    <a:pt x="412082" y="339832"/>
                    <a:pt x="423676" y="372589"/>
                    <a:pt x="413969" y="402096"/>
                  </a:cubicBezTo>
                  <a:cubicBezTo>
                    <a:pt x="402645" y="436476"/>
                    <a:pt x="368133" y="456238"/>
                    <a:pt x="332811" y="449741"/>
                  </a:cubicBezTo>
                  <a:lnTo>
                    <a:pt x="332272" y="449741"/>
                  </a:lnTo>
                  <a:lnTo>
                    <a:pt x="331733" y="449741"/>
                  </a:lnTo>
                  <a:cubicBezTo>
                    <a:pt x="302613" y="442974"/>
                    <a:pt x="278076" y="418068"/>
                    <a:pt x="275919" y="387478"/>
                  </a:cubicBezTo>
                  <a:cubicBezTo>
                    <a:pt x="275111" y="374213"/>
                    <a:pt x="276998" y="361760"/>
                    <a:pt x="281851" y="350932"/>
                  </a:cubicBezTo>
                  <a:lnTo>
                    <a:pt x="135982" y="350932"/>
                  </a:lnTo>
                  <a:cubicBezTo>
                    <a:pt x="139757" y="359324"/>
                    <a:pt x="141914" y="368799"/>
                    <a:pt x="141914" y="379086"/>
                  </a:cubicBezTo>
                  <a:cubicBezTo>
                    <a:pt x="143801" y="409135"/>
                    <a:pt x="128163" y="431874"/>
                    <a:pt x="102278" y="444869"/>
                  </a:cubicBezTo>
                  <a:cubicBezTo>
                    <a:pt x="71271" y="461653"/>
                    <a:pt x="30827" y="450012"/>
                    <a:pt x="12222" y="420234"/>
                  </a:cubicBezTo>
                  <a:cubicBezTo>
                    <a:pt x="-7461" y="390997"/>
                    <a:pt x="-3147" y="350932"/>
                    <a:pt x="23547" y="327650"/>
                  </a:cubicBezTo>
                  <a:cubicBezTo>
                    <a:pt x="26243" y="324943"/>
                    <a:pt x="28939" y="323319"/>
                    <a:pt x="31366" y="321695"/>
                  </a:cubicBezTo>
                  <a:cubicBezTo>
                    <a:pt x="31366" y="310866"/>
                    <a:pt x="31366" y="300038"/>
                    <a:pt x="31366" y="289209"/>
                  </a:cubicBezTo>
                  <a:cubicBezTo>
                    <a:pt x="31366" y="263492"/>
                    <a:pt x="48353" y="246437"/>
                    <a:pt x="73967" y="246437"/>
                  </a:cubicBezTo>
                  <a:cubicBezTo>
                    <a:pt x="77742" y="246437"/>
                    <a:pt x="81517" y="246437"/>
                    <a:pt x="85292" y="246437"/>
                  </a:cubicBezTo>
                  <a:lnTo>
                    <a:pt x="85292" y="204477"/>
                  </a:lnTo>
                  <a:cubicBezTo>
                    <a:pt x="81517" y="204477"/>
                    <a:pt x="77742" y="204477"/>
                    <a:pt x="73967" y="204477"/>
                  </a:cubicBezTo>
                  <a:cubicBezTo>
                    <a:pt x="48353" y="204477"/>
                    <a:pt x="31366" y="187422"/>
                    <a:pt x="31366" y="161704"/>
                  </a:cubicBezTo>
                  <a:cubicBezTo>
                    <a:pt x="31366" y="151147"/>
                    <a:pt x="31366" y="140860"/>
                    <a:pt x="31366" y="130302"/>
                  </a:cubicBezTo>
                  <a:lnTo>
                    <a:pt x="19772" y="124617"/>
                  </a:lnTo>
                  <a:lnTo>
                    <a:pt x="21390" y="121098"/>
                  </a:lnTo>
                  <a:close/>
                </a:path>
              </a:pathLst>
            </a:custGeom>
            <a:solidFill>
              <a:srgbClr val="FFFFF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73DEDE-C902-4EF1-A0B2-20A6F57CD981}"/>
                </a:ext>
              </a:extLst>
            </p:cNvPr>
            <p:cNvSpPr/>
            <p:nvPr/>
          </p:nvSpPr>
          <p:spPr>
            <a:xfrm>
              <a:off x="1138431" y="4136114"/>
              <a:ext cx="897325" cy="508396"/>
            </a:xfrm>
            <a:custGeom>
              <a:avLst/>
              <a:gdLst>
                <a:gd name="connsiteX0" fmla="*/ 484523 w 897325"/>
                <a:gd name="connsiteY0" fmla="*/ 4083 h 508396"/>
                <a:gd name="connsiteX1" fmla="*/ 436260 w 897325"/>
                <a:gd name="connsiteY1" fmla="*/ 19785 h 508396"/>
                <a:gd name="connsiteX2" fmla="*/ 328678 w 897325"/>
                <a:gd name="connsiteY2" fmla="*/ 135108 h 508396"/>
                <a:gd name="connsiteX3" fmla="*/ 287424 w 897325"/>
                <a:gd name="connsiteY3" fmla="*/ 129694 h 508396"/>
                <a:gd name="connsiteX4" fmla="*/ 201143 w 897325"/>
                <a:gd name="connsiteY4" fmla="*/ 154870 h 508396"/>
                <a:gd name="connsiteX5" fmla="*/ 201143 w 897325"/>
                <a:gd name="connsiteY5" fmla="*/ 154870 h 508396"/>
                <a:gd name="connsiteX6" fmla="*/ 201143 w 897325"/>
                <a:gd name="connsiteY6" fmla="*/ 154870 h 508396"/>
                <a:gd name="connsiteX7" fmla="*/ 192245 w 897325"/>
                <a:gd name="connsiteY7" fmla="*/ 160284 h 508396"/>
                <a:gd name="connsiteX8" fmla="*/ 192245 w 897325"/>
                <a:gd name="connsiteY8" fmla="*/ 160284 h 508396"/>
                <a:gd name="connsiteX9" fmla="*/ 192245 w 897325"/>
                <a:gd name="connsiteY9" fmla="*/ 160284 h 508396"/>
                <a:gd name="connsiteX10" fmla="*/ 125917 w 897325"/>
                <a:gd name="connsiteY10" fmla="*/ 264779 h 508396"/>
                <a:gd name="connsiteX11" fmla="*/ 118637 w 897325"/>
                <a:gd name="connsiteY11" fmla="*/ 264779 h 508396"/>
                <a:gd name="connsiteX12" fmla="*/ 28850 w 897325"/>
                <a:gd name="connsiteY12" fmla="*/ 306198 h 508396"/>
                <a:gd name="connsiteX13" fmla="*/ 0 w 897325"/>
                <a:gd name="connsiteY13" fmla="*/ 380102 h 508396"/>
                <a:gd name="connsiteX14" fmla="*/ 0 w 897325"/>
                <a:gd name="connsiteY14" fmla="*/ 380102 h 508396"/>
                <a:gd name="connsiteX15" fmla="*/ 0 w 897325"/>
                <a:gd name="connsiteY15" fmla="*/ 381997 h 508396"/>
                <a:gd name="connsiteX16" fmla="*/ 0 w 897325"/>
                <a:gd name="connsiteY16" fmla="*/ 389306 h 508396"/>
                <a:gd name="connsiteX17" fmla="*/ 0 w 897325"/>
                <a:gd name="connsiteY17" fmla="*/ 389306 h 508396"/>
                <a:gd name="connsiteX18" fmla="*/ 0 w 897325"/>
                <a:gd name="connsiteY18" fmla="*/ 389306 h 508396"/>
                <a:gd name="connsiteX19" fmla="*/ 3505 w 897325"/>
                <a:gd name="connsiteY19" fmla="*/ 412858 h 508396"/>
                <a:gd name="connsiteX20" fmla="*/ 121872 w 897325"/>
                <a:gd name="connsiteY20" fmla="*/ 508419 h 508396"/>
                <a:gd name="connsiteX21" fmla="*/ 180921 w 897325"/>
                <a:gd name="connsiteY21" fmla="*/ 508419 h 508396"/>
                <a:gd name="connsiteX22" fmla="*/ 180921 w 897325"/>
                <a:gd name="connsiteY22" fmla="*/ 470790 h 508396"/>
                <a:gd name="connsiteX23" fmla="*/ 121872 w 897325"/>
                <a:gd name="connsiteY23" fmla="*/ 470790 h 508396"/>
                <a:gd name="connsiteX24" fmla="*/ 39905 w 897325"/>
                <a:gd name="connsiteY24" fmla="*/ 404736 h 508396"/>
                <a:gd name="connsiteX25" fmla="*/ 39366 w 897325"/>
                <a:gd name="connsiteY25" fmla="*/ 401759 h 508396"/>
                <a:gd name="connsiteX26" fmla="*/ 38287 w 897325"/>
                <a:gd name="connsiteY26" fmla="*/ 398781 h 508396"/>
                <a:gd name="connsiteX27" fmla="*/ 37478 w 897325"/>
                <a:gd name="connsiteY27" fmla="*/ 389306 h 508396"/>
                <a:gd name="connsiteX28" fmla="*/ 37478 w 897325"/>
                <a:gd name="connsiteY28" fmla="*/ 380372 h 508396"/>
                <a:gd name="connsiteX29" fmla="*/ 56352 w 897325"/>
                <a:gd name="connsiteY29" fmla="*/ 331644 h 508396"/>
                <a:gd name="connsiteX30" fmla="*/ 56892 w 897325"/>
                <a:gd name="connsiteY30" fmla="*/ 331103 h 508396"/>
                <a:gd name="connsiteX31" fmla="*/ 118367 w 897325"/>
                <a:gd name="connsiteY31" fmla="*/ 302678 h 508396"/>
                <a:gd name="connsiteX32" fmla="*/ 125647 w 897325"/>
                <a:gd name="connsiteY32" fmla="*/ 302678 h 508396"/>
                <a:gd name="connsiteX33" fmla="*/ 156115 w 897325"/>
                <a:gd name="connsiteY33" fmla="*/ 302678 h 508396"/>
                <a:gd name="connsiteX34" fmla="*/ 162317 w 897325"/>
                <a:gd name="connsiteY34" fmla="*/ 272900 h 508396"/>
                <a:gd name="connsiteX35" fmla="*/ 212468 w 897325"/>
                <a:gd name="connsiteY35" fmla="*/ 192228 h 508396"/>
                <a:gd name="connsiteX36" fmla="*/ 220287 w 897325"/>
                <a:gd name="connsiteY36" fmla="*/ 187626 h 508396"/>
                <a:gd name="connsiteX37" fmla="*/ 287155 w 897325"/>
                <a:gd name="connsiteY37" fmla="*/ 167864 h 508396"/>
                <a:gd name="connsiteX38" fmla="*/ 319510 w 897325"/>
                <a:gd name="connsiteY38" fmla="*/ 172195 h 508396"/>
                <a:gd name="connsiteX39" fmla="*/ 351596 w 897325"/>
                <a:gd name="connsiteY39" fmla="*/ 180317 h 508396"/>
                <a:gd name="connsiteX40" fmla="*/ 363460 w 897325"/>
                <a:gd name="connsiteY40" fmla="*/ 149185 h 508396"/>
                <a:gd name="connsiteX41" fmla="*/ 452168 w 897325"/>
                <a:gd name="connsiteY41" fmla="*/ 54436 h 508396"/>
                <a:gd name="connsiteX42" fmla="*/ 492073 w 897325"/>
                <a:gd name="connsiteY42" fmla="*/ 41442 h 508396"/>
                <a:gd name="connsiteX43" fmla="*/ 553548 w 897325"/>
                <a:gd name="connsiteY43" fmla="*/ 39276 h 508396"/>
                <a:gd name="connsiteX44" fmla="*/ 556514 w 897325"/>
                <a:gd name="connsiteY44" fmla="*/ 39276 h 508396"/>
                <a:gd name="connsiteX45" fmla="*/ 567839 w 897325"/>
                <a:gd name="connsiteY45" fmla="*/ 39276 h 508396"/>
                <a:gd name="connsiteX46" fmla="*/ 567839 w 897325"/>
                <a:gd name="connsiteY46" fmla="*/ 3542 h 508396"/>
                <a:gd name="connsiteX47" fmla="*/ 484793 w 897325"/>
                <a:gd name="connsiteY47" fmla="*/ 4625 h 508396"/>
                <a:gd name="connsiteX48" fmla="*/ 818594 w 897325"/>
                <a:gd name="connsiteY48" fmla="*/ 243122 h 508396"/>
                <a:gd name="connsiteX49" fmla="*/ 860116 w 897325"/>
                <a:gd name="connsiteY49" fmla="*/ 344368 h 508396"/>
                <a:gd name="connsiteX50" fmla="*/ 726920 w 897325"/>
                <a:gd name="connsiteY50" fmla="*/ 470519 h 508396"/>
                <a:gd name="connsiteX51" fmla="*/ 648727 w 897325"/>
                <a:gd name="connsiteY51" fmla="*/ 470519 h 508396"/>
                <a:gd name="connsiteX52" fmla="*/ 648727 w 897325"/>
                <a:gd name="connsiteY52" fmla="*/ 508148 h 508396"/>
                <a:gd name="connsiteX53" fmla="*/ 726920 w 897325"/>
                <a:gd name="connsiteY53" fmla="*/ 508148 h 508396"/>
                <a:gd name="connsiteX54" fmla="*/ 897325 w 897325"/>
                <a:gd name="connsiteY54" fmla="*/ 345992 h 508396"/>
                <a:gd name="connsiteX55" fmla="*/ 862004 w 897325"/>
                <a:gd name="connsiteY55" fmla="*/ 235271 h 508396"/>
                <a:gd name="connsiteX56" fmla="*/ 818594 w 897325"/>
                <a:gd name="connsiteY56" fmla="*/ 243392 h 50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97325" h="508396">
                  <a:moveTo>
                    <a:pt x="484523" y="4083"/>
                  </a:moveTo>
                  <a:cubicBezTo>
                    <a:pt x="468076" y="7332"/>
                    <a:pt x="452168" y="12746"/>
                    <a:pt x="436260" y="19785"/>
                  </a:cubicBezTo>
                  <a:cubicBezTo>
                    <a:pt x="386109" y="44961"/>
                    <a:pt x="348361" y="82861"/>
                    <a:pt x="328678" y="135108"/>
                  </a:cubicBezTo>
                  <a:cubicBezTo>
                    <a:pt x="314387" y="131589"/>
                    <a:pt x="299827" y="129694"/>
                    <a:pt x="287424" y="129694"/>
                  </a:cubicBezTo>
                  <a:cubicBezTo>
                    <a:pt x="256956" y="129694"/>
                    <a:pt x="228106" y="138627"/>
                    <a:pt x="201143" y="154870"/>
                  </a:cubicBezTo>
                  <a:lnTo>
                    <a:pt x="201143" y="154870"/>
                  </a:lnTo>
                  <a:lnTo>
                    <a:pt x="201143" y="154870"/>
                  </a:lnTo>
                  <a:lnTo>
                    <a:pt x="192245" y="160284"/>
                  </a:lnTo>
                  <a:lnTo>
                    <a:pt x="192245" y="160284"/>
                  </a:lnTo>
                  <a:lnTo>
                    <a:pt x="192245" y="160284"/>
                  </a:lnTo>
                  <a:cubicBezTo>
                    <a:pt x="156385" y="185460"/>
                    <a:pt x="134814" y="221465"/>
                    <a:pt x="125917" y="264779"/>
                  </a:cubicBezTo>
                  <a:cubicBezTo>
                    <a:pt x="124029" y="264779"/>
                    <a:pt x="122412" y="264779"/>
                    <a:pt x="118637" y="264779"/>
                  </a:cubicBezTo>
                  <a:cubicBezTo>
                    <a:pt x="84663" y="264779"/>
                    <a:pt x="52308" y="279126"/>
                    <a:pt x="28850" y="306198"/>
                  </a:cubicBezTo>
                  <a:cubicBezTo>
                    <a:pt x="10785" y="325959"/>
                    <a:pt x="0" y="353031"/>
                    <a:pt x="0" y="380102"/>
                  </a:cubicBezTo>
                  <a:lnTo>
                    <a:pt x="0" y="380102"/>
                  </a:lnTo>
                  <a:lnTo>
                    <a:pt x="0" y="381997"/>
                  </a:lnTo>
                  <a:lnTo>
                    <a:pt x="0" y="389306"/>
                  </a:lnTo>
                  <a:lnTo>
                    <a:pt x="0" y="389306"/>
                  </a:lnTo>
                  <a:lnTo>
                    <a:pt x="0" y="389306"/>
                  </a:lnTo>
                  <a:cubicBezTo>
                    <a:pt x="0" y="396615"/>
                    <a:pt x="0" y="403654"/>
                    <a:pt x="3505" y="412858"/>
                  </a:cubicBezTo>
                  <a:cubicBezTo>
                    <a:pt x="16178" y="470519"/>
                    <a:pt x="64441" y="508419"/>
                    <a:pt x="121872" y="508419"/>
                  </a:cubicBezTo>
                  <a:lnTo>
                    <a:pt x="180921" y="508419"/>
                  </a:lnTo>
                  <a:lnTo>
                    <a:pt x="180921" y="470790"/>
                  </a:lnTo>
                  <a:lnTo>
                    <a:pt x="121872" y="470790"/>
                  </a:lnTo>
                  <a:cubicBezTo>
                    <a:pt x="81428" y="470790"/>
                    <a:pt x="48533" y="444531"/>
                    <a:pt x="39905" y="404736"/>
                  </a:cubicBezTo>
                  <a:lnTo>
                    <a:pt x="39366" y="401759"/>
                  </a:lnTo>
                  <a:lnTo>
                    <a:pt x="38287" y="398781"/>
                  </a:lnTo>
                  <a:cubicBezTo>
                    <a:pt x="37209" y="395803"/>
                    <a:pt x="37478" y="392284"/>
                    <a:pt x="37478" y="389306"/>
                  </a:cubicBezTo>
                  <a:lnTo>
                    <a:pt x="37478" y="380372"/>
                  </a:lnTo>
                  <a:cubicBezTo>
                    <a:pt x="37478" y="362776"/>
                    <a:pt x="44758" y="344639"/>
                    <a:pt x="56352" y="331644"/>
                  </a:cubicBezTo>
                  <a:lnTo>
                    <a:pt x="56892" y="331103"/>
                  </a:lnTo>
                  <a:cubicBezTo>
                    <a:pt x="72530" y="312965"/>
                    <a:pt x="94370" y="302678"/>
                    <a:pt x="118367" y="302678"/>
                  </a:cubicBezTo>
                  <a:cubicBezTo>
                    <a:pt x="120794" y="302678"/>
                    <a:pt x="123220" y="302678"/>
                    <a:pt x="125647" y="302678"/>
                  </a:cubicBezTo>
                  <a:lnTo>
                    <a:pt x="156115" y="302678"/>
                  </a:lnTo>
                  <a:lnTo>
                    <a:pt x="162317" y="272900"/>
                  </a:lnTo>
                  <a:cubicBezTo>
                    <a:pt x="169327" y="239602"/>
                    <a:pt x="184965" y="211990"/>
                    <a:pt x="212468" y="192228"/>
                  </a:cubicBezTo>
                  <a:lnTo>
                    <a:pt x="220287" y="187626"/>
                  </a:lnTo>
                  <a:cubicBezTo>
                    <a:pt x="240779" y="175173"/>
                    <a:pt x="263158" y="167864"/>
                    <a:pt x="287155" y="167864"/>
                  </a:cubicBezTo>
                  <a:cubicBezTo>
                    <a:pt x="297940" y="167864"/>
                    <a:pt x="308995" y="169488"/>
                    <a:pt x="319510" y="172195"/>
                  </a:cubicBezTo>
                  <a:lnTo>
                    <a:pt x="351596" y="180317"/>
                  </a:lnTo>
                  <a:lnTo>
                    <a:pt x="363460" y="149185"/>
                  </a:lnTo>
                  <a:cubicBezTo>
                    <a:pt x="379907" y="105600"/>
                    <a:pt x="411184" y="75281"/>
                    <a:pt x="452168" y="54436"/>
                  </a:cubicBezTo>
                  <a:cubicBezTo>
                    <a:pt x="465110" y="48751"/>
                    <a:pt x="478322" y="44149"/>
                    <a:pt x="492073" y="41442"/>
                  </a:cubicBezTo>
                  <a:cubicBezTo>
                    <a:pt x="512025" y="37381"/>
                    <a:pt x="533056" y="36569"/>
                    <a:pt x="553548" y="39276"/>
                  </a:cubicBezTo>
                  <a:cubicBezTo>
                    <a:pt x="554357" y="39276"/>
                    <a:pt x="555436" y="39276"/>
                    <a:pt x="556514" y="39276"/>
                  </a:cubicBezTo>
                  <a:cubicBezTo>
                    <a:pt x="560289" y="39276"/>
                    <a:pt x="564064" y="39276"/>
                    <a:pt x="567839" y="39276"/>
                  </a:cubicBezTo>
                  <a:lnTo>
                    <a:pt x="567839" y="3542"/>
                  </a:lnTo>
                  <a:cubicBezTo>
                    <a:pt x="540606" y="-1601"/>
                    <a:pt x="512025" y="-1060"/>
                    <a:pt x="484793" y="4625"/>
                  </a:cubicBezTo>
                  <a:close/>
                  <a:moveTo>
                    <a:pt x="818594" y="243122"/>
                  </a:moveTo>
                  <a:cubicBezTo>
                    <a:pt x="845556" y="268298"/>
                    <a:pt x="861734" y="304573"/>
                    <a:pt x="860116" y="344368"/>
                  </a:cubicBezTo>
                  <a:cubicBezTo>
                    <a:pt x="857150" y="417189"/>
                    <a:pt x="799180" y="470519"/>
                    <a:pt x="726920" y="470519"/>
                  </a:cubicBezTo>
                  <a:lnTo>
                    <a:pt x="648727" y="470519"/>
                  </a:lnTo>
                  <a:lnTo>
                    <a:pt x="648727" y="508148"/>
                  </a:lnTo>
                  <a:lnTo>
                    <a:pt x="726920" y="508148"/>
                  </a:lnTo>
                  <a:cubicBezTo>
                    <a:pt x="820211" y="508148"/>
                    <a:pt x="893820" y="437763"/>
                    <a:pt x="897325" y="345992"/>
                  </a:cubicBezTo>
                  <a:cubicBezTo>
                    <a:pt x="899213" y="304573"/>
                    <a:pt x="885731" y="265861"/>
                    <a:pt x="862004" y="235271"/>
                  </a:cubicBezTo>
                  <a:cubicBezTo>
                    <a:pt x="849062" y="242310"/>
                    <a:pt x="833962" y="245287"/>
                    <a:pt x="818594" y="243392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DD15572-71B2-4F58-914B-BA4A895DD818}"/>
                </a:ext>
              </a:extLst>
            </p:cNvPr>
            <p:cNvSpPr/>
            <p:nvPr/>
          </p:nvSpPr>
          <p:spPr>
            <a:xfrm>
              <a:off x="1645486" y="3953481"/>
              <a:ext cx="366965" cy="401736"/>
            </a:xfrm>
            <a:custGeom>
              <a:avLst/>
              <a:gdLst>
                <a:gd name="connsiteX0" fmla="*/ 28698 w 366964"/>
                <a:gd name="connsiteY0" fmla="*/ 88178 h 401735"/>
                <a:gd name="connsiteX1" fmla="*/ 31664 w 366964"/>
                <a:gd name="connsiteY1" fmla="*/ 92509 h 401735"/>
                <a:gd name="connsiteX2" fmla="*/ 31664 w 366964"/>
                <a:gd name="connsiteY2" fmla="*/ 136364 h 401735"/>
                <a:gd name="connsiteX3" fmla="*/ 49190 w 366964"/>
                <a:gd name="connsiteY3" fmla="*/ 153961 h 401735"/>
                <a:gd name="connsiteX4" fmla="*/ 85589 w 366964"/>
                <a:gd name="connsiteY4" fmla="*/ 153961 h 401735"/>
                <a:gd name="connsiteX5" fmla="*/ 85589 w 366964"/>
                <a:gd name="connsiteY5" fmla="*/ 246273 h 401735"/>
                <a:gd name="connsiteX6" fmla="*/ 49190 w 366964"/>
                <a:gd name="connsiteY6" fmla="*/ 246273 h 401735"/>
                <a:gd name="connsiteX7" fmla="*/ 31664 w 366964"/>
                <a:gd name="connsiteY7" fmla="*/ 263869 h 401735"/>
                <a:gd name="connsiteX8" fmla="*/ 31664 w 366964"/>
                <a:gd name="connsiteY8" fmla="*/ 307725 h 401735"/>
                <a:gd name="connsiteX9" fmla="*/ 28698 w 366964"/>
                <a:gd name="connsiteY9" fmla="*/ 312056 h 401735"/>
                <a:gd name="connsiteX10" fmla="*/ 15486 w 366964"/>
                <a:gd name="connsiteY10" fmla="*/ 320990 h 401735"/>
                <a:gd name="connsiteX11" fmla="*/ 8206 w 366964"/>
                <a:gd name="connsiteY11" fmla="*/ 381088 h 401735"/>
                <a:gd name="connsiteX12" fmla="*/ 65098 w 366964"/>
                <a:gd name="connsiteY12" fmla="*/ 397330 h 401735"/>
                <a:gd name="connsiteX13" fmla="*/ 91252 w 366964"/>
                <a:gd name="connsiteY13" fmla="*/ 354829 h 401735"/>
                <a:gd name="connsiteX14" fmla="*/ 63480 w 366964"/>
                <a:gd name="connsiteY14" fmla="*/ 312327 h 401735"/>
                <a:gd name="connsiteX15" fmla="*/ 60514 w 366964"/>
                <a:gd name="connsiteY15" fmla="*/ 307995 h 401735"/>
                <a:gd name="connsiteX16" fmla="*/ 60514 w 366964"/>
                <a:gd name="connsiteY16" fmla="*/ 280112 h 401735"/>
                <a:gd name="connsiteX17" fmla="*/ 60514 w 366964"/>
                <a:gd name="connsiteY17" fmla="*/ 277134 h 401735"/>
                <a:gd name="connsiteX18" fmla="*/ 82354 w 366964"/>
                <a:gd name="connsiteY18" fmla="*/ 277134 h 401735"/>
                <a:gd name="connsiteX19" fmla="*/ 82354 w 366964"/>
                <a:gd name="connsiteY19" fmla="*/ 300686 h 401735"/>
                <a:gd name="connsiteX20" fmla="*/ 278104 w 366964"/>
                <a:gd name="connsiteY20" fmla="*/ 300686 h 401735"/>
                <a:gd name="connsiteX21" fmla="*/ 278104 w 366964"/>
                <a:gd name="connsiteY21" fmla="*/ 262516 h 401735"/>
                <a:gd name="connsiteX22" fmla="*/ 305876 w 366964"/>
                <a:gd name="connsiteY22" fmla="*/ 262516 h 401735"/>
                <a:gd name="connsiteX23" fmla="*/ 305876 w 366964"/>
                <a:gd name="connsiteY23" fmla="*/ 263869 h 401735"/>
                <a:gd name="connsiteX24" fmla="*/ 305876 w 366964"/>
                <a:gd name="connsiteY24" fmla="*/ 309349 h 401735"/>
                <a:gd name="connsiteX25" fmla="*/ 302910 w 366964"/>
                <a:gd name="connsiteY25" fmla="*/ 312327 h 401735"/>
                <a:gd name="connsiteX26" fmla="*/ 275139 w 366964"/>
                <a:gd name="connsiteY26" fmla="*/ 360784 h 401735"/>
                <a:gd name="connsiteX27" fmla="*/ 311538 w 366964"/>
                <a:gd name="connsiteY27" fmla="*/ 400308 h 401735"/>
                <a:gd name="connsiteX28" fmla="*/ 364116 w 366964"/>
                <a:gd name="connsiteY28" fmla="*/ 369447 h 401735"/>
                <a:gd name="connsiteX29" fmla="*/ 339310 w 366964"/>
                <a:gd name="connsiteY29" fmla="*/ 313680 h 401735"/>
                <a:gd name="connsiteX30" fmla="*/ 336344 w 366964"/>
                <a:gd name="connsiteY30" fmla="*/ 307725 h 401735"/>
                <a:gd name="connsiteX31" fmla="*/ 336344 w 366964"/>
                <a:gd name="connsiteY31" fmla="*/ 99548 h 401735"/>
                <a:gd name="connsiteX32" fmla="*/ 343624 w 366964"/>
                <a:gd name="connsiteY32" fmla="*/ 86283 h 401735"/>
                <a:gd name="connsiteX33" fmla="*/ 362498 w 366964"/>
                <a:gd name="connsiteY33" fmla="*/ 24831 h 401735"/>
                <a:gd name="connsiteX34" fmla="*/ 302641 w 366964"/>
                <a:gd name="connsiteY34" fmla="*/ 4257 h 401735"/>
                <a:gd name="connsiteX35" fmla="*/ 276487 w 366964"/>
                <a:gd name="connsiteY35" fmla="*/ 45405 h 401735"/>
                <a:gd name="connsiteX36" fmla="*/ 304259 w 366964"/>
                <a:gd name="connsiteY36" fmla="*/ 87907 h 401735"/>
                <a:gd name="connsiteX37" fmla="*/ 307224 w 366964"/>
                <a:gd name="connsiteY37" fmla="*/ 92238 h 401735"/>
                <a:gd name="connsiteX38" fmla="*/ 307224 w 366964"/>
                <a:gd name="connsiteY38" fmla="*/ 225699 h 401735"/>
                <a:gd name="connsiteX39" fmla="*/ 307224 w 366964"/>
                <a:gd name="connsiteY39" fmla="*/ 230031 h 401735"/>
                <a:gd name="connsiteX40" fmla="*/ 279453 w 366964"/>
                <a:gd name="connsiteY40" fmla="*/ 230031 h 401735"/>
                <a:gd name="connsiteX41" fmla="*/ 279453 w 366964"/>
                <a:gd name="connsiteY41" fmla="*/ 102525 h 401735"/>
                <a:gd name="connsiteX42" fmla="*/ 85320 w 366964"/>
                <a:gd name="connsiteY42" fmla="*/ 102525 h 401735"/>
                <a:gd name="connsiteX43" fmla="*/ 85320 w 366964"/>
                <a:gd name="connsiteY43" fmla="*/ 123099 h 401735"/>
                <a:gd name="connsiteX44" fmla="*/ 63480 w 366964"/>
                <a:gd name="connsiteY44" fmla="*/ 123099 h 401735"/>
                <a:gd name="connsiteX45" fmla="*/ 63480 w 366964"/>
                <a:gd name="connsiteY45" fmla="*/ 98194 h 401735"/>
                <a:gd name="connsiteX46" fmla="*/ 70760 w 366964"/>
                <a:gd name="connsiteY46" fmla="*/ 86553 h 401735"/>
                <a:gd name="connsiteX47" fmla="*/ 89634 w 366964"/>
                <a:gd name="connsiteY47" fmla="*/ 25102 h 401735"/>
                <a:gd name="connsiteX48" fmla="*/ 29776 w 366964"/>
                <a:gd name="connsiteY48" fmla="*/ 4528 h 401735"/>
                <a:gd name="connsiteX49" fmla="*/ 3353 w 366964"/>
                <a:gd name="connsiteY49" fmla="*/ 45676 h 401735"/>
                <a:gd name="connsiteX50" fmla="*/ 28158 w 366964"/>
                <a:gd name="connsiteY50" fmla="*/ 88178 h 401735"/>
                <a:gd name="connsiteX51" fmla="*/ 47032 w 366964"/>
                <a:gd name="connsiteY51" fmla="*/ 369718 h 401735"/>
                <a:gd name="connsiteX52" fmla="*/ 32473 w 366964"/>
                <a:gd name="connsiteY52" fmla="*/ 353475 h 401735"/>
                <a:gd name="connsiteX53" fmla="*/ 48650 w 366964"/>
                <a:gd name="connsiteY53" fmla="*/ 338857 h 401735"/>
                <a:gd name="connsiteX54" fmla="*/ 63210 w 366964"/>
                <a:gd name="connsiteY54" fmla="*/ 355099 h 401735"/>
                <a:gd name="connsiteX55" fmla="*/ 47032 w 366964"/>
                <a:gd name="connsiteY55" fmla="*/ 369718 h 401735"/>
                <a:gd name="connsiteX56" fmla="*/ 306955 w 366964"/>
                <a:gd name="connsiteY56" fmla="*/ 47030 h 401735"/>
                <a:gd name="connsiteX57" fmla="*/ 321515 w 366964"/>
                <a:gd name="connsiteY57" fmla="*/ 32411 h 401735"/>
                <a:gd name="connsiteX58" fmla="*/ 337692 w 366964"/>
                <a:gd name="connsiteY58" fmla="*/ 47030 h 401735"/>
                <a:gd name="connsiteX59" fmla="*/ 323133 w 366964"/>
                <a:gd name="connsiteY59" fmla="*/ 61648 h 401735"/>
                <a:gd name="connsiteX60" fmla="*/ 306955 w 366964"/>
                <a:gd name="connsiteY60" fmla="*/ 47030 h 401735"/>
                <a:gd name="connsiteX61" fmla="*/ 323133 w 366964"/>
                <a:gd name="connsiteY61" fmla="*/ 371071 h 401735"/>
                <a:gd name="connsiteX62" fmla="*/ 306955 w 366964"/>
                <a:gd name="connsiteY62" fmla="*/ 354829 h 401735"/>
                <a:gd name="connsiteX63" fmla="*/ 321515 w 366964"/>
                <a:gd name="connsiteY63" fmla="*/ 340210 h 401735"/>
                <a:gd name="connsiteX64" fmla="*/ 337692 w 366964"/>
                <a:gd name="connsiteY64" fmla="*/ 356453 h 401735"/>
                <a:gd name="connsiteX65" fmla="*/ 323133 w 366964"/>
                <a:gd name="connsiteY65" fmla="*/ 371071 h 401735"/>
                <a:gd name="connsiteX66" fmla="*/ 245749 w 366964"/>
                <a:gd name="connsiteY66" fmla="*/ 266847 h 401735"/>
                <a:gd name="connsiteX67" fmla="*/ 120102 w 366964"/>
                <a:gd name="connsiteY67" fmla="*/ 266847 h 401735"/>
                <a:gd name="connsiteX68" fmla="*/ 120102 w 366964"/>
                <a:gd name="connsiteY68" fmla="*/ 136364 h 401735"/>
                <a:gd name="connsiteX69" fmla="*/ 245749 w 366964"/>
                <a:gd name="connsiteY69" fmla="*/ 136364 h 401735"/>
                <a:gd name="connsiteX70" fmla="*/ 245749 w 366964"/>
                <a:gd name="connsiteY70" fmla="*/ 266847 h 401735"/>
                <a:gd name="connsiteX71" fmla="*/ 47032 w 366964"/>
                <a:gd name="connsiteY71" fmla="*/ 30787 h 401735"/>
                <a:gd name="connsiteX72" fmla="*/ 61592 w 366964"/>
                <a:gd name="connsiteY72" fmla="*/ 47030 h 401735"/>
                <a:gd name="connsiteX73" fmla="*/ 45415 w 366964"/>
                <a:gd name="connsiteY73" fmla="*/ 61648 h 401735"/>
                <a:gd name="connsiteX74" fmla="*/ 30855 w 366964"/>
                <a:gd name="connsiteY74" fmla="*/ 45405 h 401735"/>
                <a:gd name="connsiteX75" fmla="*/ 47032 w 366964"/>
                <a:gd name="connsiteY75" fmla="*/ 30787 h 40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66964" h="401735">
                  <a:moveTo>
                    <a:pt x="28698" y="88178"/>
                  </a:moveTo>
                  <a:cubicBezTo>
                    <a:pt x="31664" y="89531"/>
                    <a:pt x="31664" y="91156"/>
                    <a:pt x="31664" y="92509"/>
                  </a:cubicBezTo>
                  <a:cubicBezTo>
                    <a:pt x="31664" y="107127"/>
                    <a:pt x="31664" y="121746"/>
                    <a:pt x="31664" y="136364"/>
                  </a:cubicBezTo>
                  <a:cubicBezTo>
                    <a:pt x="31664" y="148005"/>
                    <a:pt x="37595" y="153961"/>
                    <a:pt x="49190" y="153961"/>
                  </a:cubicBezTo>
                  <a:cubicBezTo>
                    <a:pt x="59435" y="153961"/>
                    <a:pt x="75344" y="153961"/>
                    <a:pt x="85589" y="153961"/>
                  </a:cubicBezTo>
                  <a:lnTo>
                    <a:pt x="85589" y="246273"/>
                  </a:lnTo>
                  <a:cubicBezTo>
                    <a:pt x="75344" y="246273"/>
                    <a:pt x="59435" y="246273"/>
                    <a:pt x="49190" y="246273"/>
                  </a:cubicBezTo>
                  <a:cubicBezTo>
                    <a:pt x="37595" y="246273"/>
                    <a:pt x="31664" y="252229"/>
                    <a:pt x="31664" y="263869"/>
                  </a:cubicBezTo>
                  <a:cubicBezTo>
                    <a:pt x="31664" y="278488"/>
                    <a:pt x="31664" y="293106"/>
                    <a:pt x="31664" y="307725"/>
                  </a:cubicBezTo>
                  <a:cubicBezTo>
                    <a:pt x="31664" y="310703"/>
                    <a:pt x="30315" y="310703"/>
                    <a:pt x="28698" y="312056"/>
                  </a:cubicBezTo>
                  <a:cubicBezTo>
                    <a:pt x="24384" y="315034"/>
                    <a:pt x="19800" y="316387"/>
                    <a:pt x="15486" y="320990"/>
                  </a:cubicBezTo>
                  <a:cubicBezTo>
                    <a:pt x="-2040" y="335608"/>
                    <a:pt x="-5006" y="362138"/>
                    <a:pt x="8206" y="381088"/>
                  </a:cubicBezTo>
                  <a:cubicBezTo>
                    <a:pt x="19800" y="400037"/>
                    <a:pt x="46224" y="407347"/>
                    <a:pt x="65098" y="397330"/>
                  </a:cubicBezTo>
                  <a:cubicBezTo>
                    <a:pt x="82623" y="388397"/>
                    <a:pt x="92869" y="375403"/>
                    <a:pt x="91252" y="354829"/>
                  </a:cubicBezTo>
                  <a:cubicBezTo>
                    <a:pt x="91252" y="335879"/>
                    <a:pt x="81006" y="320990"/>
                    <a:pt x="63480" y="312327"/>
                  </a:cubicBezTo>
                  <a:cubicBezTo>
                    <a:pt x="62132" y="310973"/>
                    <a:pt x="60514" y="310973"/>
                    <a:pt x="60514" y="307995"/>
                  </a:cubicBezTo>
                  <a:cubicBezTo>
                    <a:pt x="60514" y="299333"/>
                    <a:pt x="60514" y="290399"/>
                    <a:pt x="60514" y="280112"/>
                  </a:cubicBezTo>
                  <a:cubicBezTo>
                    <a:pt x="60514" y="278759"/>
                    <a:pt x="60514" y="278759"/>
                    <a:pt x="60514" y="277134"/>
                  </a:cubicBezTo>
                  <a:lnTo>
                    <a:pt x="82354" y="277134"/>
                  </a:lnTo>
                  <a:lnTo>
                    <a:pt x="82354" y="300686"/>
                  </a:lnTo>
                  <a:lnTo>
                    <a:pt x="278104" y="300686"/>
                  </a:lnTo>
                  <a:lnTo>
                    <a:pt x="278104" y="262516"/>
                  </a:lnTo>
                  <a:lnTo>
                    <a:pt x="305876" y="262516"/>
                  </a:lnTo>
                  <a:cubicBezTo>
                    <a:pt x="305876" y="262516"/>
                    <a:pt x="305876" y="263869"/>
                    <a:pt x="305876" y="263869"/>
                  </a:cubicBezTo>
                  <a:cubicBezTo>
                    <a:pt x="305876" y="278488"/>
                    <a:pt x="305876" y="293106"/>
                    <a:pt x="305876" y="309349"/>
                  </a:cubicBezTo>
                  <a:cubicBezTo>
                    <a:pt x="305876" y="312327"/>
                    <a:pt x="304528" y="312327"/>
                    <a:pt x="302910" y="312327"/>
                  </a:cubicBezTo>
                  <a:cubicBezTo>
                    <a:pt x="284036" y="321260"/>
                    <a:pt x="273790" y="338857"/>
                    <a:pt x="275139" y="360784"/>
                  </a:cubicBezTo>
                  <a:cubicBezTo>
                    <a:pt x="276487" y="379734"/>
                    <a:pt x="292664" y="395977"/>
                    <a:pt x="311538" y="400308"/>
                  </a:cubicBezTo>
                  <a:cubicBezTo>
                    <a:pt x="334996" y="404639"/>
                    <a:pt x="356836" y="391375"/>
                    <a:pt x="364116" y="369447"/>
                  </a:cubicBezTo>
                  <a:cubicBezTo>
                    <a:pt x="371396" y="347519"/>
                    <a:pt x="359802" y="322614"/>
                    <a:pt x="339310" y="313680"/>
                  </a:cubicBezTo>
                  <a:cubicBezTo>
                    <a:pt x="336344" y="312327"/>
                    <a:pt x="336344" y="310703"/>
                    <a:pt x="336344" y="307725"/>
                  </a:cubicBezTo>
                  <a:cubicBezTo>
                    <a:pt x="336344" y="238693"/>
                    <a:pt x="336344" y="168308"/>
                    <a:pt x="336344" y="99548"/>
                  </a:cubicBezTo>
                  <a:cubicBezTo>
                    <a:pt x="336344" y="93592"/>
                    <a:pt x="337692" y="90885"/>
                    <a:pt x="343624" y="86283"/>
                  </a:cubicBezTo>
                  <a:cubicBezTo>
                    <a:pt x="365464" y="74642"/>
                    <a:pt x="372744" y="46759"/>
                    <a:pt x="362498" y="24831"/>
                  </a:cubicBezTo>
                  <a:cubicBezTo>
                    <a:pt x="350904" y="2904"/>
                    <a:pt x="324481" y="-6030"/>
                    <a:pt x="302641" y="4257"/>
                  </a:cubicBezTo>
                  <a:cubicBezTo>
                    <a:pt x="285115" y="12920"/>
                    <a:pt x="276487" y="26185"/>
                    <a:pt x="276487" y="45405"/>
                  </a:cubicBezTo>
                  <a:cubicBezTo>
                    <a:pt x="276487" y="65979"/>
                    <a:pt x="286733" y="79244"/>
                    <a:pt x="304259" y="87907"/>
                  </a:cubicBezTo>
                  <a:cubicBezTo>
                    <a:pt x="307224" y="89261"/>
                    <a:pt x="307224" y="90885"/>
                    <a:pt x="307224" y="92238"/>
                  </a:cubicBezTo>
                  <a:cubicBezTo>
                    <a:pt x="307224" y="136094"/>
                    <a:pt x="307224" y="181573"/>
                    <a:pt x="307224" y="225699"/>
                  </a:cubicBezTo>
                  <a:cubicBezTo>
                    <a:pt x="307224" y="227053"/>
                    <a:pt x="307224" y="228677"/>
                    <a:pt x="307224" y="230031"/>
                  </a:cubicBezTo>
                  <a:lnTo>
                    <a:pt x="279453" y="230031"/>
                  </a:lnTo>
                  <a:lnTo>
                    <a:pt x="279453" y="102525"/>
                  </a:lnTo>
                  <a:lnTo>
                    <a:pt x="85320" y="102525"/>
                  </a:lnTo>
                  <a:lnTo>
                    <a:pt x="85320" y="123099"/>
                  </a:lnTo>
                  <a:lnTo>
                    <a:pt x="63480" y="123099"/>
                  </a:lnTo>
                  <a:cubicBezTo>
                    <a:pt x="63480" y="114437"/>
                    <a:pt x="63480" y="106857"/>
                    <a:pt x="63480" y="98194"/>
                  </a:cubicBezTo>
                  <a:cubicBezTo>
                    <a:pt x="63480" y="92238"/>
                    <a:pt x="64828" y="89261"/>
                    <a:pt x="70760" y="86553"/>
                  </a:cubicBezTo>
                  <a:cubicBezTo>
                    <a:pt x="92600" y="74913"/>
                    <a:pt x="101498" y="48383"/>
                    <a:pt x="89634" y="25102"/>
                  </a:cubicBezTo>
                  <a:cubicBezTo>
                    <a:pt x="78040" y="3174"/>
                    <a:pt x="51616" y="-5759"/>
                    <a:pt x="29776" y="4528"/>
                  </a:cubicBezTo>
                  <a:cubicBezTo>
                    <a:pt x="12250" y="13191"/>
                    <a:pt x="3353" y="26455"/>
                    <a:pt x="3353" y="45676"/>
                  </a:cubicBezTo>
                  <a:cubicBezTo>
                    <a:pt x="2004" y="66250"/>
                    <a:pt x="10633" y="79515"/>
                    <a:pt x="28158" y="88178"/>
                  </a:cubicBezTo>
                  <a:moveTo>
                    <a:pt x="47032" y="369718"/>
                  </a:moveTo>
                  <a:cubicBezTo>
                    <a:pt x="38135" y="369718"/>
                    <a:pt x="32473" y="362408"/>
                    <a:pt x="32473" y="353475"/>
                  </a:cubicBezTo>
                  <a:cubicBezTo>
                    <a:pt x="32473" y="344541"/>
                    <a:pt x="39752" y="338857"/>
                    <a:pt x="48650" y="338857"/>
                  </a:cubicBezTo>
                  <a:cubicBezTo>
                    <a:pt x="57548" y="338857"/>
                    <a:pt x="63210" y="346166"/>
                    <a:pt x="63210" y="355099"/>
                  </a:cubicBezTo>
                  <a:cubicBezTo>
                    <a:pt x="61862" y="364033"/>
                    <a:pt x="55930" y="369718"/>
                    <a:pt x="47032" y="369718"/>
                  </a:cubicBezTo>
                  <a:moveTo>
                    <a:pt x="306955" y="47030"/>
                  </a:moveTo>
                  <a:cubicBezTo>
                    <a:pt x="306955" y="39720"/>
                    <a:pt x="314235" y="32411"/>
                    <a:pt x="321515" y="32411"/>
                  </a:cubicBezTo>
                  <a:cubicBezTo>
                    <a:pt x="330413" y="32411"/>
                    <a:pt x="337692" y="39720"/>
                    <a:pt x="337692" y="47030"/>
                  </a:cubicBezTo>
                  <a:cubicBezTo>
                    <a:pt x="337692" y="55692"/>
                    <a:pt x="330413" y="61648"/>
                    <a:pt x="323133" y="61648"/>
                  </a:cubicBezTo>
                  <a:cubicBezTo>
                    <a:pt x="314235" y="63002"/>
                    <a:pt x="308573" y="55692"/>
                    <a:pt x="306955" y="47030"/>
                  </a:cubicBezTo>
                  <a:moveTo>
                    <a:pt x="323133" y="371071"/>
                  </a:moveTo>
                  <a:cubicBezTo>
                    <a:pt x="314235" y="371071"/>
                    <a:pt x="308573" y="363762"/>
                    <a:pt x="306955" y="354829"/>
                  </a:cubicBezTo>
                  <a:cubicBezTo>
                    <a:pt x="306955" y="346166"/>
                    <a:pt x="314235" y="340210"/>
                    <a:pt x="321515" y="340210"/>
                  </a:cubicBezTo>
                  <a:cubicBezTo>
                    <a:pt x="330413" y="340210"/>
                    <a:pt x="336075" y="347519"/>
                    <a:pt x="337692" y="356453"/>
                  </a:cubicBezTo>
                  <a:cubicBezTo>
                    <a:pt x="339041" y="365386"/>
                    <a:pt x="331761" y="371071"/>
                    <a:pt x="323133" y="371071"/>
                  </a:cubicBezTo>
                  <a:moveTo>
                    <a:pt x="245749" y="266847"/>
                  </a:moveTo>
                  <a:lnTo>
                    <a:pt x="120102" y="266847"/>
                  </a:lnTo>
                  <a:lnTo>
                    <a:pt x="120102" y="136364"/>
                  </a:lnTo>
                  <a:lnTo>
                    <a:pt x="245749" y="136364"/>
                  </a:lnTo>
                  <a:lnTo>
                    <a:pt x="245749" y="266847"/>
                  </a:lnTo>
                  <a:close/>
                  <a:moveTo>
                    <a:pt x="47032" y="30787"/>
                  </a:moveTo>
                  <a:cubicBezTo>
                    <a:pt x="55930" y="30787"/>
                    <a:pt x="61592" y="38096"/>
                    <a:pt x="61592" y="47030"/>
                  </a:cubicBezTo>
                  <a:cubicBezTo>
                    <a:pt x="61592" y="55692"/>
                    <a:pt x="54312" y="61648"/>
                    <a:pt x="45415" y="61648"/>
                  </a:cubicBezTo>
                  <a:cubicBezTo>
                    <a:pt x="36517" y="61648"/>
                    <a:pt x="30855" y="54339"/>
                    <a:pt x="30855" y="45405"/>
                  </a:cubicBezTo>
                  <a:cubicBezTo>
                    <a:pt x="32203" y="36472"/>
                    <a:pt x="39752" y="30787"/>
                    <a:pt x="47032" y="30787"/>
                  </a:cubicBez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7D93563-9B72-46D1-B0A1-C06F45DDAB1A}"/>
                </a:ext>
              </a:extLst>
            </p:cNvPr>
            <p:cNvSpPr/>
            <p:nvPr/>
          </p:nvSpPr>
          <p:spPr>
            <a:xfrm>
              <a:off x="1782305" y="4109065"/>
              <a:ext cx="93561" cy="95290"/>
            </a:xfrm>
            <a:custGeom>
              <a:avLst/>
              <a:gdLst>
                <a:gd name="connsiteX0" fmla="*/ 0 w 93561"/>
                <a:gd name="connsiteY0" fmla="*/ 95290 h 95290"/>
                <a:gd name="connsiteX1" fmla="*/ 93561 w 93561"/>
                <a:gd name="connsiteY1" fmla="*/ 95290 h 95290"/>
                <a:gd name="connsiteX2" fmla="*/ 93561 w 93561"/>
                <a:gd name="connsiteY2" fmla="*/ 0 h 95290"/>
                <a:gd name="connsiteX3" fmla="*/ 0 w 93561"/>
                <a:gd name="connsiteY3" fmla="*/ 0 h 95290"/>
                <a:gd name="connsiteX4" fmla="*/ 0 w 93561"/>
                <a:gd name="connsiteY4" fmla="*/ 95290 h 95290"/>
                <a:gd name="connsiteX5" fmla="*/ 70104 w 93561"/>
                <a:gd name="connsiteY5" fmla="*/ 71739 h 95290"/>
                <a:gd name="connsiteX6" fmla="*/ 23458 w 93561"/>
                <a:gd name="connsiteY6" fmla="*/ 71739 h 95290"/>
                <a:gd name="connsiteX7" fmla="*/ 23458 w 93561"/>
                <a:gd name="connsiteY7" fmla="*/ 23281 h 95290"/>
                <a:gd name="connsiteX8" fmla="*/ 70104 w 93561"/>
                <a:gd name="connsiteY8" fmla="*/ 23281 h 95290"/>
                <a:gd name="connsiteX9" fmla="*/ 70104 w 93561"/>
                <a:gd name="connsiteY9" fmla="*/ 71739 h 9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61" h="95290">
                  <a:moveTo>
                    <a:pt x="0" y="95290"/>
                  </a:moveTo>
                  <a:lnTo>
                    <a:pt x="93561" y="95290"/>
                  </a:lnTo>
                  <a:lnTo>
                    <a:pt x="93561" y="0"/>
                  </a:lnTo>
                  <a:lnTo>
                    <a:pt x="0" y="0"/>
                  </a:lnTo>
                  <a:lnTo>
                    <a:pt x="0" y="95290"/>
                  </a:lnTo>
                  <a:close/>
                  <a:moveTo>
                    <a:pt x="70104" y="71739"/>
                  </a:moveTo>
                  <a:lnTo>
                    <a:pt x="23458" y="71739"/>
                  </a:lnTo>
                  <a:lnTo>
                    <a:pt x="23458" y="23281"/>
                  </a:lnTo>
                  <a:lnTo>
                    <a:pt x="70104" y="23281"/>
                  </a:lnTo>
                  <a:lnTo>
                    <a:pt x="70104" y="71739"/>
                  </a:lnTo>
                  <a:close/>
                </a:path>
              </a:pathLst>
            </a:custGeom>
            <a:solidFill>
              <a:srgbClr val="00938F"/>
            </a:solidFill>
            <a:ln w="2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79FAAEA2-096B-4136-8F00-F744D37E6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5183" y="4263327"/>
            <a:ext cx="520960" cy="5209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0047B87-3EE8-423D-A2EB-B0C2078CF5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40945" y="4205708"/>
            <a:ext cx="571500" cy="571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FFC04D9-13F0-4764-BFDF-9E9C2C0A09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0882" y="4159632"/>
            <a:ext cx="571500" cy="5715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74E7040B-3D65-4035-BA0A-62692B38F9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35629" y="317636"/>
            <a:ext cx="472314" cy="472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65758060-4F5E-41D8-ABD6-58AC98E239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6562" y="380016"/>
            <a:ext cx="459037" cy="4590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00251C3-2893-4F89-B7C9-101FF4E60A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78479" y="2837791"/>
            <a:ext cx="455399" cy="4944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4EE647C-37FC-461B-A016-675215EB48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10677" y="2949925"/>
            <a:ext cx="481423" cy="41636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104977F-579B-48AF-8D1F-A43527EE9EB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60600" y="2736729"/>
            <a:ext cx="572502" cy="572502"/>
          </a:xfrm>
          <a:prstGeom prst="rect">
            <a:avLst/>
          </a:prstGeom>
        </p:spPr>
      </p:pic>
      <p:grpSp>
        <p:nvGrpSpPr>
          <p:cNvPr id="48" name="Graphic 4">
            <a:extLst>
              <a:ext uri="{FF2B5EF4-FFF2-40B4-BE49-F238E27FC236}">
                <a16:creationId xmlns:a16="http://schemas.microsoft.com/office/drawing/2014/main" id="{9AFF57E6-B842-406A-A2B4-87870D39D902}"/>
              </a:ext>
            </a:extLst>
          </p:cNvPr>
          <p:cNvGrpSpPr/>
          <p:nvPr/>
        </p:nvGrpSpPr>
        <p:grpSpPr>
          <a:xfrm>
            <a:off x="4364265" y="2871630"/>
            <a:ext cx="532567" cy="532567"/>
            <a:chOff x="4123614" y="1673535"/>
            <a:chExt cx="532567" cy="532567"/>
          </a:xfrm>
          <a:solidFill>
            <a:srgbClr val="05918E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8B6AEEE-7058-47D3-9649-36C674B231F8}"/>
                </a:ext>
              </a:extLst>
            </p:cNvPr>
            <p:cNvSpPr/>
            <p:nvPr/>
          </p:nvSpPr>
          <p:spPr>
            <a:xfrm>
              <a:off x="4123614" y="1673535"/>
              <a:ext cx="475059" cy="366474"/>
            </a:xfrm>
            <a:custGeom>
              <a:avLst/>
              <a:gdLst>
                <a:gd name="connsiteX0" fmla="*/ 159719 w 475059"/>
                <a:gd name="connsiteY0" fmla="*/ 22014 h 366474"/>
                <a:gd name="connsiteX1" fmla="*/ 320453 w 475059"/>
                <a:gd name="connsiteY1" fmla="*/ 5583 h 366474"/>
                <a:gd name="connsiteX2" fmla="*/ 447612 w 475059"/>
                <a:gd name="connsiteY2" fmla="*/ 71305 h 366474"/>
                <a:gd name="connsiteX3" fmla="*/ 447612 w 475059"/>
                <a:gd name="connsiteY3" fmla="*/ 49517 h 366474"/>
                <a:gd name="connsiteX4" fmla="*/ 461185 w 475059"/>
                <a:gd name="connsiteY4" fmla="*/ 37015 h 366474"/>
                <a:gd name="connsiteX5" fmla="*/ 474758 w 475059"/>
                <a:gd name="connsiteY5" fmla="*/ 49517 h 366474"/>
                <a:gd name="connsiteX6" fmla="*/ 475116 w 475059"/>
                <a:gd name="connsiteY6" fmla="*/ 104167 h 366474"/>
                <a:gd name="connsiteX7" fmla="*/ 461185 w 475059"/>
                <a:gd name="connsiteY7" fmla="*/ 117025 h 366474"/>
                <a:gd name="connsiteX8" fmla="*/ 409393 w 475059"/>
                <a:gd name="connsiteY8" fmla="*/ 117383 h 366474"/>
                <a:gd name="connsiteX9" fmla="*/ 395463 w 475059"/>
                <a:gd name="connsiteY9" fmla="*/ 107381 h 366474"/>
                <a:gd name="connsiteX10" fmla="*/ 406893 w 475059"/>
                <a:gd name="connsiteY10" fmla="*/ 90594 h 366474"/>
                <a:gd name="connsiteX11" fmla="*/ 428681 w 475059"/>
                <a:gd name="connsiteY11" fmla="*/ 90236 h 366474"/>
                <a:gd name="connsiteX12" fmla="*/ 310809 w 475059"/>
                <a:gd name="connsiteY12" fmla="*/ 30943 h 366474"/>
                <a:gd name="connsiteX13" fmla="*/ 170077 w 475059"/>
                <a:gd name="connsiteY13" fmla="*/ 47017 h 366474"/>
                <a:gd name="connsiteX14" fmla="*/ 72208 w 475059"/>
                <a:gd name="connsiteY14" fmla="*/ 126312 h 366474"/>
                <a:gd name="connsiteX15" fmla="*/ 27560 w 475059"/>
                <a:gd name="connsiteY15" fmla="*/ 247042 h 366474"/>
                <a:gd name="connsiteX16" fmla="*/ 41133 w 475059"/>
                <a:gd name="connsiteY16" fmla="*/ 348126 h 366474"/>
                <a:gd name="connsiteX17" fmla="*/ 32560 w 475059"/>
                <a:gd name="connsiteY17" fmla="*/ 365985 h 366474"/>
                <a:gd name="connsiteX18" fmla="*/ 15772 w 475059"/>
                <a:gd name="connsiteY18" fmla="*/ 357413 h 366474"/>
                <a:gd name="connsiteX19" fmla="*/ 56 w 475059"/>
                <a:gd name="connsiteY19" fmla="*/ 273116 h 366474"/>
                <a:gd name="connsiteX20" fmla="*/ 40418 w 475059"/>
                <a:gd name="connsiteY20" fmla="*/ 125955 h 366474"/>
                <a:gd name="connsiteX21" fmla="*/ 160076 w 475059"/>
                <a:gd name="connsiteY21" fmla="*/ 22371 h 36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5059" h="366474">
                  <a:moveTo>
                    <a:pt x="159719" y="22014"/>
                  </a:moveTo>
                  <a:cubicBezTo>
                    <a:pt x="209725" y="-132"/>
                    <a:pt x="266875" y="-5490"/>
                    <a:pt x="320453" y="5583"/>
                  </a:cubicBezTo>
                  <a:cubicBezTo>
                    <a:pt x="367959" y="15227"/>
                    <a:pt x="412251" y="38444"/>
                    <a:pt x="447612" y="71305"/>
                  </a:cubicBezTo>
                  <a:cubicBezTo>
                    <a:pt x="447612" y="64162"/>
                    <a:pt x="447255" y="57018"/>
                    <a:pt x="447612" y="49517"/>
                  </a:cubicBezTo>
                  <a:cubicBezTo>
                    <a:pt x="447969" y="42730"/>
                    <a:pt x="454042" y="36658"/>
                    <a:pt x="461185" y="37015"/>
                  </a:cubicBezTo>
                  <a:cubicBezTo>
                    <a:pt x="467972" y="37015"/>
                    <a:pt x="474401" y="42373"/>
                    <a:pt x="474758" y="49517"/>
                  </a:cubicBezTo>
                  <a:cubicBezTo>
                    <a:pt x="475116" y="67734"/>
                    <a:pt x="475116" y="85950"/>
                    <a:pt x="475116" y="104167"/>
                  </a:cubicBezTo>
                  <a:cubicBezTo>
                    <a:pt x="475116" y="111310"/>
                    <a:pt x="468329" y="117740"/>
                    <a:pt x="461185" y="117025"/>
                  </a:cubicBezTo>
                  <a:cubicBezTo>
                    <a:pt x="444040" y="117025"/>
                    <a:pt x="426538" y="117383"/>
                    <a:pt x="409393" y="117383"/>
                  </a:cubicBezTo>
                  <a:cubicBezTo>
                    <a:pt x="403321" y="117740"/>
                    <a:pt x="397249" y="113454"/>
                    <a:pt x="395463" y="107381"/>
                  </a:cubicBezTo>
                  <a:cubicBezTo>
                    <a:pt x="393320" y="99880"/>
                    <a:pt x="399035" y="91308"/>
                    <a:pt x="406893" y="90594"/>
                  </a:cubicBezTo>
                  <a:cubicBezTo>
                    <a:pt x="414037" y="90236"/>
                    <a:pt x="421537" y="90236"/>
                    <a:pt x="428681" y="90236"/>
                  </a:cubicBezTo>
                  <a:cubicBezTo>
                    <a:pt x="396177" y="59875"/>
                    <a:pt x="354743" y="39159"/>
                    <a:pt x="310809" y="30943"/>
                  </a:cubicBezTo>
                  <a:cubicBezTo>
                    <a:pt x="263661" y="22014"/>
                    <a:pt x="214011" y="27371"/>
                    <a:pt x="170077" y="47017"/>
                  </a:cubicBezTo>
                  <a:cubicBezTo>
                    <a:pt x="131144" y="63805"/>
                    <a:pt x="97211" y="92022"/>
                    <a:pt x="72208" y="126312"/>
                  </a:cubicBezTo>
                  <a:cubicBezTo>
                    <a:pt x="46491" y="161317"/>
                    <a:pt x="31131" y="203465"/>
                    <a:pt x="27560" y="247042"/>
                  </a:cubicBezTo>
                  <a:cubicBezTo>
                    <a:pt x="24702" y="280975"/>
                    <a:pt x="29703" y="315622"/>
                    <a:pt x="41133" y="348126"/>
                  </a:cubicBezTo>
                  <a:cubicBezTo>
                    <a:pt x="43990" y="354912"/>
                    <a:pt x="39704" y="363842"/>
                    <a:pt x="32560" y="365985"/>
                  </a:cubicBezTo>
                  <a:cubicBezTo>
                    <a:pt x="25774" y="368486"/>
                    <a:pt x="17916" y="364199"/>
                    <a:pt x="15772" y="357413"/>
                  </a:cubicBezTo>
                  <a:cubicBezTo>
                    <a:pt x="6128" y="330624"/>
                    <a:pt x="771" y="301691"/>
                    <a:pt x="56" y="273116"/>
                  </a:cubicBezTo>
                  <a:cubicBezTo>
                    <a:pt x="-1015" y="221681"/>
                    <a:pt x="13272" y="169532"/>
                    <a:pt x="40418" y="125955"/>
                  </a:cubicBezTo>
                  <a:cubicBezTo>
                    <a:pt x="68993" y="80592"/>
                    <a:pt x="110784" y="43802"/>
                    <a:pt x="160076" y="22371"/>
                  </a:cubicBezTo>
                  <a:close/>
                </a:path>
              </a:pathLst>
            </a:custGeom>
            <a:solidFill>
              <a:schemeClr val="accent1"/>
            </a:solidFill>
            <a:ln w="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6913765-A5E3-42D0-8BC5-FBE888DF110B}"/>
                </a:ext>
              </a:extLst>
            </p:cNvPr>
            <p:cNvSpPr/>
            <p:nvPr/>
          </p:nvSpPr>
          <p:spPr>
            <a:xfrm>
              <a:off x="4225293" y="1775531"/>
              <a:ext cx="327898" cy="328613"/>
            </a:xfrm>
            <a:custGeom>
              <a:avLst/>
              <a:gdLst>
                <a:gd name="connsiteX0" fmla="*/ 180913 w 327898"/>
                <a:gd name="connsiteY0" fmla="*/ 11101 h 328612"/>
                <a:gd name="connsiteX1" fmla="*/ 209488 w 327898"/>
                <a:gd name="connsiteY1" fmla="*/ 1457 h 328612"/>
                <a:gd name="connsiteX2" fmla="*/ 238063 w 327898"/>
                <a:gd name="connsiteY2" fmla="*/ 12172 h 328612"/>
                <a:gd name="connsiteX3" fmla="*/ 252708 w 327898"/>
                <a:gd name="connsiteY3" fmla="*/ 37533 h 328612"/>
                <a:gd name="connsiteX4" fmla="*/ 248421 w 327898"/>
                <a:gd name="connsiteY4" fmla="*/ 60035 h 328612"/>
                <a:gd name="connsiteX5" fmla="*/ 262709 w 327898"/>
                <a:gd name="connsiteY5" fmla="*/ 73609 h 328612"/>
                <a:gd name="connsiteX6" fmla="*/ 283783 w 327898"/>
                <a:gd name="connsiteY6" fmla="*/ 67894 h 328612"/>
                <a:gd name="connsiteX7" fmla="*/ 310929 w 327898"/>
                <a:gd name="connsiteY7" fmla="*/ 80752 h 328612"/>
                <a:gd name="connsiteX8" fmla="*/ 323431 w 327898"/>
                <a:gd name="connsiteY8" fmla="*/ 107541 h 328612"/>
                <a:gd name="connsiteX9" fmla="*/ 317002 w 327898"/>
                <a:gd name="connsiteY9" fmla="*/ 136116 h 328612"/>
                <a:gd name="connsiteX10" fmla="*/ 297356 w 327898"/>
                <a:gd name="connsiteY10" fmla="*/ 149690 h 328612"/>
                <a:gd name="connsiteX11" fmla="*/ 298071 w 327898"/>
                <a:gd name="connsiteY11" fmla="*/ 169335 h 328612"/>
                <a:gd name="connsiteX12" fmla="*/ 317002 w 327898"/>
                <a:gd name="connsiteY12" fmla="*/ 180408 h 328612"/>
                <a:gd name="connsiteX13" fmla="*/ 327003 w 327898"/>
                <a:gd name="connsiteY13" fmla="*/ 208268 h 328612"/>
                <a:gd name="connsiteX14" fmla="*/ 318073 w 327898"/>
                <a:gd name="connsiteY14" fmla="*/ 232557 h 328612"/>
                <a:gd name="connsiteX15" fmla="*/ 312715 w 327898"/>
                <a:gd name="connsiteY15" fmla="*/ 243273 h 328612"/>
                <a:gd name="connsiteX16" fmla="*/ 289498 w 327898"/>
                <a:gd name="connsiteY16" fmla="*/ 252202 h 328612"/>
                <a:gd name="connsiteX17" fmla="*/ 267710 w 327898"/>
                <a:gd name="connsiteY17" fmla="*/ 248273 h 328612"/>
                <a:gd name="connsiteX18" fmla="*/ 254136 w 327898"/>
                <a:gd name="connsiteY18" fmla="*/ 262561 h 328612"/>
                <a:gd name="connsiteX19" fmla="*/ 260209 w 327898"/>
                <a:gd name="connsiteY19" fmla="*/ 290421 h 328612"/>
                <a:gd name="connsiteX20" fmla="*/ 245564 w 327898"/>
                <a:gd name="connsiteY20" fmla="*/ 311495 h 328612"/>
                <a:gd name="connsiteX21" fmla="*/ 218418 w 327898"/>
                <a:gd name="connsiteY21" fmla="*/ 323997 h 328612"/>
                <a:gd name="connsiteX22" fmla="*/ 189128 w 327898"/>
                <a:gd name="connsiteY22" fmla="*/ 314710 h 328612"/>
                <a:gd name="connsiteX23" fmla="*/ 177698 w 327898"/>
                <a:gd name="connsiteY23" fmla="*/ 297565 h 328612"/>
                <a:gd name="connsiteX24" fmla="*/ 158767 w 327898"/>
                <a:gd name="connsiteY24" fmla="*/ 298280 h 328612"/>
                <a:gd name="connsiteX25" fmla="*/ 147337 w 327898"/>
                <a:gd name="connsiteY25" fmla="*/ 317925 h 328612"/>
                <a:gd name="connsiteX26" fmla="*/ 119834 w 327898"/>
                <a:gd name="connsiteY26" fmla="*/ 327569 h 328612"/>
                <a:gd name="connsiteX27" fmla="*/ 91616 w 327898"/>
                <a:gd name="connsiteY27" fmla="*/ 317210 h 328612"/>
                <a:gd name="connsiteX28" fmla="*/ 75900 w 327898"/>
                <a:gd name="connsiteY28" fmla="*/ 291850 h 328612"/>
                <a:gd name="connsiteX29" fmla="*/ 80186 w 327898"/>
                <a:gd name="connsiteY29" fmla="*/ 269347 h 328612"/>
                <a:gd name="connsiteX30" fmla="*/ 65541 w 327898"/>
                <a:gd name="connsiteY30" fmla="*/ 255774 h 328612"/>
                <a:gd name="connsiteX31" fmla="*/ 44110 w 327898"/>
                <a:gd name="connsiteY31" fmla="*/ 261489 h 328612"/>
                <a:gd name="connsiteX32" fmla="*/ 17678 w 327898"/>
                <a:gd name="connsiteY32" fmla="*/ 249702 h 328612"/>
                <a:gd name="connsiteX33" fmla="*/ 8749 w 327898"/>
                <a:gd name="connsiteY33" fmla="*/ 230414 h 328612"/>
                <a:gd name="connsiteX34" fmla="*/ 2676 w 327898"/>
                <a:gd name="connsiteY34" fmla="*/ 212912 h 328612"/>
                <a:gd name="connsiteX35" fmla="*/ 13392 w 327898"/>
                <a:gd name="connsiteY35" fmla="*/ 191123 h 328612"/>
                <a:gd name="connsiteX36" fmla="*/ 30894 w 327898"/>
                <a:gd name="connsiteY36" fmla="*/ 178979 h 328612"/>
                <a:gd name="connsiteX37" fmla="*/ 30180 w 327898"/>
                <a:gd name="connsiteY37" fmla="*/ 158976 h 328612"/>
                <a:gd name="connsiteX38" fmla="*/ 8391 w 327898"/>
                <a:gd name="connsiteY38" fmla="*/ 145760 h 328612"/>
                <a:gd name="connsiteX39" fmla="*/ 1248 w 327898"/>
                <a:gd name="connsiteY39" fmla="*/ 119686 h 328612"/>
                <a:gd name="connsiteX40" fmla="*/ 11606 w 327898"/>
                <a:gd name="connsiteY40" fmla="*/ 91825 h 328612"/>
                <a:gd name="connsiteX41" fmla="*/ 39110 w 327898"/>
                <a:gd name="connsiteY41" fmla="*/ 76466 h 328612"/>
                <a:gd name="connsiteX42" fmla="*/ 59469 w 327898"/>
                <a:gd name="connsiteY42" fmla="*/ 80395 h 328612"/>
                <a:gd name="connsiteX43" fmla="*/ 73042 w 327898"/>
                <a:gd name="connsiteY43" fmla="*/ 65750 h 328612"/>
                <a:gd name="connsiteX44" fmla="*/ 67327 w 327898"/>
                <a:gd name="connsiteY44" fmla="*/ 43962 h 328612"/>
                <a:gd name="connsiteX45" fmla="*/ 81258 w 327898"/>
                <a:gd name="connsiteY45" fmla="*/ 17173 h 328612"/>
                <a:gd name="connsiteX46" fmla="*/ 107690 w 327898"/>
                <a:gd name="connsiteY46" fmla="*/ 5029 h 328612"/>
                <a:gd name="connsiteX47" fmla="*/ 136622 w 327898"/>
                <a:gd name="connsiteY47" fmla="*/ 11815 h 328612"/>
                <a:gd name="connsiteX48" fmla="*/ 149838 w 327898"/>
                <a:gd name="connsiteY48" fmla="*/ 30746 h 328612"/>
                <a:gd name="connsiteX49" fmla="*/ 170555 w 327898"/>
                <a:gd name="connsiteY49" fmla="*/ 30032 h 328612"/>
                <a:gd name="connsiteX50" fmla="*/ 181270 w 327898"/>
                <a:gd name="connsiteY50" fmla="*/ 11101 h 328612"/>
                <a:gd name="connsiteX51" fmla="*/ 194129 w 327898"/>
                <a:gd name="connsiteY51" fmla="*/ 44676 h 328612"/>
                <a:gd name="connsiteX52" fmla="*/ 173412 w 327898"/>
                <a:gd name="connsiteY52" fmla="*/ 56821 h 328612"/>
                <a:gd name="connsiteX53" fmla="*/ 158767 w 327898"/>
                <a:gd name="connsiteY53" fmla="*/ 56821 h 328612"/>
                <a:gd name="connsiteX54" fmla="*/ 140551 w 327898"/>
                <a:gd name="connsiteY54" fmla="*/ 55749 h 328612"/>
                <a:gd name="connsiteX55" fmla="*/ 118048 w 327898"/>
                <a:gd name="connsiteY55" fmla="*/ 30389 h 328612"/>
                <a:gd name="connsiteX56" fmla="*/ 95902 w 327898"/>
                <a:gd name="connsiteY56" fmla="*/ 40747 h 328612"/>
                <a:gd name="connsiteX57" fmla="*/ 100546 w 327898"/>
                <a:gd name="connsiteY57" fmla="*/ 74323 h 328612"/>
                <a:gd name="connsiteX58" fmla="*/ 83758 w 327898"/>
                <a:gd name="connsiteY58" fmla="*/ 95754 h 328612"/>
                <a:gd name="connsiteX59" fmla="*/ 67327 w 327898"/>
                <a:gd name="connsiteY59" fmla="*/ 107184 h 328612"/>
                <a:gd name="connsiteX60" fmla="*/ 38038 w 327898"/>
                <a:gd name="connsiteY60" fmla="*/ 103612 h 328612"/>
                <a:gd name="connsiteX61" fmla="*/ 29466 w 327898"/>
                <a:gd name="connsiteY61" fmla="*/ 126830 h 328612"/>
                <a:gd name="connsiteX62" fmla="*/ 46968 w 327898"/>
                <a:gd name="connsiteY62" fmla="*/ 136831 h 328612"/>
                <a:gd name="connsiteX63" fmla="*/ 58041 w 327898"/>
                <a:gd name="connsiteY63" fmla="*/ 151118 h 328612"/>
                <a:gd name="connsiteX64" fmla="*/ 59112 w 327898"/>
                <a:gd name="connsiteY64" fmla="*/ 167192 h 328612"/>
                <a:gd name="connsiteX65" fmla="*/ 58041 w 327898"/>
                <a:gd name="connsiteY65" fmla="*/ 190052 h 328612"/>
                <a:gd name="connsiteX66" fmla="*/ 32680 w 327898"/>
                <a:gd name="connsiteY66" fmla="*/ 212197 h 328612"/>
                <a:gd name="connsiteX67" fmla="*/ 43039 w 327898"/>
                <a:gd name="connsiteY67" fmla="*/ 234700 h 328612"/>
                <a:gd name="connsiteX68" fmla="*/ 77329 w 327898"/>
                <a:gd name="connsiteY68" fmla="*/ 230057 h 328612"/>
                <a:gd name="connsiteX69" fmla="*/ 96974 w 327898"/>
                <a:gd name="connsiteY69" fmla="*/ 245773 h 328612"/>
                <a:gd name="connsiteX70" fmla="*/ 108761 w 327898"/>
                <a:gd name="connsiteY70" fmla="*/ 260775 h 328612"/>
                <a:gd name="connsiteX71" fmla="*/ 104475 w 327898"/>
                <a:gd name="connsiteY71" fmla="*/ 292207 h 328612"/>
                <a:gd name="connsiteX72" fmla="*/ 128049 w 327898"/>
                <a:gd name="connsiteY72" fmla="*/ 300780 h 328612"/>
                <a:gd name="connsiteX73" fmla="*/ 138408 w 327898"/>
                <a:gd name="connsiteY73" fmla="*/ 283278 h 328612"/>
                <a:gd name="connsiteX74" fmla="*/ 160911 w 327898"/>
                <a:gd name="connsiteY74" fmla="*/ 271133 h 328612"/>
                <a:gd name="connsiteX75" fmla="*/ 178056 w 327898"/>
                <a:gd name="connsiteY75" fmla="*/ 270419 h 328612"/>
                <a:gd name="connsiteX76" fmla="*/ 201273 w 327898"/>
                <a:gd name="connsiteY76" fmla="*/ 281492 h 328612"/>
                <a:gd name="connsiteX77" fmla="*/ 212703 w 327898"/>
                <a:gd name="connsiteY77" fmla="*/ 298280 h 328612"/>
                <a:gd name="connsiteX78" fmla="*/ 235206 w 327898"/>
                <a:gd name="connsiteY78" fmla="*/ 287921 h 328612"/>
                <a:gd name="connsiteX79" fmla="*/ 229848 w 327898"/>
                <a:gd name="connsiteY79" fmla="*/ 266847 h 328612"/>
                <a:gd name="connsiteX80" fmla="*/ 239492 w 327898"/>
                <a:gd name="connsiteY80" fmla="*/ 241844 h 328612"/>
                <a:gd name="connsiteX81" fmla="*/ 259851 w 327898"/>
                <a:gd name="connsiteY81" fmla="*/ 223270 h 328612"/>
                <a:gd name="connsiteX82" fmla="*/ 294142 w 327898"/>
                <a:gd name="connsiteY82" fmla="*/ 225413 h 328612"/>
                <a:gd name="connsiteX83" fmla="*/ 302714 w 327898"/>
                <a:gd name="connsiteY83" fmla="*/ 201839 h 328612"/>
                <a:gd name="connsiteX84" fmla="*/ 285212 w 327898"/>
                <a:gd name="connsiteY84" fmla="*/ 191480 h 328612"/>
                <a:gd name="connsiteX85" fmla="*/ 274496 w 327898"/>
                <a:gd name="connsiteY85" fmla="*/ 176479 h 328612"/>
                <a:gd name="connsiteX86" fmla="*/ 273782 w 327898"/>
                <a:gd name="connsiteY86" fmla="*/ 161834 h 328612"/>
                <a:gd name="connsiteX87" fmla="*/ 273067 w 327898"/>
                <a:gd name="connsiteY87" fmla="*/ 148261 h 328612"/>
                <a:gd name="connsiteX88" fmla="*/ 283783 w 327898"/>
                <a:gd name="connsiteY88" fmla="*/ 127901 h 328612"/>
                <a:gd name="connsiteX89" fmla="*/ 300928 w 327898"/>
                <a:gd name="connsiteY89" fmla="*/ 116114 h 328612"/>
                <a:gd name="connsiteX90" fmla="*/ 290570 w 327898"/>
                <a:gd name="connsiteY90" fmla="*/ 93611 h 328612"/>
                <a:gd name="connsiteX91" fmla="*/ 271639 w 327898"/>
                <a:gd name="connsiteY91" fmla="*/ 98969 h 328612"/>
                <a:gd name="connsiteX92" fmla="*/ 246993 w 327898"/>
                <a:gd name="connsiteY92" fmla="*/ 91825 h 328612"/>
                <a:gd name="connsiteX93" fmla="*/ 234134 w 327898"/>
                <a:gd name="connsiteY93" fmla="*/ 79681 h 328612"/>
                <a:gd name="connsiteX94" fmla="*/ 224847 w 327898"/>
                <a:gd name="connsiteY94" fmla="*/ 56821 h 328612"/>
                <a:gd name="connsiteX95" fmla="*/ 228776 w 327898"/>
                <a:gd name="connsiteY95" fmla="*/ 35390 h 328612"/>
                <a:gd name="connsiteX96" fmla="*/ 205202 w 327898"/>
                <a:gd name="connsiteY96" fmla="*/ 26817 h 328612"/>
                <a:gd name="connsiteX97" fmla="*/ 195201 w 327898"/>
                <a:gd name="connsiteY97" fmla="*/ 43962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7898" h="328612">
                  <a:moveTo>
                    <a:pt x="180913" y="11101"/>
                  </a:moveTo>
                  <a:cubicBezTo>
                    <a:pt x="186628" y="1814"/>
                    <a:pt x="199130" y="-2472"/>
                    <a:pt x="209488" y="1457"/>
                  </a:cubicBezTo>
                  <a:cubicBezTo>
                    <a:pt x="219132" y="5029"/>
                    <a:pt x="228776" y="8600"/>
                    <a:pt x="238063" y="12172"/>
                  </a:cubicBezTo>
                  <a:cubicBezTo>
                    <a:pt x="248064" y="16101"/>
                    <a:pt x="254136" y="27174"/>
                    <a:pt x="252708" y="37533"/>
                  </a:cubicBezTo>
                  <a:cubicBezTo>
                    <a:pt x="251636" y="45034"/>
                    <a:pt x="249850" y="52535"/>
                    <a:pt x="248421" y="60035"/>
                  </a:cubicBezTo>
                  <a:cubicBezTo>
                    <a:pt x="253422" y="64322"/>
                    <a:pt x="258066" y="68608"/>
                    <a:pt x="262709" y="73609"/>
                  </a:cubicBezTo>
                  <a:cubicBezTo>
                    <a:pt x="269853" y="71823"/>
                    <a:pt x="276639" y="69680"/>
                    <a:pt x="283783" y="67894"/>
                  </a:cubicBezTo>
                  <a:cubicBezTo>
                    <a:pt x="294499" y="65036"/>
                    <a:pt x="306286" y="71108"/>
                    <a:pt x="310929" y="80752"/>
                  </a:cubicBezTo>
                  <a:cubicBezTo>
                    <a:pt x="315216" y="89682"/>
                    <a:pt x="319145" y="98612"/>
                    <a:pt x="323431" y="107541"/>
                  </a:cubicBezTo>
                  <a:cubicBezTo>
                    <a:pt x="327717" y="117185"/>
                    <a:pt x="325217" y="129330"/>
                    <a:pt x="317002" y="136116"/>
                  </a:cubicBezTo>
                  <a:cubicBezTo>
                    <a:pt x="310572" y="141117"/>
                    <a:pt x="303786" y="145046"/>
                    <a:pt x="297356" y="149690"/>
                  </a:cubicBezTo>
                  <a:cubicBezTo>
                    <a:pt x="298071" y="156119"/>
                    <a:pt x="298428" y="162905"/>
                    <a:pt x="298071" y="169335"/>
                  </a:cubicBezTo>
                  <a:cubicBezTo>
                    <a:pt x="304500" y="172907"/>
                    <a:pt x="310929" y="176479"/>
                    <a:pt x="317002" y="180408"/>
                  </a:cubicBezTo>
                  <a:cubicBezTo>
                    <a:pt x="325931" y="186123"/>
                    <a:pt x="330217" y="198267"/>
                    <a:pt x="327003" y="208268"/>
                  </a:cubicBezTo>
                  <a:cubicBezTo>
                    <a:pt x="324145" y="216484"/>
                    <a:pt x="320931" y="224342"/>
                    <a:pt x="318073" y="232557"/>
                  </a:cubicBezTo>
                  <a:cubicBezTo>
                    <a:pt x="316644" y="236129"/>
                    <a:pt x="315216" y="240058"/>
                    <a:pt x="312715" y="243273"/>
                  </a:cubicBezTo>
                  <a:cubicBezTo>
                    <a:pt x="307357" y="250059"/>
                    <a:pt x="298071" y="253631"/>
                    <a:pt x="289498" y="252202"/>
                  </a:cubicBezTo>
                  <a:cubicBezTo>
                    <a:pt x="282354" y="251131"/>
                    <a:pt x="275211" y="249345"/>
                    <a:pt x="267710" y="248273"/>
                  </a:cubicBezTo>
                  <a:cubicBezTo>
                    <a:pt x="263423" y="253274"/>
                    <a:pt x="259137" y="258275"/>
                    <a:pt x="254136" y="262561"/>
                  </a:cubicBezTo>
                  <a:cubicBezTo>
                    <a:pt x="255922" y="271848"/>
                    <a:pt x="260209" y="280777"/>
                    <a:pt x="260209" y="290421"/>
                  </a:cubicBezTo>
                  <a:cubicBezTo>
                    <a:pt x="259851" y="299351"/>
                    <a:pt x="253779" y="307924"/>
                    <a:pt x="245564" y="311495"/>
                  </a:cubicBezTo>
                  <a:cubicBezTo>
                    <a:pt x="236634" y="315782"/>
                    <a:pt x="227347" y="319711"/>
                    <a:pt x="218418" y="323997"/>
                  </a:cubicBezTo>
                  <a:cubicBezTo>
                    <a:pt x="208059" y="328283"/>
                    <a:pt x="195201" y="323997"/>
                    <a:pt x="189128" y="314710"/>
                  </a:cubicBezTo>
                  <a:cubicBezTo>
                    <a:pt x="185199" y="308995"/>
                    <a:pt x="181270" y="303280"/>
                    <a:pt x="177698" y="297565"/>
                  </a:cubicBezTo>
                  <a:cubicBezTo>
                    <a:pt x="171269" y="298280"/>
                    <a:pt x="164840" y="298280"/>
                    <a:pt x="158767" y="298280"/>
                  </a:cubicBezTo>
                  <a:cubicBezTo>
                    <a:pt x="154838" y="304709"/>
                    <a:pt x="151266" y="311495"/>
                    <a:pt x="147337" y="317925"/>
                  </a:cubicBezTo>
                  <a:cubicBezTo>
                    <a:pt x="141980" y="327212"/>
                    <a:pt x="129835" y="331141"/>
                    <a:pt x="119834" y="327569"/>
                  </a:cubicBezTo>
                  <a:cubicBezTo>
                    <a:pt x="110547" y="324354"/>
                    <a:pt x="101260" y="320425"/>
                    <a:pt x="91616" y="317210"/>
                  </a:cubicBezTo>
                  <a:cubicBezTo>
                    <a:pt x="81258" y="313639"/>
                    <a:pt x="74471" y="302566"/>
                    <a:pt x="75900" y="291850"/>
                  </a:cubicBezTo>
                  <a:cubicBezTo>
                    <a:pt x="76971" y="284349"/>
                    <a:pt x="78757" y="276848"/>
                    <a:pt x="80186" y="269347"/>
                  </a:cubicBezTo>
                  <a:cubicBezTo>
                    <a:pt x="75186" y="265061"/>
                    <a:pt x="70185" y="260775"/>
                    <a:pt x="65541" y="255774"/>
                  </a:cubicBezTo>
                  <a:cubicBezTo>
                    <a:pt x="58398" y="257560"/>
                    <a:pt x="51254" y="259703"/>
                    <a:pt x="44110" y="261489"/>
                  </a:cubicBezTo>
                  <a:cubicBezTo>
                    <a:pt x="33752" y="263632"/>
                    <a:pt x="22679" y="258989"/>
                    <a:pt x="17678" y="249702"/>
                  </a:cubicBezTo>
                  <a:cubicBezTo>
                    <a:pt x="14464" y="243273"/>
                    <a:pt x="11606" y="236843"/>
                    <a:pt x="8749" y="230414"/>
                  </a:cubicBezTo>
                  <a:cubicBezTo>
                    <a:pt x="6248" y="224699"/>
                    <a:pt x="3034" y="219341"/>
                    <a:pt x="2676" y="212912"/>
                  </a:cubicBezTo>
                  <a:cubicBezTo>
                    <a:pt x="1962" y="204339"/>
                    <a:pt x="6248" y="195767"/>
                    <a:pt x="13392" y="191123"/>
                  </a:cubicBezTo>
                  <a:cubicBezTo>
                    <a:pt x="19107" y="187194"/>
                    <a:pt x="25179" y="183265"/>
                    <a:pt x="30894" y="178979"/>
                  </a:cubicBezTo>
                  <a:cubicBezTo>
                    <a:pt x="30180" y="172192"/>
                    <a:pt x="30180" y="165763"/>
                    <a:pt x="30180" y="158976"/>
                  </a:cubicBezTo>
                  <a:cubicBezTo>
                    <a:pt x="23036" y="154690"/>
                    <a:pt x="15178" y="151118"/>
                    <a:pt x="8391" y="145760"/>
                  </a:cubicBezTo>
                  <a:cubicBezTo>
                    <a:pt x="1248" y="139331"/>
                    <a:pt x="-1967" y="128615"/>
                    <a:pt x="1248" y="119686"/>
                  </a:cubicBezTo>
                  <a:cubicBezTo>
                    <a:pt x="4462" y="110399"/>
                    <a:pt x="8034" y="101112"/>
                    <a:pt x="11606" y="91825"/>
                  </a:cubicBezTo>
                  <a:cubicBezTo>
                    <a:pt x="15535" y="81110"/>
                    <a:pt x="28037" y="73966"/>
                    <a:pt x="39110" y="76466"/>
                  </a:cubicBezTo>
                  <a:cubicBezTo>
                    <a:pt x="45896" y="77895"/>
                    <a:pt x="52683" y="78966"/>
                    <a:pt x="59469" y="80395"/>
                  </a:cubicBezTo>
                  <a:cubicBezTo>
                    <a:pt x="63756" y="75395"/>
                    <a:pt x="68042" y="70394"/>
                    <a:pt x="73042" y="65750"/>
                  </a:cubicBezTo>
                  <a:cubicBezTo>
                    <a:pt x="71256" y="58607"/>
                    <a:pt x="69113" y="51106"/>
                    <a:pt x="67327" y="43962"/>
                  </a:cubicBezTo>
                  <a:cubicBezTo>
                    <a:pt x="65184" y="33246"/>
                    <a:pt x="71256" y="21459"/>
                    <a:pt x="81258" y="17173"/>
                  </a:cubicBezTo>
                  <a:cubicBezTo>
                    <a:pt x="90187" y="13244"/>
                    <a:pt x="98760" y="8958"/>
                    <a:pt x="107690" y="5029"/>
                  </a:cubicBezTo>
                  <a:cubicBezTo>
                    <a:pt x="117334" y="385"/>
                    <a:pt x="130192" y="3243"/>
                    <a:pt x="136622" y="11815"/>
                  </a:cubicBezTo>
                  <a:cubicBezTo>
                    <a:pt x="141265" y="17887"/>
                    <a:pt x="145194" y="24674"/>
                    <a:pt x="149838" y="30746"/>
                  </a:cubicBezTo>
                  <a:cubicBezTo>
                    <a:pt x="156624" y="30032"/>
                    <a:pt x="163768" y="30032"/>
                    <a:pt x="170555" y="30032"/>
                  </a:cubicBezTo>
                  <a:cubicBezTo>
                    <a:pt x="174126" y="23602"/>
                    <a:pt x="177698" y="17173"/>
                    <a:pt x="181270" y="11101"/>
                  </a:cubicBezTo>
                  <a:moveTo>
                    <a:pt x="194129" y="44676"/>
                  </a:moveTo>
                  <a:cubicBezTo>
                    <a:pt x="189843" y="51820"/>
                    <a:pt x="181985" y="56821"/>
                    <a:pt x="173412" y="56821"/>
                  </a:cubicBezTo>
                  <a:cubicBezTo>
                    <a:pt x="168411" y="56821"/>
                    <a:pt x="163411" y="56464"/>
                    <a:pt x="158767" y="56821"/>
                  </a:cubicBezTo>
                  <a:cubicBezTo>
                    <a:pt x="152695" y="57535"/>
                    <a:pt x="146266" y="58250"/>
                    <a:pt x="140551" y="55749"/>
                  </a:cubicBezTo>
                  <a:cubicBezTo>
                    <a:pt x="129121" y="51463"/>
                    <a:pt x="124835" y="38961"/>
                    <a:pt x="118048" y="30389"/>
                  </a:cubicBezTo>
                  <a:cubicBezTo>
                    <a:pt x="110547" y="33961"/>
                    <a:pt x="103046" y="37175"/>
                    <a:pt x="95902" y="40747"/>
                  </a:cubicBezTo>
                  <a:cubicBezTo>
                    <a:pt x="98046" y="51820"/>
                    <a:pt x="104475" y="62893"/>
                    <a:pt x="100546" y="74323"/>
                  </a:cubicBezTo>
                  <a:cubicBezTo>
                    <a:pt x="97688" y="83610"/>
                    <a:pt x="89116" y="88610"/>
                    <a:pt x="83758" y="95754"/>
                  </a:cubicBezTo>
                  <a:cubicBezTo>
                    <a:pt x="79472" y="101112"/>
                    <a:pt x="74114" y="105755"/>
                    <a:pt x="67327" y="107184"/>
                  </a:cubicBezTo>
                  <a:cubicBezTo>
                    <a:pt x="57326" y="108970"/>
                    <a:pt x="47682" y="104684"/>
                    <a:pt x="38038" y="103612"/>
                  </a:cubicBezTo>
                  <a:cubicBezTo>
                    <a:pt x="35181" y="111470"/>
                    <a:pt x="32323" y="118971"/>
                    <a:pt x="29466" y="126830"/>
                  </a:cubicBezTo>
                  <a:cubicBezTo>
                    <a:pt x="35181" y="130044"/>
                    <a:pt x="40896" y="133616"/>
                    <a:pt x="46968" y="136831"/>
                  </a:cubicBezTo>
                  <a:cubicBezTo>
                    <a:pt x="52326" y="140045"/>
                    <a:pt x="56612" y="145046"/>
                    <a:pt x="58041" y="151118"/>
                  </a:cubicBezTo>
                  <a:cubicBezTo>
                    <a:pt x="59826" y="156476"/>
                    <a:pt x="58755" y="161834"/>
                    <a:pt x="59112" y="167192"/>
                  </a:cubicBezTo>
                  <a:cubicBezTo>
                    <a:pt x="59112" y="174693"/>
                    <a:pt x="61255" y="182908"/>
                    <a:pt x="58041" y="190052"/>
                  </a:cubicBezTo>
                  <a:cubicBezTo>
                    <a:pt x="53397" y="201125"/>
                    <a:pt x="41610" y="205411"/>
                    <a:pt x="32680" y="212197"/>
                  </a:cubicBezTo>
                  <a:cubicBezTo>
                    <a:pt x="36252" y="219698"/>
                    <a:pt x="39467" y="227199"/>
                    <a:pt x="43039" y="234700"/>
                  </a:cubicBezTo>
                  <a:cubicBezTo>
                    <a:pt x="54111" y="232557"/>
                    <a:pt x="65541" y="226128"/>
                    <a:pt x="77329" y="230057"/>
                  </a:cubicBezTo>
                  <a:cubicBezTo>
                    <a:pt x="85901" y="232557"/>
                    <a:pt x="90545" y="240772"/>
                    <a:pt x="96974" y="245773"/>
                  </a:cubicBezTo>
                  <a:cubicBezTo>
                    <a:pt x="101975" y="249702"/>
                    <a:pt x="106975" y="254345"/>
                    <a:pt x="108761" y="260775"/>
                  </a:cubicBezTo>
                  <a:cubicBezTo>
                    <a:pt x="112333" y="271490"/>
                    <a:pt x="106618" y="281849"/>
                    <a:pt x="104475" y="292207"/>
                  </a:cubicBezTo>
                  <a:cubicBezTo>
                    <a:pt x="112333" y="295065"/>
                    <a:pt x="120191" y="297922"/>
                    <a:pt x="128049" y="300780"/>
                  </a:cubicBezTo>
                  <a:cubicBezTo>
                    <a:pt x="131621" y="295065"/>
                    <a:pt x="134836" y="288993"/>
                    <a:pt x="138408" y="283278"/>
                  </a:cubicBezTo>
                  <a:cubicBezTo>
                    <a:pt x="143051" y="275420"/>
                    <a:pt x="151981" y="270776"/>
                    <a:pt x="160911" y="271133"/>
                  </a:cubicBezTo>
                  <a:cubicBezTo>
                    <a:pt x="166626" y="271133"/>
                    <a:pt x="172341" y="271133"/>
                    <a:pt x="178056" y="270419"/>
                  </a:cubicBezTo>
                  <a:cubicBezTo>
                    <a:pt x="186985" y="269705"/>
                    <a:pt x="196272" y="273991"/>
                    <a:pt x="201273" y="281492"/>
                  </a:cubicBezTo>
                  <a:cubicBezTo>
                    <a:pt x="205202" y="287207"/>
                    <a:pt x="208774" y="292565"/>
                    <a:pt x="212703" y="298280"/>
                  </a:cubicBezTo>
                  <a:cubicBezTo>
                    <a:pt x="220204" y="294708"/>
                    <a:pt x="227705" y="291493"/>
                    <a:pt x="235206" y="287921"/>
                  </a:cubicBezTo>
                  <a:cubicBezTo>
                    <a:pt x="233420" y="280777"/>
                    <a:pt x="231276" y="273991"/>
                    <a:pt x="229848" y="266847"/>
                  </a:cubicBezTo>
                  <a:cubicBezTo>
                    <a:pt x="228062" y="257560"/>
                    <a:pt x="232348" y="247916"/>
                    <a:pt x="239492" y="241844"/>
                  </a:cubicBezTo>
                  <a:cubicBezTo>
                    <a:pt x="246636" y="235772"/>
                    <a:pt x="250922" y="226842"/>
                    <a:pt x="259851" y="223270"/>
                  </a:cubicBezTo>
                  <a:cubicBezTo>
                    <a:pt x="270924" y="218627"/>
                    <a:pt x="282712" y="224342"/>
                    <a:pt x="294142" y="225413"/>
                  </a:cubicBezTo>
                  <a:cubicBezTo>
                    <a:pt x="296999" y="217555"/>
                    <a:pt x="299857" y="209697"/>
                    <a:pt x="302714" y="201839"/>
                  </a:cubicBezTo>
                  <a:cubicBezTo>
                    <a:pt x="296999" y="198267"/>
                    <a:pt x="290927" y="195052"/>
                    <a:pt x="285212" y="191480"/>
                  </a:cubicBezTo>
                  <a:cubicBezTo>
                    <a:pt x="279854" y="188266"/>
                    <a:pt x="275925" y="182551"/>
                    <a:pt x="274496" y="176479"/>
                  </a:cubicBezTo>
                  <a:cubicBezTo>
                    <a:pt x="273067" y="171835"/>
                    <a:pt x="273782" y="166477"/>
                    <a:pt x="273782" y="161834"/>
                  </a:cubicBezTo>
                  <a:cubicBezTo>
                    <a:pt x="273782" y="157190"/>
                    <a:pt x="273067" y="152904"/>
                    <a:pt x="273067" y="148261"/>
                  </a:cubicBezTo>
                  <a:cubicBezTo>
                    <a:pt x="273067" y="140403"/>
                    <a:pt x="277354" y="132545"/>
                    <a:pt x="283783" y="127901"/>
                  </a:cubicBezTo>
                  <a:cubicBezTo>
                    <a:pt x="289498" y="123972"/>
                    <a:pt x="295213" y="120043"/>
                    <a:pt x="300928" y="116114"/>
                  </a:cubicBezTo>
                  <a:cubicBezTo>
                    <a:pt x="297356" y="108613"/>
                    <a:pt x="294142" y="101112"/>
                    <a:pt x="290570" y="93611"/>
                  </a:cubicBezTo>
                  <a:cubicBezTo>
                    <a:pt x="284140" y="95397"/>
                    <a:pt x="278068" y="97183"/>
                    <a:pt x="271639" y="98969"/>
                  </a:cubicBezTo>
                  <a:cubicBezTo>
                    <a:pt x="263066" y="101112"/>
                    <a:pt x="253065" y="98255"/>
                    <a:pt x="246993" y="91825"/>
                  </a:cubicBezTo>
                  <a:cubicBezTo>
                    <a:pt x="243064" y="87539"/>
                    <a:pt x="238777" y="83610"/>
                    <a:pt x="234134" y="79681"/>
                  </a:cubicBezTo>
                  <a:cubicBezTo>
                    <a:pt x="227347" y="74323"/>
                    <a:pt x="223418" y="65393"/>
                    <a:pt x="224847" y="56821"/>
                  </a:cubicBezTo>
                  <a:cubicBezTo>
                    <a:pt x="225919" y="49677"/>
                    <a:pt x="227705" y="42533"/>
                    <a:pt x="228776" y="35390"/>
                  </a:cubicBezTo>
                  <a:cubicBezTo>
                    <a:pt x="220918" y="32532"/>
                    <a:pt x="213060" y="29675"/>
                    <a:pt x="205202" y="26817"/>
                  </a:cubicBezTo>
                  <a:cubicBezTo>
                    <a:pt x="201987" y="32532"/>
                    <a:pt x="198772" y="38247"/>
                    <a:pt x="195201" y="43962"/>
                  </a:cubicBezTo>
                  <a:close/>
                </a:path>
              </a:pathLst>
            </a:custGeom>
            <a:solidFill>
              <a:schemeClr val="accent1"/>
            </a:solidFill>
            <a:ln w="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1C9A4B2-F45F-41EC-9ADB-2C61620B4E5F}"/>
                </a:ext>
              </a:extLst>
            </p:cNvPr>
            <p:cNvSpPr/>
            <p:nvPr/>
          </p:nvSpPr>
          <p:spPr>
            <a:xfrm>
              <a:off x="4180806" y="1840902"/>
              <a:ext cx="475417" cy="365046"/>
            </a:xfrm>
            <a:custGeom>
              <a:avLst/>
              <a:gdLst>
                <a:gd name="connsiteX0" fmla="*/ 438283 w 475416"/>
                <a:gd name="connsiteY0" fmla="*/ 3236 h 365045"/>
                <a:gd name="connsiteX1" fmla="*/ 459715 w 475416"/>
                <a:gd name="connsiteY1" fmla="*/ 8594 h 365045"/>
                <a:gd name="connsiteX2" fmla="*/ 475074 w 475416"/>
                <a:gd name="connsiteY2" fmla="*/ 112536 h 365045"/>
                <a:gd name="connsiteX3" fmla="*/ 436140 w 475416"/>
                <a:gd name="connsiteY3" fmla="*/ 237551 h 365045"/>
                <a:gd name="connsiteX4" fmla="*/ 342200 w 475416"/>
                <a:gd name="connsiteY4" fmla="*/ 329349 h 365045"/>
                <a:gd name="connsiteX5" fmla="*/ 200396 w 475416"/>
                <a:gd name="connsiteY5" fmla="*/ 365067 h 365045"/>
                <a:gd name="connsiteX6" fmla="*/ 27160 w 475416"/>
                <a:gd name="connsiteY6" fmla="*/ 293987 h 365045"/>
                <a:gd name="connsiteX7" fmla="*/ 27160 w 475416"/>
                <a:gd name="connsiteY7" fmla="*/ 315418 h 365045"/>
                <a:gd name="connsiteX8" fmla="*/ 14302 w 475416"/>
                <a:gd name="connsiteY8" fmla="*/ 328277 h 365045"/>
                <a:gd name="connsiteX9" fmla="*/ 371 w 475416"/>
                <a:gd name="connsiteY9" fmla="*/ 315418 h 365045"/>
                <a:gd name="connsiteX10" fmla="*/ 14 w 475416"/>
                <a:gd name="connsiteY10" fmla="*/ 262555 h 365045"/>
                <a:gd name="connsiteX11" fmla="*/ 13230 w 475416"/>
                <a:gd name="connsiteY11" fmla="*/ 248624 h 365045"/>
                <a:gd name="connsiteX12" fmla="*/ 66094 w 475416"/>
                <a:gd name="connsiteY12" fmla="*/ 248267 h 365045"/>
                <a:gd name="connsiteX13" fmla="*/ 80024 w 475416"/>
                <a:gd name="connsiteY13" fmla="*/ 261483 h 365045"/>
                <a:gd name="connsiteX14" fmla="*/ 68594 w 475416"/>
                <a:gd name="connsiteY14" fmla="*/ 274699 h 365045"/>
                <a:gd name="connsiteX15" fmla="*/ 46806 w 475416"/>
                <a:gd name="connsiteY15" fmla="*/ 275056 h 365045"/>
                <a:gd name="connsiteX16" fmla="*/ 155748 w 475416"/>
                <a:gd name="connsiteY16" fmla="*/ 332206 h 365045"/>
                <a:gd name="connsiteX17" fmla="*/ 319697 w 475416"/>
                <a:gd name="connsiteY17" fmla="*/ 311132 h 365045"/>
                <a:gd name="connsiteX18" fmla="*/ 420781 w 475416"/>
                <a:gd name="connsiteY18" fmla="*/ 211477 h 365045"/>
                <a:gd name="connsiteX19" fmla="*/ 435783 w 475416"/>
                <a:gd name="connsiteY19" fmla="*/ 20024 h 365045"/>
                <a:gd name="connsiteX20" fmla="*/ 438640 w 475416"/>
                <a:gd name="connsiteY20" fmla="*/ 2522 h 36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5416" h="365045">
                  <a:moveTo>
                    <a:pt x="438283" y="3236"/>
                  </a:moveTo>
                  <a:cubicBezTo>
                    <a:pt x="444713" y="-2836"/>
                    <a:pt x="456857" y="22"/>
                    <a:pt x="459715" y="8594"/>
                  </a:cubicBezTo>
                  <a:cubicBezTo>
                    <a:pt x="471859" y="41813"/>
                    <a:pt x="477217" y="77531"/>
                    <a:pt x="475074" y="112536"/>
                  </a:cubicBezTo>
                  <a:cubicBezTo>
                    <a:pt x="472216" y="156470"/>
                    <a:pt x="459357" y="200047"/>
                    <a:pt x="436140" y="237551"/>
                  </a:cubicBezTo>
                  <a:cubicBezTo>
                    <a:pt x="413280" y="275413"/>
                    <a:pt x="380419" y="307203"/>
                    <a:pt x="342200" y="329349"/>
                  </a:cubicBezTo>
                  <a:cubicBezTo>
                    <a:pt x="299337" y="354352"/>
                    <a:pt x="249688" y="366853"/>
                    <a:pt x="200396" y="365067"/>
                  </a:cubicBezTo>
                  <a:cubicBezTo>
                    <a:pt x="136460" y="363281"/>
                    <a:pt x="73595" y="337564"/>
                    <a:pt x="27160" y="293987"/>
                  </a:cubicBezTo>
                  <a:cubicBezTo>
                    <a:pt x="27160" y="301131"/>
                    <a:pt x="27518" y="308275"/>
                    <a:pt x="27160" y="315418"/>
                  </a:cubicBezTo>
                  <a:cubicBezTo>
                    <a:pt x="26803" y="322205"/>
                    <a:pt x="21088" y="328277"/>
                    <a:pt x="14302" y="328277"/>
                  </a:cubicBezTo>
                  <a:cubicBezTo>
                    <a:pt x="7158" y="328634"/>
                    <a:pt x="371" y="322562"/>
                    <a:pt x="371" y="315418"/>
                  </a:cubicBezTo>
                  <a:cubicBezTo>
                    <a:pt x="14" y="297916"/>
                    <a:pt x="14" y="280057"/>
                    <a:pt x="14" y="262555"/>
                  </a:cubicBezTo>
                  <a:cubicBezTo>
                    <a:pt x="-343" y="255054"/>
                    <a:pt x="6086" y="248624"/>
                    <a:pt x="13230" y="248624"/>
                  </a:cubicBezTo>
                  <a:cubicBezTo>
                    <a:pt x="30732" y="248624"/>
                    <a:pt x="48592" y="248267"/>
                    <a:pt x="66094" y="248267"/>
                  </a:cubicBezTo>
                  <a:cubicBezTo>
                    <a:pt x="73238" y="247910"/>
                    <a:pt x="80381" y="254339"/>
                    <a:pt x="80024" y="261483"/>
                  </a:cubicBezTo>
                  <a:cubicBezTo>
                    <a:pt x="80024" y="267912"/>
                    <a:pt x="75024" y="273985"/>
                    <a:pt x="68594" y="274699"/>
                  </a:cubicBezTo>
                  <a:cubicBezTo>
                    <a:pt x="61450" y="275413"/>
                    <a:pt x="53950" y="274699"/>
                    <a:pt x="46806" y="275056"/>
                  </a:cubicBezTo>
                  <a:cubicBezTo>
                    <a:pt x="77167" y="303274"/>
                    <a:pt x="115029" y="323276"/>
                    <a:pt x="155748" y="332206"/>
                  </a:cubicBezTo>
                  <a:cubicBezTo>
                    <a:pt x="210398" y="344708"/>
                    <a:pt x="269691" y="337207"/>
                    <a:pt x="319697" y="311132"/>
                  </a:cubicBezTo>
                  <a:cubicBezTo>
                    <a:pt x="362560" y="288986"/>
                    <a:pt x="397921" y="253625"/>
                    <a:pt x="420781" y="211477"/>
                  </a:cubicBezTo>
                  <a:cubicBezTo>
                    <a:pt x="452571" y="153612"/>
                    <a:pt x="457571" y="82175"/>
                    <a:pt x="435783" y="20024"/>
                  </a:cubicBezTo>
                  <a:cubicBezTo>
                    <a:pt x="432925" y="14309"/>
                    <a:pt x="433640" y="6808"/>
                    <a:pt x="438640" y="2522"/>
                  </a:cubicBezTo>
                  <a:close/>
                </a:path>
              </a:pathLst>
            </a:custGeom>
            <a:solidFill>
              <a:schemeClr val="accent1"/>
            </a:solidFill>
            <a:ln w="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F7DDAEA-8700-4993-B769-CF5090C0FA77}"/>
                </a:ext>
              </a:extLst>
            </p:cNvPr>
            <p:cNvSpPr/>
            <p:nvPr/>
          </p:nvSpPr>
          <p:spPr>
            <a:xfrm>
              <a:off x="4323373" y="1873205"/>
              <a:ext cx="132517" cy="132517"/>
            </a:xfrm>
            <a:custGeom>
              <a:avLst/>
              <a:gdLst>
                <a:gd name="connsiteX0" fmla="*/ 57829 w 132516"/>
                <a:gd name="connsiteY0" fmla="*/ 580 h 132516"/>
                <a:gd name="connsiteX1" fmla="*/ 108193 w 132516"/>
                <a:gd name="connsiteY1" fmla="*/ 15225 h 132516"/>
                <a:gd name="connsiteX2" fmla="*/ 132481 w 132516"/>
                <a:gd name="connsiteY2" fmla="*/ 70589 h 132516"/>
                <a:gd name="connsiteX3" fmla="*/ 114622 w 132516"/>
                <a:gd name="connsiteY3" fmla="*/ 111665 h 132516"/>
                <a:gd name="connsiteX4" fmla="*/ 69974 w 132516"/>
                <a:gd name="connsiteY4" fmla="*/ 132739 h 132516"/>
                <a:gd name="connsiteX5" fmla="*/ 22110 w 132516"/>
                <a:gd name="connsiteY5" fmla="*/ 115951 h 132516"/>
                <a:gd name="connsiteX6" fmla="*/ 322 w 132516"/>
                <a:gd name="connsiteY6" fmla="*/ 73446 h 132516"/>
                <a:gd name="connsiteX7" fmla="*/ 15681 w 132516"/>
                <a:gd name="connsiteY7" fmla="*/ 23797 h 132516"/>
                <a:gd name="connsiteX8" fmla="*/ 57829 w 132516"/>
                <a:gd name="connsiteY8" fmla="*/ 580 h 132516"/>
                <a:gd name="connsiteX9" fmla="*/ 59258 w 132516"/>
                <a:gd name="connsiteY9" fmla="*/ 27726 h 132516"/>
                <a:gd name="connsiteX10" fmla="*/ 27111 w 132516"/>
                <a:gd name="connsiteY10" fmla="*/ 63088 h 132516"/>
                <a:gd name="connsiteX11" fmla="*/ 56758 w 132516"/>
                <a:gd name="connsiteY11" fmla="*/ 104521 h 132516"/>
                <a:gd name="connsiteX12" fmla="*/ 99620 w 132516"/>
                <a:gd name="connsiteY12" fmla="*/ 86662 h 132516"/>
                <a:gd name="connsiteX13" fmla="*/ 93905 w 132516"/>
                <a:gd name="connsiteY13" fmla="*/ 38085 h 132516"/>
                <a:gd name="connsiteX14" fmla="*/ 59258 w 132516"/>
                <a:gd name="connsiteY14" fmla="*/ 27726 h 13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516" h="132516">
                  <a:moveTo>
                    <a:pt x="57829" y="580"/>
                  </a:moveTo>
                  <a:cubicBezTo>
                    <a:pt x="75689" y="-1920"/>
                    <a:pt x="94262" y="3795"/>
                    <a:pt x="108193" y="15225"/>
                  </a:cubicBezTo>
                  <a:cubicBezTo>
                    <a:pt x="124623" y="28440"/>
                    <a:pt x="133910" y="49872"/>
                    <a:pt x="132481" y="70589"/>
                  </a:cubicBezTo>
                  <a:cubicBezTo>
                    <a:pt x="131767" y="85948"/>
                    <a:pt x="124980" y="100592"/>
                    <a:pt x="114622" y="111665"/>
                  </a:cubicBezTo>
                  <a:cubicBezTo>
                    <a:pt x="103192" y="124167"/>
                    <a:pt x="86761" y="131668"/>
                    <a:pt x="69974" y="132739"/>
                  </a:cubicBezTo>
                  <a:cubicBezTo>
                    <a:pt x="52829" y="133811"/>
                    <a:pt x="35326" y="127381"/>
                    <a:pt x="22110" y="115951"/>
                  </a:cubicBezTo>
                  <a:cubicBezTo>
                    <a:pt x="9966" y="105236"/>
                    <a:pt x="1751" y="89520"/>
                    <a:pt x="322" y="73446"/>
                  </a:cubicBezTo>
                  <a:cubicBezTo>
                    <a:pt x="-1464" y="55944"/>
                    <a:pt x="4251" y="37370"/>
                    <a:pt x="15681" y="23797"/>
                  </a:cubicBezTo>
                  <a:cubicBezTo>
                    <a:pt x="26397" y="11295"/>
                    <a:pt x="41756" y="2723"/>
                    <a:pt x="57829" y="580"/>
                  </a:cubicBezTo>
                  <a:moveTo>
                    <a:pt x="59258" y="27726"/>
                  </a:moveTo>
                  <a:cubicBezTo>
                    <a:pt x="42470" y="30584"/>
                    <a:pt x="28540" y="45585"/>
                    <a:pt x="27111" y="63088"/>
                  </a:cubicBezTo>
                  <a:cubicBezTo>
                    <a:pt x="24968" y="81661"/>
                    <a:pt x="38541" y="100592"/>
                    <a:pt x="56758" y="104521"/>
                  </a:cubicBezTo>
                  <a:cubicBezTo>
                    <a:pt x="72831" y="108808"/>
                    <a:pt x="91048" y="100950"/>
                    <a:pt x="99620" y="86662"/>
                  </a:cubicBezTo>
                  <a:cubicBezTo>
                    <a:pt x="109264" y="71660"/>
                    <a:pt x="106407" y="50229"/>
                    <a:pt x="93905" y="38085"/>
                  </a:cubicBezTo>
                  <a:cubicBezTo>
                    <a:pt x="84975" y="29155"/>
                    <a:pt x="71760" y="25583"/>
                    <a:pt x="59258" y="27726"/>
                  </a:cubicBezTo>
                  <a:close/>
                </a:path>
              </a:pathLst>
            </a:custGeom>
            <a:solidFill>
              <a:schemeClr val="accent1"/>
            </a:solidFill>
            <a:ln w="3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09AA19-74E5-4887-A399-16AAF7FAA089}"/>
              </a:ext>
            </a:extLst>
          </p:cNvPr>
          <p:cNvGrpSpPr/>
          <p:nvPr/>
        </p:nvGrpSpPr>
        <p:grpSpPr>
          <a:xfrm>
            <a:off x="7268102" y="4206087"/>
            <a:ext cx="532609" cy="532413"/>
            <a:chOff x="3253090" y="2994124"/>
            <a:chExt cx="532609" cy="532413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5EBDF839-719A-4444-A125-A696D14D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364402" y="3129035"/>
              <a:ext cx="292876" cy="292875"/>
            </a:xfrm>
            <a:prstGeom prst="rect">
              <a:avLst/>
            </a:prstGeom>
          </p:spPr>
        </p:pic>
        <p:grpSp>
          <p:nvGrpSpPr>
            <p:cNvPr id="56" name="Graphic 4">
              <a:extLst>
                <a:ext uri="{FF2B5EF4-FFF2-40B4-BE49-F238E27FC236}">
                  <a16:creationId xmlns:a16="http://schemas.microsoft.com/office/drawing/2014/main" id="{2FC5500C-22D2-4E3B-B011-0E36B6D3C32C}"/>
                </a:ext>
              </a:extLst>
            </p:cNvPr>
            <p:cNvGrpSpPr/>
            <p:nvPr/>
          </p:nvGrpSpPr>
          <p:grpSpPr>
            <a:xfrm>
              <a:off x="3253090" y="2994124"/>
              <a:ext cx="532609" cy="532413"/>
              <a:chOff x="3253090" y="2994124"/>
              <a:chExt cx="532609" cy="532413"/>
            </a:xfrm>
            <a:solidFill>
              <a:srgbClr val="05918E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A73CC69-47EB-464D-9A04-D82D28C86FA6}"/>
                  </a:ext>
                </a:extLst>
              </p:cNvPr>
              <p:cNvSpPr/>
              <p:nvPr/>
            </p:nvSpPr>
            <p:spPr>
              <a:xfrm>
                <a:off x="3253090" y="2994124"/>
                <a:ext cx="475059" cy="366474"/>
              </a:xfrm>
              <a:custGeom>
                <a:avLst/>
                <a:gdLst>
                  <a:gd name="connsiteX0" fmla="*/ 159719 w 475059"/>
                  <a:gd name="connsiteY0" fmla="*/ 22014 h 366474"/>
                  <a:gd name="connsiteX1" fmla="*/ 320453 w 475059"/>
                  <a:gd name="connsiteY1" fmla="*/ 5583 h 366474"/>
                  <a:gd name="connsiteX2" fmla="*/ 447612 w 475059"/>
                  <a:gd name="connsiteY2" fmla="*/ 71305 h 366474"/>
                  <a:gd name="connsiteX3" fmla="*/ 447612 w 475059"/>
                  <a:gd name="connsiteY3" fmla="*/ 49517 h 366474"/>
                  <a:gd name="connsiteX4" fmla="*/ 461185 w 475059"/>
                  <a:gd name="connsiteY4" fmla="*/ 37015 h 366474"/>
                  <a:gd name="connsiteX5" fmla="*/ 474758 w 475059"/>
                  <a:gd name="connsiteY5" fmla="*/ 49517 h 366474"/>
                  <a:gd name="connsiteX6" fmla="*/ 475116 w 475059"/>
                  <a:gd name="connsiteY6" fmla="*/ 104167 h 366474"/>
                  <a:gd name="connsiteX7" fmla="*/ 461185 w 475059"/>
                  <a:gd name="connsiteY7" fmla="*/ 117025 h 366474"/>
                  <a:gd name="connsiteX8" fmla="*/ 409393 w 475059"/>
                  <a:gd name="connsiteY8" fmla="*/ 117383 h 366474"/>
                  <a:gd name="connsiteX9" fmla="*/ 395463 w 475059"/>
                  <a:gd name="connsiteY9" fmla="*/ 107381 h 366474"/>
                  <a:gd name="connsiteX10" fmla="*/ 406893 w 475059"/>
                  <a:gd name="connsiteY10" fmla="*/ 90594 h 366474"/>
                  <a:gd name="connsiteX11" fmla="*/ 428681 w 475059"/>
                  <a:gd name="connsiteY11" fmla="*/ 90236 h 366474"/>
                  <a:gd name="connsiteX12" fmla="*/ 310809 w 475059"/>
                  <a:gd name="connsiteY12" fmla="*/ 30943 h 366474"/>
                  <a:gd name="connsiteX13" fmla="*/ 170077 w 475059"/>
                  <a:gd name="connsiteY13" fmla="*/ 47017 h 366474"/>
                  <a:gd name="connsiteX14" fmla="*/ 72208 w 475059"/>
                  <a:gd name="connsiteY14" fmla="*/ 126312 h 366474"/>
                  <a:gd name="connsiteX15" fmla="*/ 27560 w 475059"/>
                  <a:gd name="connsiteY15" fmla="*/ 247042 h 366474"/>
                  <a:gd name="connsiteX16" fmla="*/ 41133 w 475059"/>
                  <a:gd name="connsiteY16" fmla="*/ 348126 h 366474"/>
                  <a:gd name="connsiteX17" fmla="*/ 32560 w 475059"/>
                  <a:gd name="connsiteY17" fmla="*/ 365985 h 366474"/>
                  <a:gd name="connsiteX18" fmla="*/ 15772 w 475059"/>
                  <a:gd name="connsiteY18" fmla="*/ 357413 h 366474"/>
                  <a:gd name="connsiteX19" fmla="*/ 56 w 475059"/>
                  <a:gd name="connsiteY19" fmla="*/ 273116 h 366474"/>
                  <a:gd name="connsiteX20" fmla="*/ 40418 w 475059"/>
                  <a:gd name="connsiteY20" fmla="*/ 125955 h 366474"/>
                  <a:gd name="connsiteX21" fmla="*/ 160076 w 475059"/>
                  <a:gd name="connsiteY21" fmla="*/ 22371 h 36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75059" h="366474">
                    <a:moveTo>
                      <a:pt x="159719" y="22014"/>
                    </a:moveTo>
                    <a:cubicBezTo>
                      <a:pt x="209725" y="-132"/>
                      <a:pt x="266875" y="-5490"/>
                      <a:pt x="320453" y="5583"/>
                    </a:cubicBezTo>
                    <a:cubicBezTo>
                      <a:pt x="367959" y="15227"/>
                      <a:pt x="412251" y="38444"/>
                      <a:pt x="447612" y="71305"/>
                    </a:cubicBezTo>
                    <a:cubicBezTo>
                      <a:pt x="447612" y="64162"/>
                      <a:pt x="447255" y="57018"/>
                      <a:pt x="447612" y="49517"/>
                    </a:cubicBezTo>
                    <a:cubicBezTo>
                      <a:pt x="447969" y="42730"/>
                      <a:pt x="454042" y="36658"/>
                      <a:pt x="461185" y="37015"/>
                    </a:cubicBezTo>
                    <a:cubicBezTo>
                      <a:pt x="467972" y="37015"/>
                      <a:pt x="474401" y="42373"/>
                      <a:pt x="474758" y="49517"/>
                    </a:cubicBezTo>
                    <a:cubicBezTo>
                      <a:pt x="475116" y="67734"/>
                      <a:pt x="475116" y="85950"/>
                      <a:pt x="475116" y="104167"/>
                    </a:cubicBezTo>
                    <a:cubicBezTo>
                      <a:pt x="475116" y="111310"/>
                      <a:pt x="468329" y="117740"/>
                      <a:pt x="461185" y="117025"/>
                    </a:cubicBezTo>
                    <a:cubicBezTo>
                      <a:pt x="444040" y="117025"/>
                      <a:pt x="426538" y="117383"/>
                      <a:pt x="409393" y="117383"/>
                    </a:cubicBezTo>
                    <a:cubicBezTo>
                      <a:pt x="403321" y="117740"/>
                      <a:pt x="397249" y="113454"/>
                      <a:pt x="395463" y="107381"/>
                    </a:cubicBezTo>
                    <a:cubicBezTo>
                      <a:pt x="393320" y="99880"/>
                      <a:pt x="399035" y="91308"/>
                      <a:pt x="406893" y="90594"/>
                    </a:cubicBezTo>
                    <a:cubicBezTo>
                      <a:pt x="414037" y="90236"/>
                      <a:pt x="421537" y="90236"/>
                      <a:pt x="428681" y="90236"/>
                    </a:cubicBezTo>
                    <a:cubicBezTo>
                      <a:pt x="396177" y="59875"/>
                      <a:pt x="354743" y="39159"/>
                      <a:pt x="310809" y="30943"/>
                    </a:cubicBezTo>
                    <a:cubicBezTo>
                      <a:pt x="263661" y="22014"/>
                      <a:pt x="214011" y="27371"/>
                      <a:pt x="170077" y="47017"/>
                    </a:cubicBezTo>
                    <a:cubicBezTo>
                      <a:pt x="131144" y="63805"/>
                      <a:pt x="97211" y="92022"/>
                      <a:pt x="72208" y="126312"/>
                    </a:cubicBezTo>
                    <a:cubicBezTo>
                      <a:pt x="46491" y="161317"/>
                      <a:pt x="31131" y="203465"/>
                      <a:pt x="27560" y="247042"/>
                    </a:cubicBezTo>
                    <a:cubicBezTo>
                      <a:pt x="24702" y="280975"/>
                      <a:pt x="29703" y="315622"/>
                      <a:pt x="41133" y="348126"/>
                    </a:cubicBezTo>
                    <a:cubicBezTo>
                      <a:pt x="43990" y="354912"/>
                      <a:pt x="39704" y="363842"/>
                      <a:pt x="32560" y="365985"/>
                    </a:cubicBezTo>
                    <a:cubicBezTo>
                      <a:pt x="25774" y="368486"/>
                      <a:pt x="17916" y="364199"/>
                      <a:pt x="15772" y="357413"/>
                    </a:cubicBezTo>
                    <a:cubicBezTo>
                      <a:pt x="6128" y="330624"/>
                      <a:pt x="771" y="301691"/>
                      <a:pt x="56" y="273116"/>
                    </a:cubicBezTo>
                    <a:cubicBezTo>
                      <a:pt x="-1015" y="221681"/>
                      <a:pt x="13272" y="169532"/>
                      <a:pt x="40418" y="125955"/>
                    </a:cubicBezTo>
                    <a:cubicBezTo>
                      <a:pt x="68993" y="80592"/>
                      <a:pt x="110784" y="43802"/>
                      <a:pt x="160076" y="223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56ECFC6-22A5-4204-AACA-469E357824C0}"/>
                  </a:ext>
                </a:extLst>
              </p:cNvPr>
              <p:cNvSpPr/>
              <p:nvPr/>
            </p:nvSpPr>
            <p:spPr>
              <a:xfrm>
                <a:off x="3310282" y="3161491"/>
                <a:ext cx="475417" cy="365046"/>
              </a:xfrm>
              <a:custGeom>
                <a:avLst/>
                <a:gdLst>
                  <a:gd name="connsiteX0" fmla="*/ 438283 w 475416"/>
                  <a:gd name="connsiteY0" fmla="*/ 3236 h 365045"/>
                  <a:gd name="connsiteX1" fmla="*/ 459715 w 475416"/>
                  <a:gd name="connsiteY1" fmla="*/ 8594 h 365045"/>
                  <a:gd name="connsiteX2" fmla="*/ 475074 w 475416"/>
                  <a:gd name="connsiteY2" fmla="*/ 112536 h 365045"/>
                  <a:gd name="connsiteX3" fmla="*/ 436140 w 475416"/>
                  <a:gd name="connsiteY3" fmla="*/ 237551 h 365045"/>
                  <a:gd name="connsiteX4" fmla="*/ 342200 w 475416"/>
                  <a:gd name="connsiteY4" fmla="*/ 329349 h 365045"/>
                  <a:gd name="connsiteX5" fmla="*/ 200396 w 475416"/>
                  <a:gd name="connsiteY5" fmla="*/ 365067 h 365045"/>
                  <a:gd name="connsiteX6" fmla="*/ 27160 w 475416"/>
                  <a:gd name="connsiteY6" fmla="*/ 293987 h 365045"/>
                  <a:gd name="connsiteX7" fmla="*/ 27160 w 475416"/>
                  <a:gd name="connsiteY7" fmla="*/ 315418 h 365045"/>
                  <a:gd name="connsiteX8" fmla="*/ 14302 w 475416"/>
                  <a:gd name="connsiteY8" fmla="*/ 328277 h 365045"/>
                  <a:gd name="connsiteX9" fmla="*/ 371 w 475416"/>
                  <a:gd name="connsiteY9" fmla="*/ 315418 h 365045"/>
                  <a:gd name="connsiteX10" fmla="*/ 14 w 475416"/>
                  <a:gd name="connsiteY10" fmla="*/ 262555 h 365045"/>
                  <a:gd name="connsiteX11" fmla="*/ 13230 w 475416"/>
                  <a:gd name="connsiteY11" fmla="*/ 248624 h 365045"/>
                  <a:gd name="connsiteX12" fmla="*/ 66094 w 475416"/>
                  <a:gd name="connsiteY12" fmla="*/ 248267 h 365045"/>
                  <a:gd name="connsiteX13" fmla="*/ 80024 w 475416"/>
                  <a:gd name="connsiteY13" fmla="*/ 261483 h 365045"/>
                  <a:gd name="connsiteX14" fmla="*/ 68594 w 475416"/>
                  <a:gd name="connsiteY14" fmla="*/ 274699 h 365045"/>
                  <a:gd name="connsiteX15" fmla="*/ 46806 w 475416"/>
                  <a:gd name="connsiteY15" fmla="*/ 275056 h 365045"/>
                  <a:gd name="connsiteX16" fmla="*/ 155748 w 475416"/>
                  <a:gd name="connsiteY16" fmla="*/ 332206 h 365045"/>
                  <a:gd name="connsiteX17" fmla="*/ 319697 w 475416"/>
                  <a:gd name="connsiteY17" fmla="*/ 311132 h 365045"/>
                  <a:gd name="connsiteX18" fmla="*/ 420781 w 475416"/>
                  <a:gd name="connsiteY18" fmla="*/ 211477 h 365045"/>
                  <a:gd name="connsiteX19" fmla="*/ 435783 w 475416"/>
                  <a:gd name="connsiteY19" fmla="*/ 20024 h 365045"/>
                  <a:gd name="connsiteX20" fmla="*/ 438640 w 475416"/>
                  <a:gd name="connsiteY20" fmla="*/ 2522 h 36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5416" h="365045">
                    <a:moveTo>
                      <a:pt x="438283" y="3236"/>
                    </a:moveTo>
                    <a:cubicBezTo>
                      <a:pt x="444713" y="-2836"/>
                      <a:pt x="456857" y="22"/>
                      <a:pt x="459715" y="8594"/>
                    </a:cubicBezTo>
                    <a:cubicBezTo>
                      <a:pt x="471859" y="41813"/>
                      <a:pt x="477217" y="77531"/>
                      <a:pt x="475074" y="112536"/>
                    </a:cubicBezTo>
                    <a:cubicBezTo>
                      <a:pt x="472216" y="156470"/>
                      <a:pt x="459357" y="200047"/>
                      <a:pt x="436140" y="237551"/>
                    </a:cubicBezTo>
                    <a:cubicBezTo>
                      <a:pt x="413280" y="275413"/>
                      <a:pt x="380419" y="307203"/>
                      <a:pt x="342200" y="329349"/>
                    </a:cubicBezTo>
                    <a:cubicBezTo>
                      <a:pt x="299337" y="354352"/>
                      <a:pt x="249688" y="366853"/>
                      <a:pt x="200396" y="365067"/>
                    </a:cubicBezTo>
                    <a:cubicBezTo>
                      <a:pt x="136460" y="363281"/>
                      <a:pt x="73595" y="337564"/>
                      <a:pt x="27160" y="293987"/>
                    </a:cubicBezTo>
                    <a:cubicBezTo>
                      <a:pt x="27160" y="301131"/>
                      <a:pt x="27518" y="308275"/>
                      <a:pt x="27160" y="315418"/>
                    </a:cubicBezTo>
                    <a:cubicBezTo>
                      <a:pt x="26803" y="322205"/>
                      <a:pt x="21088" y="328277"/>
                      <a:pt x="14302" y="328277"/>
                    </a:cubicBezTo>
                    <a:cubicBezTo>
                      <a:pt x="7158" y="328634"/>
                      <a:pt x="371" y="322562"/>
                      <a:pt x="371" y="315418"/>
                    </a:cubicBezTo>
                    <a:cubicBezTo>
                      <a:pt x="14" y="297916"/>
                      <a:pt x="14" y="280057"/>
                      <a:pt x="14" y="262555"/>
                    </a:cubicBezTo>
                    <a:cubicBezTo>
                      <a:pt x="-343" y="255054"/>
                      <a:pt x="6086" y="248624"/>
                      <a:pt x="13230" y="248624"/>
                    </a:cubicBezTo>
                    <a:cubicBezTo>
                      <a:pt x="30732" y="248624"/>
                      <a:pt x="48592" y="248267"/>
                      <a:pt x="66094" y="248267"/>
                    </a:cubicBezTo>
                    <a:cubicBezTo>
                      <a:pt x="73238" y="247910"/>
                      <a:pt x="80381" y="254339"/>
                      <a:pt x="80024" y="261483"/>
                    </a:cubicBezTo>
                    <a:cubicBezTo>
                      <a:pt x="80024" y="267912"/>
                      <a:pt x="75024" y="273985"/>
                      <a:pt x="68594" y="274699"/>
                    </a:cubicBezTo>
                    <a:cubicBezTo>
                      <a:pt x="61450" y="275413"/>
                      <a:pt x="53950" y="274699"/>
                      <a:pt x="46806" y="275056"/>
                    </a:cubicBezTo>
                    <a:cubicBezTo>
                      <a:pt x="77167" y="303274"/>
                      <a:pt x="115029" y="323276"/>
                      <a:pt x="155748" y="332206"/>
                    </a:cubicBezTo>
                    <a:cubicBezTo>
                      <a:pt x="210398" y="344708"/>
                      <a:pt x="269691" y="337207"/>
                      <a:pt x="319697" y="311132"/>
                    </a:cubicBezTo>
                    <a:cubicBezTo>
                      <a:pt x="362560" y="288986"/>
                      <a:pt x="397921" y="253625"/>
                      <a:pt x="420781" y="211477"/>
                    </a:cubicBezTo>
                    <a:cubicBezTo>
                      <a:pt x="452571" y="153612"/>
                      <a:pt x="457571" y="82175"/>
                      <a:pt x="435783" y="20024"/>
                    </a:cubicBezTo>
                    <a:cubicBezTo>
                      <a:pt x="432925" y="14309"/>
                      <a:pt x="433640" y="6808"/>
                      <a:pt x="438640" y="25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082D79E-6121-4DDD-BCE4-1AC2B5789EC9}"/>
              </a:ext>
            </a:extLst>
          </p:cNvPr>
          <p:cNvGrpSpPr/>
          <p:nvPr/>
        </p:nvGrpSpPr>
        <p:grpSpPr>
          <a:xfrm>
            <a:off x="8136073" y="4198274"/>
            <a:ext cx="532609" cy="532413"/>
            <a:chOff x="1628234" y="999653"/>
            <a:chExt cx="532609" cy="532413"/>
          </a:xfrm>
        </p:grpSpPr>
        <p:grpSp>
          <p:nvGrpSpPr>
            <p:cNvPr id="60" name="Graphic 4">
              <a:extLst>
                <a:ext uri="{FF2B5EF4-FFF2-40B4-BE49-F238E27FC236}">
                  <a16:creationId xmlns:a16="http://schemas.microsoft.com/office/drawing/2014/main" id="{835A5015-E9B0-4379-B20F-D77003DA7CC1}"/>
                </a:ext>
              </a:extLst>
            </p:cNvPr>
            <p:cNvGrpSpPr/>
            <p:nvPr/>
          </p:nvGrpSpPr>
          <p:grpSpPr>
            <a:xfrm>
              <a:off x="1628234" y="999653"/>
              <a:ext cx="532609" cy="532413"/>
              <a:chOff x="3253090" y="2994124"/>
              <a:chExt cx="532609" cy="532413"/>
            </a:xfrm>
            <a:solidFill>
              <a:srgbClr val="05918E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67BC8F9-6A87-4119-9349-CA68D245C169}"/>
                  </a:ext>
                </a:extLst>
              </p:cNvPr>
              <p:cNvSpPr/>
              <p:nvPr/>
            </p:nvSpPr>
            <p:spPr>
              <a:xfrm>
                <a:off x="3253090" y="2994124"/>
                <a:ext cx="475059" cy="366474"/>
              </a:xfrm>
              <a:custGeom>
                <a:avLst/>
                <a:gdLst>
                  <a:gd name="connsiteX0" fmla="*/ 159719 w 475059"/>
                  <a:gd name="connsiteY0" fmla="*/ 22014 h 366474"/>
                  <a:gd name="connsiteX1" fmla="*/ 320453 w 475059"/>
                  <a:gd name="connsiteY1" fmla="*/ 5583 h 366474"/>
                  <a:gd name="connsiteX2" fmla="*/ 447612 w 475059"/>
                  <a:gd name="connsiteY2" fmla="*/ 71305 h 366474"/>
                  <a:gd name="connsiteX3" fmla="*/ 447612 w 475059"/>
                  <a:gd name="connsiteY3" fmla="*/ 49517 h 366474"/>
                  <a:gd name="connsiteX4" fmla="*/ 461185 w 475059"/>
                  <a:gd name="connsiteY4" fmla="*/ 37015 h 366474"/>
                  <a:gd name="connsiteX5" fmla="*/ 474758 w 475059"/>
                  <a:gd name="connsiteY5" fmla="*/ 49517 h 366474"/>
                  <a:gd name="connsiteX6" fmla="*/ 475116 w 475059"/>
                  <a:gd name="connsiteY6" fmla="*/ 104167 h 366474"/>
                  <a:gd name="connsiteX7" fmla="*/ 461185 w 475059"/>
                  <a:gd name="connsiteY7" fmla="*/ 117025 h 366474"/>
                  <a:gd name="connsiteX8" fmla="*/ 409393 w 475059"/>
                  <a:gd name="connsiteY8" fmla="*/ 117383 h 366474"/>
                  <a:gd name="connsiteX9" fmla="*/ 395463 w 475059"/>
                  <a:gd name="connsiteY9" fmla="*/ 107381 h 366474"/>
                  <a:gd name="connsiteX10" fmla="*/ 406893 w 475059"/>
                  <a:gd name="connsiteY10" fmla="*/ 90594 h 366474"/>
                  <a:gd name="connsiteX11" fmla="*/ 428681 w 475059"/>
                  <a:gd name="connsiteY11" fmla="*/ 90236 h 366474"/>
                  <a:gd name="connsiteX12" fmla="*/ 310809 w 475059"/>
                  <a:gd name="connsiteY12" fmla="*/ 30943 h 366474"/>
                  <a:gd name="connsiteX13" fmla="*/ 170077 w 475059"/>
                  <a:gd name="connsiteY13" fmla="*/ 47017 h 366474"/>
                  <a:gd name="connsiteX14" fmla="*/ 72208 w 475059"/>
                  <a:gd name="connsiteY14" fmla="*/ 126312 h 366474"/>
                  <a:gd name="connsiteX15" fmla="*/ 27560 w 475059"/>
                  <a:gd name="connsiteY15" fmla="*/ 247042 h 366474"/>
                  <a:gd name="connsiteX16" fmla="*/ 41133 w 475059"/>
                  <a:gd name="connsiteY16" fmla="*/ 348126 h 366474"/>
                  <a:gd name="connsiteX17" fmla="*/ 32560 w 475059"/>
                  <a:gd name="connsiteY17" fmla="*/ 365985 h 366474"/>
                  <a:gd name="connsiteX18" fmla="*/ 15772 w 475059"/>
                  <a:gd name="connsiteY18" fmla="*/ 357413 h 366474"/>
                  <a:gd name="connsiteX19" fmla="*/ 56 w 475059"/>
                  <a:gd name="connsiteY19" fmla="*/ 273116 h 366474"/>
                  <a:gd name="connsiteX20" fmla="*/ 40418 w 475059"/>
                  <a:gd name="connsiteY20" fmla="*/ 125955 h 366474"/>
                  <a:gd name="connsiteX21" fmla="*/ 160076 w 475059"/>
                  <a:gd name="connsiteY21" fmla="*/ 22371 h 36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75059" h="366474">
                    <a:moveTo>
                      <a:pt x="159719" y="22014"/>
                    </a:moveTo>
                    <a:cubicBezTo>
                      <a:pt x="209725" y="-132"/>
                      <a:pt x="266875" y="-5490"/>
                      <a:pt x="320453" y="5583"/>
                    </a:cubicBezTo>
                    <a:cubicBezTo>
                      <a:pt x="367959" y="15227"/>
                      <a:pt x="412251" y="38444"/>
                      <a:pt x="447612" y="71305"/>
                    </a:cubicBezTo>
                    <a:cubicBezTo>
                      <a:pt x="447612" y="64162"/>
                      <a:pt x="447255" y="57018"/>
                      <a:pt x="447612" y="49517"/>
                    </a:cubicBezTo>
                    <a:cubicBezTo>
                      <a:pt x="447969" y="42730"/>
                      <a:pt x="454042" y="36658"/>
                      <a:pt x="461185" y="37015"/>
                    </a:cubicBezTo>
                    <a:cubicBezTo>
                      <a:pt x="467972" y="37015"/>
                      <a:pt x="474401" y="42373"/>
                      <a:pt x="474758" y="49517"/>
                    </a:cubicBezTo>
                    <a:cubicBezTo>
                      <a:pt x="475116" y="67734"/>
                      <a:pt x="475116" y="85950"/>
                      <a:pt x="475116" y="104167"/>
                    </a:cubicBezTo>
                    <a:cubicBezTo>
                      <a:pt x="475116" y="111310"/>
                      <a:pt x="468329" y="117740"/>
                      <a:pt x="461185" y="117025"/>
                    </a:cubicBezTo>
                    <a:cubicBezTo>
                      <a:pt x="444040" y="117025"/>
                      <a:pt x="426538" y="117383"/>
                      <a:pt x="409393" y="117383"/>
                    </a:cubicBezTo>
                    <a:cubicBezTo>
                      <a:pt x="403321" y="117740"/>
                      <a:pt x="397249" y="113454"/>
                      <a:pt x="395463" y="107381"/>
                    </a:cubicBezTo>
                    <a:cubicBezTo>
                      <a:pt x="393320" y="99880"/>
                      <a:pt x="399035" y="91308"/>
                      <a:pt x="406893" y="90594"/>
                    </a:cubicBezTo>
                    <a:cubicBezTo>
                      <a:pt x="414037" y="90236"/>
                      <a:pt x="421537" y="90236"/>
                      <a:pt x="428681" y="90236"/>
                    </a:cubicBezTo>
                    <a:cubicBezTo>
                      <a:pt x="396177" y="59875"/>
                      <a:pt x="354743" y="39159"/>
                      <a:pt x="310809" y="30943"/>
                    </a:cubicBezTo>
                    <a:cubicBezTo>
                      <a:pt x="263661" y="22014"/>
                      <a:pt x="214011" y="27371"/>
                      <a:pt x="170077" y="47017"/>
                    </a:cubicBezTo>
                    <a:cubicBezTo>
                      <a:pt x="131144" y="63805"/>
                      <a:pt x="97211" y="92022"/>
                      <a:pt x="72208" y="126312"/>
                    </a:cubicBezTo>
                    <a:cubicBezTo>
                      <a:pt x="46491" y="161317"/>
                      <a:pt x="31131" y="203465"/>
                      <a:pt x="27560" y="247042"/>
                    </a:cubicBezTo>
                    <a:cubicBezTo>
                      <a:pt x="24702" y="280975"/>
                      <a:pt x="29703" y="315622"/>
                      <a:pt x="41133" y="348126"/>
                    </a:cubicBezTo>
                    <a:cubicBezTo>
                      <a:pt x="43990" y="354912"/>
                      <a:pt x="39704" y="363842"/>
                      <a:pt x="32560" y="365985"/>
                    </a:cubicBezTo>
                    <a:cubicBezTo>
                      <a:pt x="25774" y="368486"/>
                      <a:pt x="17916" y="364199"/>
                      <a:pt x="15772" y="357413"/>
                    </a:cubicBezTo>
                    <a:cubicBezTo>
                      <a:pt x="6128" y="330624"/>
                      <a:pt x="771" y="301691"/>
                      <a:pt x="56" y="273116"/>
                    </a:cubicBezTo>
                    <a:cubicBezTo>
                      <a:pt x="-1015" y="221681"/>
                      <a:pt x="13272" y="169532"/>
                      <a:pt x="40418" y="125955"/>
                    </a:cubicBezTo>
                    <a:cubicBezTo>
                      <a:pt x="68993" y="80592"/>
                      <a:pt x="110784" y="43802"/>
                      <a:pt x="160076" y="223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FA054BA-DB59-450E-8E52-8CF372796C33}"/>
                  </a:ext>
                </a:extLst>
              </p:cNvPr>
              <p:cNvSpPr/>
              <p:nvPr/>
            </p:nvSpPr>
            <p:spPr>
              <a:xfrm>
                <a:off x="3310282" y="3161491"/>
                <a:ext cx="475417" cy="365046"/>
              </a:xfrm>
              <a:custGeom>
                <a:avLst/>
                <a:gdLst>
                  <a:gd name="connsiteX0" fmla="*/ 438283 w 475416"/>
                  <a:gd name="connsiteY0" fmla="*/ 3236 h 365045"/>
                  <a:gd name="connsiteX1" fmla="*/ 459715 w 475416"/>
                  <a:gd name="connsiteY1" fmla="*/ 8594 h 365045"/>
                  <a:gd name="connsiteX2" fmla="*/ 475074 w 475416"/>
                  <a:gd name="connsiteY2" fmla="*/ 112536 h 365045"/>
                  <a:gd name="connsiteX3" fmla="*/ 436140 w 475416"/>
                  <a:gd name="connsiteY3" fmla="*/ 237551 h 365045"/>
                  <a:gd name="connsiteX4" fmla="*/ 342200 w 475416"/>
                  <a:gd name="connsiteY4" fmla="*/ 329349 h 365045"/>
                  <a:gd name="connsiteX5" fmla="*/ 200396 w 475416"/>
                  <a:gd name="connsiteY5" fmla="*/ 365067 h 365045"/>
                  <a:gd name="connsiteX6" fmla="*/ 27160 w 475416"/>
                  <a:gd name="connsiteY6" fmla="*/ 293987 h 365045"/>
                  <a:gd name="connsiteX7" fmla="*/ 27160 w 475416"/>
                  <a:gd name="connsiteY7" fmla="*/ 315418 h 365045"/>
                  <a:gd name="connsiteX8" fmla="*/ 14302 w 475416"/>
                  <a:gd name="connsiteY8" fmla="*/ 328277 h 365045"/>
                  <a:gd name="connsiteX9" fmla="*/ 371 w 475416"/>
                  <a:gd name="connsiteY9" fmla="*/ 315418 h 365045"/>
                  <a:gd name="connsiteX10" fmla="*/ 14 w 475416"/>
                  <a:gd name="connsiteY10" fmla="*/ 262555 h 365045"/>
                  <a:gd name="connsiteX11" fmla="*/ 13230 w 475416"/>
                  <a:gd name="connsiteY11" fmla="*/ 248624 h 365045"/>
                  <a:gd name="connsiteX12" fmla="*/ 66094 w 475416"/>
                  <a:gd name="connsiteY12" fmla="*/ 248267 h 365045"/>
                  <a:gd name="connsiteX13" fmla="*/ 80024 w 475416"/>
                  <a:gd name="connsiteY13" fmla="*/ 261483 h 365045"/>
                  <a:gd name="connsiteX14" fmla="*/ 68594 w 475416"/>
                  <a:gd name="connsiteY14" fmla="*/ 274699 h 365045"/>
                  <a:gd name="connsiteX15" fmla="*/ 46806 w 475416"/>
                  <a:gd name="connsiteY15" fmla="*/ 275056 h 365045"/>
                  <a:gd name="connsiteX16" fmla="*/ 155748 w 475416"/>
                  <a:gd name="connsiteY16" fmla="*/ 332206 h 365045"/>
                  <a:gd name="connsiteX17" fmla="*/ 319697 w 475416"/>
                  <a:gd name="connsiteY17" fmla="*/ 311132 h 365045"/>
                  <a:gd name="connsiteX18" fmla="*/ 420781 w 475416"/>
                  <a:gd name="connsiteY18" fmla="*/ 211477 h 365045"/>
                  <a:gd name="connsiteX19" fmla="*/ 435783 w 475416"/>
                  <a:gd name="connsiteY19" fmla="*/ 20024 h 365045"/>
                  <a:gd name="connsiteX20" fmla="*/ 438640 w 475416"/>
                  <a:gd name="connsiteY20" fmla="*/ 2522 h 36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5416" h="365045">
                    <a:moveTo>
                      <a:pt x="438283" y="3236"/>
                    </a:moveTo>
                    <a:cubicBezTo>
                      <a:pt x="444713" y="-2836"/>
                      <a:pt x="456857" y="22"/>
                      <a:pt x="459715" y="8594"/>
                    </a:cubicBezTo>
                    <a:cubicBezTo>
                      <a:pt x="471859" y="41813"/>
                      <a:pt x="477217" y="77531"/>
                      <a:pt x="475074" y="112536"/>
                    </a:cubicBezTo>
                    <a:cubicBezTo>
                      <a:pt x="472216" y="156470"/>
                      <a:pt x="459357" y="200047"/>
                      <a:pt x="436140" y="237551"/>
                    </a:cubicBezTo>
                    <a:cubicBezTo>
                      <a:pt x="413280" y="275413"/>
                      <a:pt x="380419" y="307203"/>
                      <a:pt x="342200" y="329349"/>
                    </a:cubicBezTo>
                    <a:cubicBezTo>
                      <a:pt x="299337" y="354352"/>
                      <a:pt x="249688" y="366853"/>
                      <a:pt x="200396" y="365067"/>
                    </a:cubicBezTo>
                    <a:cubicBezTo>
                      <a:pt x="136460" y="363281"/>
                      <a:pt x="73595" y="337564"/>
                      <a:pt x="27160" y="293987"/>
                    </a:cubicBezTo>
                    <a:cubicBezTo>
                      <a:pt x="27160" y="301131"/>
                      <a:pt x="27518" y="308275"/>
                      <a:pt x="27160" y="315418"/>
                    </a:cubicBezTo>
                    <a:cubicBezTo>
                      <a:pt x="26803" y="322205"/>
                      <a:pt x="21088" y="328277"/>
                      <a:pt x="14302" y="328277"/>
                    </a:cubicBezTo>
                    <a:cubicBezTo>
                      <a:pt x="7158" y="328634"/>
                      <a:pt x="371" y="322562"/>
                      <a:pt x="371" y="315418"/>
                    </a:cubicBezTo>
                    <a:cubicBezTo>
                      <a:pt x="14" y="297916"/>
                      <a:pt x="14" y="280057"/>
                      <a:pt x="14" y="262555"/>
                    </a:cubicBezTo>
                    <a:cubicBezTo>
                      <a:pt x="-343" y="255054"/>
                      <a:pt x="6086" y="248624"/>
                      <a:pt x="13230" y="248624"/>
                    </a:cubicBezTo>
                    <a:cubicBezTo>
                      <a:pt x="30732" y="248624"/>
                      <a:pt x="48592" y="248267"/>
                      <a:pt x="66094" y="248267"/>
                    </a:cubicBezTo>
                    <a:cubicBezTo>
                      <a:pt x="73238" y="247910"/>
                      <a:pt x="80381" y="254339"/>
                      <a:pt x="80024" y="261483"/>
                    </a:cubicBezTo>
                    <a:cubicBezTo>
                      <a:pt x="80024" y="267912"/>
                      <a:pt x="75024" y="273985"/>
                      <a:pt x="68594" y="274699"/>
                    </a:cubicBezTo>
                    <a:cubicBezTo>
                      <a:pt x="61450" y="275413"/>
                      <a:pt x="53950" y="274699"/>
                      <a:pt x="46806" y="275056"/>
                    </a:cubicBezTo>
                    <a:cubicBezTo>
                      <a:pt x="77167" y="303274"/>
                      <a:pt x="115029" y="323276"/>
                      <a:pt x="155748" y="332206"/>
                    </a:cubicBezTo>
                    <a:cubicBezTo>
                      <a:pt x="210398" y="344708"/>
                      <a:pt x="269691" y="337207"/>
                      <a:pt x="319697" y="311132"/>
                    </a:cubicBezTo>
                    <a:cubicBezTo>
                      <a:pt x="362560" y="288986"/>
                      <a:pt x="397921" y="253625"/>
                      <a:pt x="420781" y="211477"/>
                    </a:cubicBezTo>
                    <a:cubicBezTo>
                      <a:pt x="452571" y="153612"/>
                      <a:pt x="457571" y="82175"/>
                      <a:pt x="435783" y="20024"/>
                    </a:cubicBezTo>
                    <a:cubicBezTo>
                      <a:pt x="432925" y="14309"/>
                      <a:pt x="433640" y="6808"/>
                      <a:pt x="438640" y="25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72482F7-583A-4172-9257-9211C4883281}"/>
                </a:ext>
              </a:extLst>
            </p:cNvPr>
            <p:cNvSpPr/>
            <p:nvPr/>
          </p:nvSpPr>
          <p:spPr>
            <a:xfrm>
              <a:off x="1782477" y="1146144"/>
              <a:ext cx="176876" cy="239432"/>
            </a:xfrm>
            <a:custGeom>
              <a:avLst/>
              <a:gdLst>
                <a:gd name="connsiteX0" fmla="*/ 118000 w 270904"/>
                <a:gd name="connsiteY0" fmla="*/ 236295 h 236356"/>
                <a:gd name="connsiteX1" fmla="*/ 236062 w 270904"/>
                <a:gd name="connsiteY1" fmla="*/ 119464 h 236356"/>
                <a:gd name="connsiteX2" fmla="*/ 270844 w 270904"/>
                <a:gd name="connsiteY2" fmla="*/ 119464 h 236356"/>
                <a:gd name="connsiteX3" fmla="*/ 226264 w 270904"/>
                <a:gd name="connsiteY3" fmla="*/ 62396 h 236356"/>
                <a:gd name="connsiteX4" fmla="*/ 181685 w 270904"/>
                <a:gd name="connsiteY4" fmla="*/ 119464 h 236356"/>
                <a:gd name="connsiteX5" fmla="*/ 219896 w 270904"/>
                <a:gd name="connsiteY5" fmla="*/ 119464 h 236356"/>
                <a:gd name="connsiteX6" fmla="*/ 118245 w 270904"/>
                <a:gd name="connsiteY6" fmla="*/ 219885 h 236356"/>
                <a:gd name="connsiteX7" fmla="*/ 16595 w 270904"/>
                <a:gd name="connsiteY7" fmla="*/ 118239 h 236356"/>
                <a:gd name="connsiteX8" fmla="*/ 118245 w 270904"/>
                <a:gd name="connsiteY8" fmla="*/ 16594 h 236356"/>
                <a:gd name="connsiteX9" fmla="*/ 181685 w 270904"/>
                <a:gd name="connsiteY9" fmla="*/ 38882 h 236356"/>
                <a:gd name="connsiteX10" fmla="*/ 185849 w 270904"/>
                <a:gd name="connsiteY10" fmla="*/ 40107 h 236356"/>
                <a:gd name="connsiteX11" fmla="*/ 194177 w 270904"/>
                <a:gd name="connsiteY11" fmla="*/ 31779 h 236356"/>
                <a:gd name="connsiteX12" fmla="*/ 191483 w 270904"/>
                <a:gd name="connsiteY12" fmla="*/ 25656 h 236356"/>
                <a:gd name="connsiteX13" fmla="*/ 191483 w 270904"/>
                <a:gd name="connsiteY13" fmla="*/ 25656 h 236356"/>
                <a:gd name="connsiteX14" fmla="*/ 118245 w 270904"/>
                <a:gd name="connsiteY14" fmla="*/ 184 h 236356"/>
                <a:gd name="connsiteX15" fmla="*/ 184 w 270904"/>
                <a:gd name="connsiteY15" fmla="*/ 118239 h 236356"/>
                <a:gd name="connsiteX16" fmla="*/ 118245 w 270904"/>
                <a:gd name="connsiteY16" fmla="*/ 236295 h 236356"/>
                <a:gd name="connsiteX17" fmla="*/ 146414 w 270904"/>
                <a:gd name="connsiteY17" fmla="*/ 78806 h 236356"/>
                <a:gd name="connsiteX18" fmla="*/ 149598 w 270904"/>
                <a:gd name="connsiteY18" fmla="*/ 67294 h 236356"/>
                <a:gd name="connsiteX19" fmla="*/ 148863 w 270904"/>
                <a:gd name="connsiteY19" fmla="*/ 66559 h 236356"/>
                <a:gd name="connsiteX20" fmla="*/ 140780 w 270904"/>
                <a:gd name="connsiteY20" fmla="*/ 63865 h 236356"/>
                <a:gd name="connsiteX21" fmla="*/ 100120 w 270904"/>
                <a:gd name="connsiteY21" fmla="*/ 71458 h 236356"/>
                <a:gd name="connsiteX22" fmla="*/ 100120 w 270904"/>
                <a:gd name="connsiteY22" fmla="*/ 71458 h 236356"/>
                <a:gd name="connsiteX23" fmla="*/ 80034 w 270904"/>
                <a:gd name="connsiteY23" fmla="*/ 104768 h 236356"/>
                <a:gd name="connsiteX24" fmla="*/ 79790 w 270904"/>
                <a:gd name="connsiteY24" fmla="*/ 106238 h 236356"/>
                <a:gd name="connsiteX25" fmla="*/ 78320 w 270904"/>
                <a:gd name="connsiteY25" fmla="*/ 106238 h 236356"/>
                <a:gd name="connsiteX26" fmla="*/ 70237 w 270904"/>
                <a:gd name="connsiteY26" fmla="*/ 106238 h 236356"/>
                <a:gd name="connsiteX27" fmla="*/ 69257 w 270904"/>
                <a:gd name="connsiteY27" fmla="*/ 112606 h 236356"/>
                <a:gd name="connsiteX28" fmla="*/ 77095 w 270904"/>
                <a:gd name="connsiteY28" fmla="*/ 112606 h 236356"/>
                <a:gd name="connsiteX29" fmla="*/ 78810 w 270904"/>
                <a:gd name="connsiteY29" fmla="*/ 112606 h 236356"/>
                <a:gd name="connsiteX30" fmla="*/ 78810 w 270904"/>
                <a:gd name="connsiteY30" fmla="*/ 114320 h 236356"/>
                <a:gd name="connsiteX31" fmla="*/ 78810 w 270904"/>
                <a:gd name="connsiteY31" fmla="*/ 122648 h 236356"/>
                <a:gd name="connsiteX32" fmla="*/ 78810 w 270904"/>
                <a:gd name="connsiteY32" fmla="*/ 124362 h 236356"/>
                <a:gd name="connsiteX33" fmla="*/ 77095 w 270904"/>
                <a:gd name="connsiteY33" fmla="*/ 124362 h 236356"/>
                <a:gd name="connsiteX34" fmla="*/ 68522 w 270904"/>
                <a:gd name="connsiteY34" fmla="*/ 124362 h 236356"/>
                <a:gd name="connsiteX35" fmla="*/ 67542 w 270904"/>
                <a:gd name="connsiteY35" fmla="*/ 130486 h 236356"/>
                <a:gd name="connsiteX36" fmla="*/ 77830 w 270904"/>
                <a:gd name="connsiteY36" fmla="*/ 130486 h 236356"/>
                <a:gd name="connsiteX37" fmla="*/ 79300 w 270904"/>
                <a:gd name="connsiteY37" fmla="*/ 130486 h 236356"/>
                <a:gd name="connsiteX38" fmla="*/ 79545 w 270904"/>
                <a:gd name="connsiteY38" fmla="*/ 131955 h 236356"/>
                <a:gd name="connsiteX39" fmla="*/ 93996 w 270904"/>
                <a:gd name="connsiteY39" fmla="*/ 161837 h 236356"/>
                <a:gd name="connsiteX40" fmla="*/ 93996 w 270904"/>
                <a:gd name="connsiteY40" fmla="*/ 161837 h 236356"/>
                <a:gd name="connsiteX41" fmla="*/ 103304 w 270904"/>
                <a:gd name="connsiteY41" fmla="*/ 168450 h 236356"/>
                <a:gd name="connsiteX42" fmla="*/ 132942 w 270904"/>
                <a:gd name="connsiteY42" fmla="*/ 173348 h 236356"/>
                <a:gd name="connsiteX43" fmla="*/ 148863 w 270904"/>
                <a:gd name="connsiteY43" fmla="*/ 169429 h 236356"/>
                <a:gd name="connsiteX44" fmla="*/ 148863 w 270904"/>
                <a:gd name="connsiteY44" fmla="*/ 167715 h 236356"/>
                <a:gd name="connsiteX45" fmla="*/ 146903 w 270904"/>
                <a:gd name="connsiteY45" fmla="*/ 157428 h 236356"/>
                <a:gd name="connsiteX46" fmla="*/ 145679 w 270904"/>
                <a:gd name="connsiteY46" fmla="*/ 157428 h 236356"/>
                <a:gd name="connsiteX47" fmla="*/ 136616 w 270904"/>
                <a:gd name="connsiteY47" fmla="*/ 159387 h 236356"/>
                <a:gd name="connsiteX48" fmla="*/ 109182 w 270904"/>
                <a:gd name="connsiteY48" fmla="*/ 153999 h 236356"/>
                <a:gd name="connsiteX49" fmla="*/ 97670 w 270904"/>
                <a:gd name="connsiteY49" fmla="*/ 132935 h 236356"/>
                <a:gd name="connsiteX50" fmla="*/ 97180 w 270904"/>
                <a:gd name="connsiteY50" fmla="*/ 130731 h 236356"/>
                <a:gd name="connsiteX51" fmla="*/ 99385 w 270904"/>
                <a:gd name="connsiteY51" fmla="*/ 130731 h 236356"/>
                <a:gd name="connsiteX52" fmla="*/ 136126 w 270904"/>
                <a:gd name="connsiteY52" fmla="*/ 130731 h 236356"/>
                <a:gd name="connsiteX53" fmla="*/ 137351 w 270904"/>
                <a:gd name="connsiteY53" fmla="*/ 124607 h 236356"/>
                <a:gd name="connsiteX54" fmla="*/ 98405 w 270904"/>
                <a:gd name="connsiteY54" fmla="*/ 124118 h 236356"/>
                <a:gd name="connsiteX55" fmla="*/ 96690 w 270904"/>
                <a:gd name="connsiteY55" fmla="*/ 124118 h 236356"/>
                <a:gd name="connsiteX56" fmla="*/ 96690 w 270904"/>
                <a:gd name="connsiteY56" fmla="*/ 122403 h 236356"/>
                <a:gd name="connsiteX57" fmla="*/ 96690 w 270904"/>
                <a:gd name="connsiteY57" fmla="*/ 114075 h 236356"/>
                <a:gd name="connsiteX58" fmla="*/ 96690 w 270904"/>
                <a:gd name="connsiteY58" fmla="*/ 112361 h 236356"/>
                <a:gd name="connsiteX59" fmla="*/ 98405 w 270904"/>
                <a:gd name="connsiteY59" fmla="*/ 112361 h 236356"/>
                <a:gd name="connsiteX60" fmla="*/ 139555 w 270904"/>
                <a:gd name="connsiteY60" fmla="*/ 112116 h 236356"/>
                <a:gd name="connsiteX61" fmla="*/ 140535 w 270904"/>
                <a:gd name="connsiteY61" fmla="*/ 105993 h 236356"/>
                <a:gd name="connsiteX62" fmla="*/ 99385 w 270904"/>
                <a:gd name="connsiteY62" fmla="*/ 105748 h 236356"/>
                <a:gd name="connsiteX63" fmla="*/ 97180 w 270904"/>
                <a:gd name="connsiteY63" fmla="*/ 105748 h 236356"/>
                <a:gd name="connsiteX64" fmla="*/ 97670 w 270904"/>
                <a:gd name="connsiteY64" fmla="*/ 103788 h 236356"/>
                <a:gd name="connsiteX65" fmla="*/ 110162 w 270904"/>
                <a:gd name="connsiteY65" fmla="*/ 81745 h 236356"/>
                <a:gd name="connsiteX66" fmla="*/ 138330 w 270904"/>
                <a:gd name="connsiteY66" fmla="*/ 76601 h 236356"/>
                <a:gd name="connsiteX67" fmla="*/ 142494 w 270904"/>
                <a:gd name="connsiteY67" fmla="*/ 77826 h 236356"/>
                <a:gd name="connsiteX68" fmla="*/ 146658 w 270904"/>
                <a:gd name="connsiteY68" fmla="*/ 78806 h 236356"/>
                <a:gd name="connsiteX0" fmla="*/ 117816 w 270660"/>
                <a:gd name="connsiteY0" fmla="*/ 392331 h 392331"/>
                <a:gd name="connsiteX1" fmla="*/ 235878 w 270660"/>
                <a:gd name="connsiteY1" fmla="*/ 275500 h 392331"/>
                <a:gd name="connsiteX2" fmla="*/ 270660 w 270660"/>
                <a:gd name="connsiteY2" fmla="*/ 275500 h 392331"/>
                <a:gd name="connsiteX3" fmla="*/ 226080 w 270660"/>
                <a:gd name="connsiteY3" fmla="*/ 218432 h 392331"/>
                <a:gd name="connsiteX4" fmla="*/ 181501 w 270660"/>
                <a:gd name="connsiteY4" fmla="*/ 275500 h 392331"/>
                <a:gd name="connsiteX5" fmla="*/ 219712 w 270660"/>
                <a:gd name="connsiteY5" fmla="*/ 275500 h 392331"/>
                <a:gd name="connsiteX6" fmla="*/ 118061 w 270660"/>
                <a:gd name="connsiteY6" fmla="*/ 375921 h 392331"/>
                <a:gd name="connsiteX7" fmla="*/ 16411 w 270660"/>
                <a:gd name="connsiteY7" fmla="*/ 274275 h 392331"/>
                <a:gd name="connsiteX8" fmla="*/ 118061 w 270660"/>
                <a:gd name="connsiteY8" fmla="*/ 172630 h 392331"/>
                <a:gd name="connsiteX9" fmla="*/ 181501 w 270660"/>
                <a:gd name="connsiteY9" fmla="*/ 194918 h 392331"/>
                <a:gd name="connsiteX10" fmla="*/ 185665 w 270660"/>
                <a:gd name="connsiteY10" fmla="*/ 196143 h 392331"/>
                <a:gd name="connsiteX11" fmla="*/ 193993 w 270660"/>
                <a:gd name="connsiteY11" fmla="*/ 187815 h 392331"/>
                <a:gd name="connsiteX12" fmla="*/ 191299 w 270660"/>
                <a:gd name="connsiteY12" fmla="*/ 181692 h 392331"/>
                <a:gd name="connsiteX13" fmla="*/ 116602 w 270660"/>
                <a:gd name="connsiteY13" fmla="*/ 1388 h 392331"/>
                <a:gd name="connsiteX14" fmla="*/ 118061 w 270660"/>
                <a:gd name="connsiteY14" fmla="*/ 156220 h 392331"/>
                <a:gd name="connsiteX15" fmla="*/ 0 w 270660"/>
                <a:gd name="connsiteY15" fmla="*/ 274275 h 392331"/>
                <a:gd name="connsiteX16" fmla="*/ 118061 w 270660"/>
                <a:gd name="connsiteY16" fmla="*/ 392331 h 392331"/>
                <a:gd name="connsiteX17" fmla="*/ 117816 w 270660"/>
                <a:gd name="connsiteY17" fmla="*/ 392331 h 392331"/>
                <a:gd name="connsiteX18" fmla="*/ 146230 w 270660"/>
                <a:gd name="connsiteY18" fmla="*/ 234842 h 392331"/>
                <a:gd name="connsiteX19" fmla="*/ 149414 w 270660"/>
                <a:gd name="connsiteY19" fmla="*/ 223330 h 392331"/>
                <a:gd name="connsiteX20" fmla="*/ 148679 w 270660"/>
                <a:gd name="connsiteY20" fmla="*/ 222595 h 392331"/>
                <a:gd name="connsiteX21" fmla="*/ 140596 w 270660"/>
                <a:gd name="connsiteY21" fmla="*/ 219901 h 392331"/>
                <a:gd name="connsiteX22" fmla="*/ 99936 w 270660"/>
                <a:gd name="connsiteY22" fmla="*/ 227494 h 392331"/>
                <a:gd name="connsiteX23" fmla="*/ 99936 w 270660"/>
                <a:gd name="connsiteY23" fmla="*/ 227494 h 392331"/>
                <a:gd name="connsiteX24" fmla="*/ 79850 w 270660"/>
                <a:gd name="connsiteY24" fmla="*/ 260804 h 392331"/>
                <a:gd name="connsiteX25" fmla="*/ 79606 w 270660"/>
                <a:gd name="connsiteY25" fmla="*/ 262274 h 392331"/>
                <a:gd name="connsiteX26" fmla="*/ 78136 w 270660"/>
                <a:gd name="connsiteY26" fmla="*/ 262274 h 392331"/>
                <a:gd name="connsiteX27" fmla="*/ 70053 w 270660"/>
                <a:gd name="connsiteY27" fmla="*/ 262274 h 392331"/>
                <a:gd name="connsiteX28" fmla="*/ 69073 w 270660"/>
                <a:gd name="connsiteY28" fmla="*/ 268642 h 392331"/>
                <a:gd name="connsiteX29" fmla="*/ 76911 w 270660"/>
                <a:gd name="connsiteY29" fmla="*/ 268642 h 392331"/>
                <a:gd name="connsiteX30" fmla="*/ 78626 w 270660"/>
                <a:gd name="connsiteY30" fmla="*/ 268642 h 392331"/>
                <a:gd name="connsiteX31" fmla="*/ 78626 w 270660"/>
                <a:gd name="connsiteY31" fmla="*/ 270356 h 392331"/>
                <a:gd name="connsiteX32" fmla="*/ 78626 w 270660"/>
                <a:gd name="connsiteY32" fmla="*/ 278684 h 392331"/>
                <a:gd name="connsiteX33" fmla="*/ 78626 w 270660"/>
                <a:gd name="connsiteY33" fmla="*/ 280398 h 392331"/>
                <a:gd name="connsiteX34" fmla="*/ 76911 w 270660"/>
                <a:gd name="connsiteY34" fmla="*/ 280398 h 392331"/>
                <a:gd name="connsiteX35" fmla="*/ 68338 w 270660"/>
                <a:gd name="connsiteY35" fmla="*/ 280398 h 392331"/>
                <a:gd name="connsiteX36" fmla="*/ 67358 w 270660"/>
                <a:gd name="connsiteY36" fmla="*/ 286522 h 392331"/>
                <a:gd name="connsiteX37" fmla="*/ 77646 w 270660"/>
                <a:gd name="connsiteY37" fmla="*/ 286522 h 392331"/>
                <a:gd name="connsiteX38" fmla="*/ 79116 w 270660"/>
                <a:gd name="connsiteY38" fmla="*/ 286522 h 392331"/>
                <a:gd name="connsiteX39" fmla="*/ 79361 w 270660"/>
                <a:gd name="connsiteY39" fmla="*/ 287991 h 392331"/>
                <a:gd name="connsiteX40" fmla="*/ 93812 w 270660"/>
                <a:gd name="connsiteY40" fmla="*/ 317873 h 392331"/>
                <a:gd name="connsiteX41" fmla="*/ 93812 w 270660"/>
                <a:gd name="connsiteY41" fmla="*/ 317873 h 392331"/>
                <a:gd name="connsiteX42" fmla="*/ 103120 w 270660"/>
                <a:gd name="connsiteY42" fmla="*/ 324486 h 392331"/>
                <a:gd name="connsiteX43" fmla="*/ 132758 w 270660"/>
                <a:gd name="connsiteY43" fmla="*/ 329384 h 392331"/>
                <a:gd name="connsiteX44" fmla="*/ 148679 w 270660"/>
                <a:gd name="connsiteY44" fmla="*/ 325465 h 392331"/>
                <a:gd name="connsiteX45" fmla="*/ 148679 w 270660"/>
                <a:gd name="connsiteY45" fmla="*/ 323751 h 392331"/>
                <a:gd name="connsiteX46" fmla="*/ 146719 w 270660"/>
                <a:gd name="connsiteY46" fmla="*/ 313464 h 392331"/>
                <a:gd name="connsiteX47" fmla="*/ 145495 w 270660"/>
                <a:gd name="connsiteY47" fmla="*/ 313464 h 392331"/>
                <a:gd name="connsiteX48" fmla="*/ 136432 w 270660"/>
                <a:gd name="connsiteY48" fmla="*/ 315423 h 392331"/>
                <a:gd name="connsiteX49" fmla="*/ 108998 w 270660"/>
                <a:gd name="connsiteY49" fmla="*/ 310035 h 392331"/>
                <a:gd name="connsiteX50" fmla="*/ 97486 w 270660"/>
                <a:gd name="connsiteY50" fmla="*/ 288971 h 392331"/>
                <a:gd name="connsiteX51" fmla="*/ 96996 w 270660"/>
                <a:gd name="connsiteY51" fmla="*/ 286767 h 392331"/>
                <a:gd name="connsiteX52" fmla="*/ 99201 w 270660"/>
                <a:gd name="connsiteY52" fmla="*/ 286767 h 392331"/>
                <a:gd name="connsiteX53" fmla="*/ 135942 w 270660"/>
                <a:gd name="connsiteY53" fmla="*/ 286767 h 392331"/>
                <a:gd name="connsiteX54" fmla="*/ 137167 w 270660"/>
                <a:gd name="connsiteY54" fmla="*/ 280643 h 392331"/>
                <a:gd name="connsiteX55" fmla="*/ 98221 w 270660"/>
                <a:gd name="connsiteY55" fmla="*/ 280154 h 392331"/>
                <a:gd name="connsiteX56" fmla="*/ 96506 w 270660"/>
                <a:gd name="connsiteY56" fmla="*/ 280154 h 392331"/>
                <a:gd name="connsiteX57" fmla="*/ 96506 w 270660"/>
                <a:gd name="connsiteY57" fmla="*/ 278439 h 392331"/>
                <a:gd name="connsiteX58" fmla="*/ 96506 w 270660"/>
                <a:gd name="connsiteY58" fmla="*/ 270111 h 392331"/>
                <a:gd name="connsiteX59" fmla="*/ 96506 w 270660"/>
                <a:gd name="connsiteY59" fmla="*/ 268397 h 392331"/>
                <a:gd name="connsiteX60" fmla="*/ 98221 w 270660"/>
                <a:gd name="connsiteY60" fmla="*/ 268397 h 392331"/>
                <a:gd name="connsiteX61" fmla="*/ 139371 w 270660"/>
                <a:gd name="connsiteY61" fmla="*/ 268152 h 392331"/>
                <a:gd name="connsiteX62" fmla="*/ 140351 w 270660"/>
                <a:gd name="connsiteY62" fmla="*/ 262029 h 392331"/>
                <a:gd name="connsiteX63" fmla="*/ 99201 w 270660"/>
                <a:gd name="connsiteY63" fmla="*/ 261784 h 392331"/>
                <a:gd name="connsiteX64" fmla="*/ 96996 w 270660"/>
                <a:gd name="connsiteY64" fmla="*/ 261784 h 392331"/>
                <a:gd name="connsiteX65" fmla="*/ 97486 w 270660"/>
                <a:gd name="connsiteY65" fmla="*/ 259824 h 392331"/>
                <a:gd name="connsiteX66" fmla="*/ 109978 w 270660"/>
                <a:gd name="connsiteY66" fmla="*/ 237781 h 392331"/>
                <a:gd name="connsiteX67" fmla="*/ 138146 w 270660"/>
                <a:gd name="connsiteY67" fmla="*/ 232637 h 392331"/>
                <a:gd name="connsiteX68" fmla="*/ 142310 w 270660"/>
                <a:gd name="connsiteY68" fmla="*/ 233862 h 392331"/>
                <a:gd name="connsiteX69" fmla="*/ 146474 w 270660"/>
                <a:gd name="connsiteY69" fmla="*/ 234842 h 392331"/>
                <a:gd name="connsiteX70" fmla="*/ 146230 w 270660"/>
                <a:gd name="connsiteY70" fmla="*/ 234842 h 392331"/>
                <a:gd name="connsiteX0" fmla="*/ 117816 w 270660"/>
                <a:gd name="connsiteY0" fmla="*/ 391119 h 391119"/>
                <a:gd name="connsiteX1" fmla="*/ 235878 w 270660"/>
                <a:gd name="connsiteY1" fmla="*/ 274288 h 391119"/>
                <a:gd name="connsiteX2" fmla="*/ 270660 w 270660"/>
                <a:gd name="connsiteY2" fmla="*/ 274288 h 391119"/>
                <a:gd name="connsiteX3" fmla="*/ 226080 w 270660"/>
                <a:gd name="connsiteY3" fmla="*/ 217220 h 391119"/>
                <a:gd name="connsiteX4" fmla="*/ 181501 w 270660"/>
                <a:gd name="connsiteY4" fmla="*/ 274288 h 391119"/>
                <a:gd name="connsiteX5" fmla="*/ 219712 w 270660"/>
                <a:gd name="connsiteY5" fmla="*/ 274288 h 391119"/>
                <a:gd name="connsiteX6" fmla="*/ 118061 w 270660"/>
                <a:gd name="connsiteY6" fmla="*/ 374709 h 391119"/>
                <a:gd name="connsiteX7" fmla="*/ 16411 w 270660"/>
                <a:gd name="connsiteY7" fmla="*/ 273063 h 391119"/>
                <a:gd name="connsiteX8" fmla="*/ 118061 w 270660"/>
                <a:gd name="connsiteY8" fmla="*/ 171418 h 391119"/>
                <a:gd name="connsiteX9" fmla="*/ 181501 w 270660"/>
                <a:gd name="connsiteY9" fmla="*/ 193706 h 391119"/>
                <a:gd name="connsiteX10" fmla="*/ 185665 w 270660"/>
                <a:gd name="connsiteY10" fmla="*/ 194931 h 391119"/>
                <a:gd name="connsiteX11" fmla="*/ 193993 w 270660"/>
                <a:gd name="connsiteY11" fmla="*/ 186603 h 391119"/>
                <a:gd name="connsiteX12" fmla="*/ 116602 w 270660"/>
                <a:gd name="connsiteY12" fmla="*/ 176 h 391119"/>
                <a:gd name="connsiteX13" fmla="*/ 118061 w 270660"/>
                <a:gd name="connsiteY13" fmla="*/ 155008 h 391119"/>
                <a:gd name="connsiteX14" fmla="*/ 0 w 270660"/>
                <a:gd name="connsiteY14" fmla="*/ 273063 h 391119"/>
                <a:gd name="connsiteX15" fmla="*/ 118061 w 270660"/>
                <a:gd name="connsiteY15" fmla="*/ 391119 h 391119"/>
                <a:gd name="connsiteX16" fmla="*/ 117816 w 270660"/>
                <a:gd name="connsiteY16" fmla="*/ 391119 h 391119"/>
                <a:gd name="connsiteX17" fmla="*/ 146230 w 270660"/>
                <a:gd name="connsiteY17" fmla="*/ 233630 h 391119"/>
                <a:gd name="connsiteX18" fmla="*/ 149414 w 270660"/>
                <a:gd name="connsiteY18" fmla="*/ 222118 h 391119"/>
                <a:gd name="connsiteX19" fmla="*/ 148679 w 270660"/>
                <a:gd name="connsiteY19" fmla="*/ 221383 h 391119"/>
                <a:gd name="connsiteX20" fmla="*/ 140596 w 270660"/>
                <a:gd name="connsiteY20" fmla="*/ 218689 h 391119"/>
                <a:gd name="connsiteX21" fmla="*/ 99936 w 270660"/>
                <a:gd name="connsiteY21" fmla="*/ 226282 h 391119"/>
                <a:gd name="connsiteX22" fmla="*/ 99936 w 270660"/>
                <a:gd name="connsiteY22" fmla="*/ 226282 h 391119"/>
                <a:gd name="connsiteX23" fmla="*/ 79850 w 270660"/>
                <a:gd name="connsiteY23" fmla="*/ 259592 h 391119"/>
                <a:gd name="connsiteX24" fmla="*/ 79606 w 270660"/>
                <a:gd name="connsiteY24" fmla="*/ 261062 h 391119"/>
                <a:gd name="connsiteX25" fmla="*/ 78136 w 270660"/>
                <a:gd name="connsiteY25" fmla="*/ 261062 h 391119"/>
                <a:gd name="connsiteX26" fmla="*/ 70053 w 270660"/>
                <a:gd name="connsiteY26" fmla="*/ 261062 h 391119"/>
                <a:gd name="connsiteX27" fmla="*/ 69073 w 270660"/>
                <a:gd name="connsiteY27" fmla="*/ 267430 h 391119"/>
                <a:gd name="connsiteX28" fmla="*/ 76911 w 270660"/>
                <a:gd name="connsiteY28" fmla="*/ 267430 h 391119"/>
                <a:gd name="connsiteX29" fmla="*/ 78626 w 270660"/>
                <a:gd name="connsiteY29" fmla="*/ 267430 h 391119"/>
                <a:gd name="connsiteX30" fmla="*/ 78626 w 270660"/>
                <a:gd name="connsiteY30" fmla="*/ 269144 h 391119"/>
                <a:gd name="connsiteX31" fmla="*/ 78626 w 270660"/>
                <a:gd name="connsiteY31" fmla="*/ 277472 h 391119"/>
                <a:gd name="connsiteX32" fmla="*/ 78626 w 270660"/>
                <a:gd name="connsiteY32" fmla="*/ 279186 h 391119"/>
                <a:gd name="connsiteX33" fmla="*/ 76911 w 270660"/>
                <a:gd name="connsiteY33" fmla="*/ 279186 h 391119"/>
                <a:gd name="connsiteX34" fmla="*/ 68338 w 270660"/>
                <a:gd name="connsiteY34" fmla="*/ 279186 h 391119"/>
                <a:gd name="connsiteX35" fmla="*/ 67358 w 270660"/>
                <a:gd name="connsiteY35" fmla="*/ 285310 h 391119"/>
                <a:gd name="connsiteX36" fmla="*/ 77646 w 270660"/>
                <a:gd name="connsiteY36" fmla="*/ 285310 h 391119"/>
                <a:gd name="connsiteX37" fmla="*/ 79116 w 270660"/>
                <a:gd name="connsiteY37" fmla="*/ 285310 h 391119"/>
                <a:gd name="connsiteX38" fmla="*/ 79361 w 270660"/>
                <a:gd name="connsiteY38" fmla="*/ 286779 h 391119"/>
                <a:gd name="connsiteX39" fmla="*/ 93812 w 270660"/>
                <a:gd name="connsiteY39" fmla="*/ 316661 h 391119"/>
                <a:gd name="connsiteX40" fmla="*/ 93812 w 270660"/>
                <a:gd name="connsiteY40" fmla="*/ 316661 h 391119"/>
                <a:gd name="connsiteX41" fmla="*/ 103120 w 270660"/>
                <a:gd name="connsiteY41" fmla="*/ 323274 h 391119"/>
                <a:gd name="connsiteX42" fmla="*/ 132758 w 270660"/>
                <a:gd name="connsiteY42" fmla="*/ 328172 h 391119"/>
                <a:gd name="connsiteX43" fmla="*/ 148679 w 270660"/>
                <a:gd name="connsiteY43" fmla="*/ 324253 h 391119"/>
                <a:gd name="connsiteX44" fmla="*/ 148679 w 270660"/>
                <a:gd name="connsiteY44" fmla="*/ 322539 h 391119"/>
                <a:gd name="connsiteX45" fmla="*/ 146719 w 270660"/>
                <a:gd name="connsiteY45" fmla="*/ 312252 h 391119"/>
                <a:gd name="connsiteX46" fmla="*/ 145495 w 270660"/>
                <a:gd name="connsiteY46" fmla="*/ 312252 h 391119"/>
                <a:gd name="connsiteX47" fmla="*/ 136432 w 270660"/>
                <a:gd name="connsiteY47" fmla="*/ 314211 h 391119"/>
                <a:gd name="connsiteX48" fmla="*/ 108998 w 270660"/>
                <a:gd name="connsiteY48" fmla="*/ 308823 h 391119"/>
                <a:gd name="connsiteX49" fmla="*/ 97486 w 270660"/>
                <a:gd name="connsiteY49" fmla="*/ 287759 h 391119"/>
                <a:gd name="connsiteX50" fmla="*/ 96996 w 270660"/>
                <a:gd name="connsiteY50" fmla="*/ 285555 h 391119"/>
                <a:gd name="connsiteX51" fmla="*/ 99201 w 270660"/>
                <a:gd name="connsiteY51" fmla="*/ 285555 h 391119"/>
                <a:gd name="connsiteX52" fmla="*/ 135942 w 270660"/>
                <a:gd name="connsiteY52" fmla="*/ 285555 h 391119"/>
                <a:gd name="connsiteX53" fmla="*/ 137167 w 270660"/>
                <a:gd name="connsiteY53" fmla="*/ 279431 h 391119"/>
                <a:gd name="connsiteX54" fmla="*/ 98221 w 270660"/>
                <a:gd name="connsiteY54" fmla="*/ 278942 h 391119"/>
                <a:gd name="connsiteX55" fmla="*/ 96506 w 270660"/>
                <a:gd name="connsiteY55" fmla="*/ 278942 h 391119"/>
                <a:gd name="connsiteX56" fmla="*/ 96506 w 270660"/>
                <a:gd name="connsiteY56" fmla="*/ 277227 h 391119"/>
                <a:gd name="connsiteX57" fmla="*/ 96506 w 270660"/>
                <a:gd name="connsiteY57" fmla="*/ 268899 h 391119"/>
                <a:gd name="connsiteX58" fmla="*/ 96506 w 270660"/>
                <a:gd name="connsiteY58" fmla="*/ 267185 h 391119"/>
                <a:gd name="connsiteX59" fmla="*/ 98221 w 270660"/>
                <a:gd name="connsiteY59" fmla="*/ 267185 h 391119"/>
                <a:gd name="connsiteX60" fmla="*/ 139371 w 270660"/>
                <a:gd name="connsiteY60" fmla="*/ 266940 h 391119"/>
                <a:gd name="connsiteX61" fmla="*/ 140351 w 270660"/>
                <a:gd name="connsiteY61" fmla="*/ 260817 h 391119"/>
                <a:gd name="connsiteX62" fmla="*/ 99201 w 270660"/>
                <a:gd name="connsiteY62" fmla="*/ 260572 h 391119"/>
                <a:gd name="connsiteX63" fmla="*/ 96996 w 270660"/>
                <a:gd name="connsiteY63" fmla="*/ 260572 h 391119"/>
                <a:gd name="connsiteX64" fmla="*/ 97486 w 270660"/>
                <a:gd name="connsiteY64" fmla="*/ 258612 h 391119"/>
                <a:gd name="connsiteX65" fmla="*/ 109978 w 270660"/>
                <a:gd name="connsiteY65" fmla="*/ 236569 h 391119"/>
                <a:gd name="connsiteX66" fmla="*/ 138146 w 270660"/>
                <a:gd name="connsiteY66" fmla="*/ 231425 h 391119"/>
                <a:gd name="connsiteX67" fmla="*/ 142310 w 270660"/>
                <a:gd name="connsiteY67" fmla="*/ 232650 h 391119"/>
                <a:gd name="connsiteX68" fmla="*/ 146474 w 270660"/>
                <a:gd name="connsiteY68" fmla="*/ 233630 h 391119"/>
                <a:gd name="connsiteX69" fmla="*/ 146230 w 270660"/>
                <a:gd name="connsiteY69" fmla="*/ 233630 h 391119"/>
                <a:gd name="connsiteX0" fmla="*/ 117816 w 270660"/>
                <a:gd name="connsiteY0" fmla="*/ 391217 h 391217"/>
                <a:gd name="connsiteX1" fmla="*/ 235878 w 270660"/>
                <a:gd name="connsiteY1" fmla="*/ 274386 h 391217"/>
                <a:gd name="connsiteX2" fmla="*/ 270660 w 270660"/>
                <a:gd name="connsiteY2" fmla="*/ 274386 h 391217"/>
                <a:gd name="connsiteX3" fmla="*/ 226080 w 270660"/>
                <a:gd name="connsiteY3" fmla="*/ 217318 h 391217"/>
                <a:gd name="connsiteX4" fmla="*/ 181501 w 270660"/>
                <a:gd name="connsiteY4" fmla="*/ 274386 h 391217"/>
                <a:gd name="connsiteX5" fmla="*/ 219712 w 270660"/>
                <a:gd name="connsiteY5" fmla="*/ 274386 h 391217"/>
                <a:gd name="connsiteX6" fmla="*/ 118061 w 270660"/>
                <a:gd name="connsiteY6" fmla="*/ 374807 h 391217"/>
                <a:gd name="connsiteX7" fmla="*/ 16411 w 270660"/>
                <a:gd name="connsiteY7" fmla="*/ 273161 h 391217"/>
                <a:gd name="connsiteX8" fmla="*/ 118061 w 270660"/>
                <a:gd name="connsiteY8" fmla="*/ 171516 h 391217"/>
                <a:gd name="connsiteX9" fmla="*/ 181501 w 270660"/>
                <a:gd name="connsiteY9" fmla="*/ 193804 h 391217"/>
                <a:gd name="connsiteX10" fmla="*/ 185665 w 270660"/>
                <a:gd name="connsiteY10" fmla="*/ 195029 h 391217"/>
                <a:gd name="connsiteX11" fmla="*/ 116602 w 270660"/>
                <a:gd name="connsiteY11" fmla="*/ 274 h 391217"/>
                <a:gd name="connsiteX12" fmla="*/ 118061 w 270660"/>
                <a:gd name="connsiteY12" fmla="*/ 155106 h 391217"/>
                <a:gd name="connsiteX13" fmla="*/ 0 w 270660"/>
                <a:gd name="connsiteY13" fmla="*/ 273161 h 391217"/>
                <a:gd name="connsiteX14" fmla="*/ 118061 w 270660"/>
                <a:gd name="connsiteY14" fmla="*/ 391217 h 391217"/>
                <a:gd name="connsiteX15" fmla="*/ 117816 w 270660"/>
                <a:gd name="connsiteY15" fmla="*/ 391217 h 391217"/>
                <a:gd name="connsiteX16" fmla="*/ 146230 w 270660"/>
                <a:gd name="connsiteY16" fmla="*/ 233728 h 391217"/>
                <a:gd name="connsiteX17" fmla="*/ 149414 w 270660"/>
                <a:gd name="connsiteY17" fmla="*/ 222216 h 391217"/>
                <a:gd name="connsiteX18" fmla="*/ 148679 w 270660"/>
                <a:gd name="connsiteY18" fmla="*/ 221481 h 391217"/>
                <a:gd name="connsiteX19" fmla="*/ 140596 w 270660"/>
                <a:gd name="connsiteY19" fmla="*/ 218787 h 391217"/>
                <a:gd name="connsiteX20" fmla="*/ 99936 w 270660"/>
                <a:gd name="connsiteY20" fmla="*/ 226380 h 391217"/>
                <a:gd name="connsiteX21" fmla="*/ 99936 w 270660"/>
                <a:gd name="connsiteY21" fmla="*/ 226380 h 391217"/>
                <a:gd name="connsiteX22" fmla="*/ 79850 w 270660"/>
                <a:gd name="connsiteY22" fmla="*/ 259690 h 391217"/>
                <a:gd name="connsiteX23" fmla="*/ 79606 w 270660"/>
                <a:gd name="connsiteY23" fmla="*/ 261160 h 391217"/>
                <a:gd name="connsiteX24" fmla="*/ 78136 w 270660"/>
                <a:gd name="connsiteY24" fmla="*/ 261160 h 391217"/>
                <a:gd name="connsiteX25" fmla="*/ 70053 w 270660"/>
                <a:gd name="connsiteY25" fmla="*/ 261160 h 391217"/>
                <a:gd name="connsiteX26" fmla="*/ 69073 w 270660"/>
                <a:gd name="connsiteY26" fmla="*/ 267528 h 391217"/>
                <a:gd name="connsiteX27" fmla="*/ 76911 w 270660"/>
                <a:gd name="connsiteY27" fmla="*/ 267528 h 391217"/>
                <a:gd name="connsiteX28" fmla="*/ 78626 w 270660"/>
                <a:gd name="connsiteY28" fmla="*/ 267528 h 391217"/>
                <a:gd name="connsiteX29" fmla="*/ 78626 w 270660"/>
                <a:gd name="connsiteY29" fmla="*/ 269242 h 391217"/>
                <a:gd name="connsiteX30" fmla="*/ 78626 w 270660"/>
                <a:gd name="connsiteY30" fmla="*/ 277570 h 391217"/>
                <a:gd name="connsiteX31" fmla="*/ 78626 w 270660"/>
                <a:gd name="connsiteY31" fmla="*/ 279284 h 391217"/>
                <a:gd name="connsiteX32" fmla="*/ 76911 w 270660"/>
                <a:gd name="connsiteY32" fmla="*/ 279284 h 391217"/>
                <a:gd name="connsiteX33" fmla="*/ 68338 w 270660"/>
                <a:gd name="connsiteY33" fmla="*/ 279284 h 391217"/>
                <a:gd name="connsiteX34" fmla="*/ 67358 w 270660"/>
                <a:gd name="connsiteY34" fmla="*/ 285408 h 391217"/>
                <a:gd name="connsiteX35" fmla="*/ 77646 w 270660"/>
                <a:gd name="connsiteY35" fmla="*/ 285408 h 391217"/>
                <a:gd name="connsiteX36" fmla="*/ 79116 w 270660"/>
                <a:gd name="connsiteY36" fmla="*/ 285408 h 391217"/>
                <a:gd name="connsiteX37" fmla="*/ 79361 w 270660"/>
                <a:gd name="connsiteY37" fmla="*/ 286877 h 391217"/>
                <a:gd name="connsiteX38" fmla="*/ 93812 w 270660"/>
                <a:gd name="connsiteY38" fmla="*/ 316759 h 391217"/>
                <a:gd name="connsiteX39" fmla="*/ 93812 w 270660"/>
                <a:gd name="connsiteY39" fmla="*/ 316759 h 391217"/>
                <a:gd name="connsiteX40" fmla="*/ 103120 w 270660"/>
                <a:gd name="connsiteY40" fmla="*/ 323372 h 391217"/>
                <a:gd name="connsiteX41" fmla="*/ 132758 w 270660"/>
                <a:gd name="connsiteY41" fmla="*/ 328270 h 391217"/>
                <a:gd name="connsiteX42" fmla="*/ 148679 w 270660"/>
                <a:gd name="connsiteY42" fmla="*/ 324351 h 391217"/>
                <a:gd name="connsiteX43" fmla="*/ 148679 w 270660"/>
                <a:gd name="connsiteY43" fmla="*/ 322637 h 391217"/>
                <a:gd name="connsiteX44" fmla="*/ 146719 w 270660"/>
                <a:gd name="connsiteY44" fmla="*/ 312350 h 391217"/>
                <a:gd name="connsiteX45" fmla="*/ 145495 w 270660"/>
                <a:gd name="connsiteY45" fmla="*/ 312350 h 391217"/>
                <a:gd name="connsiteX46" fmla="*/ 136432 w 270660"/>
                <a:gd name="connsiteY46" fmla="*/ 314309 h 391217"/>
                <a:gd name="connsiteX47" fmla="*/ 108998 w 270660"/>
                <a:gd name="connsiteY47" fmla="*/ 308921 h 391217"/>
                <a:gd name="connsiteX48" fmla="*/ 97486 w 270660"/>
                <a:gd name="connsiteY48" fmla="*/ 287857 h 391217"/>
                <a:gd name="connsiteX49" fmla="*/ 96996 w 270660"/>
                <a:gd name="connsiteY49" fmla="*/ 285653 h 391217"/>
                <a:gd name="connsiteX50" fmla="*/ 99201 w 270660"/>
                <a:gd name="connsiteY50" fmla="*/ 285653 h 391217"/>
                <a:gd name="connsiteX51" fmla="*/ 135942 w 270660"/>
                <a:gd name="connsiteY51" fmla="*/ 285653 h 391217"/>
                <a:gd name="connsiteX52" fmla="*/ 137167 w 270660"/>
                <a:gd name="connsiteY52" fmla="*/ 279529 h 391217"/>
                <a:gd name="connsiteX53" fmla="*/ 98221 w 270660"/>
                <a:gd name="connsiteY53" fmla="*/ 279040 h 391217"/>
                <a:gd name="connsiteX54" fmla="*/ 96506 w 270660"/>
                <a:gd name="connsiteY54" fmla="*/ 279040 h 391217"/>
                <a:gd name="connsiteX55" fmla="*/ 96506 w 270660"/>
                <a:gd name="connsiteY55" fmla="*/ 277325 h 391217"/>
                <a:gd name="connsiteX56" fmla="*/ 96506 w 270660"/>
                <a:gd name="connsiteY56" fmla="*/ 268997 h 391217"/>
                <a:gd name="connsiteX57" fmla="*/ 96506 w 270660"/>
                <a:gd name="connsiteY57" fmla="*/ 267283 h 391217"/>
                <a:gd name="connsiteX58" fmla="*/ 98221 w 270660"/>
                <a:gd name="connsiteY58" fmla="*/ 267283 h 391217"/>
                <a:gd name="connsiteX59" fmla="*/ 139371 w 270660"/>
                <a:gd name="connsiteY59" fmla="*/ 267038 h 391217"/>
                <a:gd name="connsiteX60" fmla="*/ 140351 w 270660"/>
                <a:gd name="connsiteY60" fmla="*/ 260915 h 391217"/>
                <a:gd name="connsiteX61" fmla="*/ 99201 w 270660"/>
                <a:gd name="connsiteY61" fmla="*/ 260670 h 391217"/>
                <a:gd name="connsiteX62" fmla="*/ 96996 w 270660"/>
                <a:gd name="connsiteY62" fmla="*/ 260670 h 391217"/>
                <a:gd name="connsiteX63" fmla="*/ 97486 w 270660"/>
                <a:gd name="connsiteY63" fmla="*/ 258710 h 391217"/>
                <a:gd name="connsiteX64" fmla="*/ 109978 w 270660"/>
                <a:gd name="connsiteY64" fmla="*/ 236667 h 391217"/>
                <a:gd name="connsiteX65" fmla="*/ 138146 w 270660"/>
                <a:gd name="connsiteY65" fmla="*/ 231523 h 391217"/>
                <a:gd name="connsiteX66" fmla="*/ 142310 w 270660"/>
                <a:gd name="connsiteY66" fmla="*/ 232748 h 391217"/>
                <a:gd name="connsiteX67" fmla="*/ 146474 w 270660"/>
                <a:gd name="connsiteY67" fmla="*/ 233728 h 391217"/>
                <a:gd name="connsiteX68" fmla="*/ 146230 w 270660"/>
                <a:gd name="connsiteY68" fmla="*/ 233728 h 391217"/>
                <a:gd name="connsiteX0" fmla="*/ 117816 w 270660"/>
                <a:gd name="connsiteY0" fmla="*/ 391202 h 391202"/>
                <a:gd name="connsiteX1" fmla="*/ 235878 w 270660"/>
                <a:gd name="connsiteY1" fmla="*/ 274371 h 391202"/>
                <a:gd name="connsiteX2" fmla="*/ 270660 w 270660"/>
                <a:gd name="connsiteY2" fmla="*/ 274371 h 391202"/>
                <a:gd name="connsiteX3" fmla="*/ 226080 w 270660"/>
                <a:gd name="connsiteY3" fmla="*/ 217303 h 391202"/>
                <a:gd name="connsiteX4" fmla="*/ 181501 w 270660"/>
                <a:gd name="connsiteY4" fmla="*/ 274371 h 391202"/>
                <a:gd name="connsiteX5" fmla="*/ 219712 w 270660"/>
                <a:gd name="connsiteY5" fmla="*/ 274371 h 391202"/>
                <a:gd name="connsiteX6" fmla="*/ 118061 w 270660"/>
                <a:gd name="connsiteY6" fmla="*/ 374792 h 391202"/>
                <a:gd name="connsiteX7" fmla="*/ 16411 w 270660"/>
                <a:gd name="connsiteY7" fmla="*/ 273146 h 391202"/>
                <a:gd name="connsiteX8" fmla="*/ 118061 w 270660"/>
                <a:gd name="connsiteY8" fmla="*/ 171501 h 391202"/>
                <a:gd name="connsiteX9" fmla="*/ 181501 w 270660"/>
                <a:gd name="connsiteY9" fmla="*/ 193789 h 391202"/>
                <a:gd name="connsiteX10" fmla="*/ 116602 w 270660"/>
                <a:gd name="connsiteY10" fmla="*/ 259 h 391202"/>
                <a:gd name="connsiteX11" fmla="*/ 118061 w 270660"/>
                <a:gd name="connsiteY11" fmla="*/ 155091 h 391202"/>
                <a:gd name="connsiteX12" fmla="*/ 0 w 270660"/>
                <a:gd name="connsiteY12" fmla="*/ 273146 h 391202"/>
                <a:gd name="connsiteX13" fmla="*/ 118061 w 270660"/>
                <a:gd name="connsiteY13" fmla="*/ 391202 h 391202"/>
                <a:gd name="connsiteX14" fmla="*/ 117816 w 270660"/>
                <a:gd name="connsiteY14" fmla="*/ 391202 h 391202"/>
                <a:gd name="connsiteX15" fmla="*/ 146230 w 270660"/>
                <a:gd name="connsiteY15" fmla="*/ 233713 h 391202"/>
                <a:gd name="connsiteX16" fmla="*/ 149414 w 270660"/>
                <a:gd name="connsiteY16" fmla="*/ 222201 h 391202"/>
                <a:gd name="connsiteX17" fmla="*/ 148679 w 270660"/>
                <a:gd name="connsiteY17" fmla="*/ 221466 h 391202"/>
                <a:gd name="connsiteX18" fmla="*/ 140596 w 270660"/>
                <a:gd name="connsiteY18" fmla="*/ 218772 h 391202"/>
                <a:gd name="connsiteX19" fmla="*/ 99936 w 270660"/>
                <a:gd name="connsiteY19" fmla="*/ 226365 h 391202"/>
                <a:gd name="connsiteX20" fmla="*/ 99936 w 270660"/>
                <a:gd name="connsiteY20" fmla="*/ 226365 h 391202"/>
                <a:gd name="connsiteX21" fmla="*/ 79850 w 270660"/>
                <a:gd name="connsiteY21" fmla="*/ 259675 h 391202"/>
                <a:gd name="connsiteX22" fmla="*/ 79606 w 270660"/>
                <a:gd name="connsiteY22" fmla="*/ 261145 h 391202"/>
                <a:gd name="connsiteX23" fmla="*/ 78136 w 270660"/>
                <a:gd name="connsiteY23" fmla="*/ 261145 h 391202"/>
                <a:gd name="connsiteX24" fmla="*/ 70053 w 270660"/>
                <a:gd name="connsiteY24" fmla="*/ 261145 h 391202"/>
                <a:gd name="connsiteX25" fmla="*/ 69073 w 270660"/>
                <a:gd name="connsiteY25" fmla="*/ 267513 h 391202"/>
                <a:gd name="connsiteX26" fmla="*/ 76911 w 270660"/>
                <a:gd name="connsiteY26" fmla="*/ 267513 h 391202"/>
                <a:gd name="connsiteX27" fmla="*/ 78626 w 270660"/>
                <a:gd name="connsiteY27" fmla="*/ 267513 h 391202"/>
                <a:gd name="connsiteX28" fmla="*/ 78626 w 270660"/>
                <a:gd name="connsiteY28" fmla="*/ 269227 h 391202"/>
                <a:gd name="connsiteX29" fmla="*/ 78626 w 270660"/>
                <a:gd name="connsiteY29" fmla="*/ 277555 h 391202"/>
                <a:gd name="connsiteX30" fmla="*/ 78626 w 270660"/>
                <a:gd name="connsiteY30" fmla="*/ 279269 h 391202"/>
                <a:gd name="connsiteX31" fmla="*/ 76911 w 270660"/>
                <a:gd name="connsiteY31" fmla="*/ 279269 h 391202"/>
                <a:gd name="connsiteX32" fmla="*/ 68338 w 270660"/>
                <a:gd name="connsiteY32" fmla="*/ 279269 h 391202"/>
                <a:gd name="connsiteX33" fmla="*/ 67358 w 270660"/>
                <a:gd name="connsiteY33" fmla="*/ 285393 h 391202"/>
                <a:gd name="connsiteX34" fmla="*/ 77646 w 270660"/>
                <a:gd name="connsiteY34" fmla="*/ 285393 h 391202"/>
                <a:gd name="connsiteX35" fmla="*/ 79116 w 270660"/>
                <a:gd name="connsiteY35" fmla="*/ 285393 h 391202"/>
                <a:gd name="connsiteX36" fmla="*/ 79361 w 270660"/>
                <a:gd name="connsiteY36" fmla="*/ 286862 h 391202"/>
                <a:gd name="connsiteX37" fmla="*/ 93812 w 270660"/>
                <a:gd name="connsiteY37" fmla="*/ 316744 h 391202"/>
                <a:gd name="connsiteX38" fmla="*/ 93812 w 270660"/>
                <a:gd name="connsiteY38" fmla="*/ 316744 h 391202"/>
                <a:gd name="connsiteX39" fmla="*/ 103120 w 270660"/>
                <a:gd name="connsiteY39" fmla="*/ 323357 h 391202"/>
                <a:gd name="connsiteX40" fmla="*/ 132758 w 270660"/>
                <a:gd name="connsiteY40" fmla="*/ 328255 h 391202"/>
                <a:gd name="connsiteX41" fmla="*/ 148679 w 270660"/>
                <a:gd name="connsiteY41" fmla="*/ 324336 h 391202"/>
                <a:gd name="connsiteX42" fmla="*/ 148679 w 270660"/>
                <a:gd name="connsiteY42" fmla="*/ 322622 h 391202"/>
                <a:gd name="connsiteX43" fmla="*/ 146719 w 270660"/>
                <a:gd name="connsiteY43" fmla="*/ 312335 h 391202"/>
                <a:gd name="connsiteX44" fmla="*/ 145495 w 270660"/>
                <a:gd name="connsiteY44" fmla="*/ 312335 h 391202"/>
                <a:gd name="connsiteX45" fmla="*/ 136432 w 270660"/>
                <a:gd name="connsiteY45" fmla="*/ 314294 h 391202"/>
                <a:gd name="connsiteX46" fmla="*/ 108998 w 270660"/>
                <a:gd name="connsiteY46" fmla="*/ 308906 h 391202"/>
                <a:gd name="connsiteX47" fmla="*/ 97486 w 270660"/>
                <a:gd name="connsiteY47" fmla="*/ 287842 h 391202"/>
                <a:gd name="connsiteX48" fmla="*/ 96996 w 270660"/>
                <a:gd name="connsiteY48" fmla="*/ 285638 h 391202"/>
                <a:gd name="connsiteX49" fmla="*/ 99201 w 270660"/>
                <a:gd name="connsiteY49" fmla="*/ 285638 h 391202"/>
                <a:gd name="connsiteX50" fmla="*/ 135942 w 270660"/>
                <a:gd name="connsiteY50" fmla="*/ 285638 h 391202"/>
                <a:gd name="connsiteX51" fmla="*/ 137167 w 270660"/>
                <a:gd name="connsiteY51" fmla="*/ 279514 h 391202"/>
                <a:gd name="connsiteX52" fmla="*/ 98221 w 270660"/>
                <a:gd name="connsiteY52" fmla="*/ 279025 h 391202"/>
                <a:gd name="connsiteX53" fmla="*/ 96506 w 270660"/>
                <a:gd name="connsiteY53" fmla="*/ 279025 h 391202"/>
                <a:gd name="connsiteX54" fmla="*/ 96506 w 270660"/>
                <a:gd name="connsiteY54" fmla="*/ 277310 h 391202"/>
                <a:gd name="connsiteX55" fmla="*/ 96506 w 270660"/>
                <a:gd name="connsiteY55" fmla="*/ 268982 h 391202"/>
                <a:gd name="connsiteX56" fmla="*/ 96506 w 270660"/>
                <a:gd name="connsiteY56" fmla="*/ 267268 h 391202"/>
                <a:gd name="connsiteX57" fmla="*/ 98221 w 270660"/>
                <a:gd name="connsiteY57" fmla="*/ 267268 h 391202"/>
                <a:gd name="connsiteX58" fmla="*/ 139371 w 270660"/>
                <a:gd name="connsiteY58" fmla="*/ 267023 h 391202"/>
                <a:gd name="connsiteX59" fmla="*/ 140351 w 270660"/>
                <a:gd name="connsiteY59" fmla="*/ 260900 h 391202"/>
                <a:gd name="connsiteX60" fmla="*/ 99201 w 270660"/>
                <a:gd name="connsiteY60" fmla="*/ 260655 h 391202"/>
                <a:gd name="connsiteX61" fmla="*/ 96996 w 270660"/>
                <a:gd name="connsiteY61" fmla="*/ 260655 h 391202"/>
                <a:gd name="connsiteX62" fmla="*/ 97486 w 270660"/>
                <a:gd name="connsiteY62" fmla="*/ 258695 h 391202"/>
                <a:gd name="connsiteX63" fmla="*/ 109978 w 270660"/>
                <a:gd name="connsiteY63" fmla="*/ 236652 h 391202"/>
                <a:gd name="connsiteX64" fmla="*/ 138146 w 270660"/>
                <a:gd name="connsiteY64" fmla="*/ 231508 h 391202"/>
                <a:gd name="connsiteX65" fmla="*/ 142310 w 270660"/>
                <a:gd name="connsiteY65" fmla="*/ 232733 h 391202"/>
                <a:gd name="connsiteX66" fmla="*/ 146474 w 270660"/>
                <a:gd name="connsiteY66" fmla="*/ 233713 h 391202"/>
                <a:gd name="connsiteX67" fmla="*/ 146230 w 270660"/>
                <a:gd name="connsiteY67" fmla="*/ 233713 h 391202"/>
                <a:gd name="connsiteX0" fmla="*/ 117816 w 270660"/>
                <a:gd name="connsiteY0" fmla="*/ 391643 h 391643"/>
                <a:gd name="connsiteX1" fmla="*/ 235878 w 270660"/>
                <a:gd name="connsiteY1" fmla="*/ 274812 h 391643"/>
                <a:gd name="connsiteX2" fmla="*/ 270660 w 270660"/>
                <a:gd name="connsiteY2" fmla="*/ 274812 h 391643"/>
                <a:gd name="connsiteX3" fmla="*/ 226080 w 270660"/>
                <a:gd name="connsiteY3" fmla="*/ 217744 h 391643"/>
                <a:gd name="connsiteX4" fmla="*/ 181501 w 270660"/>
                <a:gd name="connsiteY4" fmla="*/ 274812 h 391643"/>
                <a:gd name="connsiteX5" fmla="*/ 219712 w 270660"/>
                <a:gd name="connsiteY5" fmla="*/ 274812 h 391643"/>
                <a:gd name="connsiteX6" fmla="*/ 118061 w 270660"/>
                <a:gd name="connsiteY6" fmla="*/ 375233 h 391643"/>
                <a:gd name="connsiteX7" fmla="*/ 16411 w 270660"/>
                <a:gd name="connsiteY7" fmla="*/ 273587 h 391643"/>
                <a:gd name="connsiteX8" fmla="*/ 118061 w 270660"/>
                <a:gd name="connsiteY8" fmla="*/ 171942 h 391643"/>
                <a:gd name="connsiteX9" fmla="*/ 181501 w 270660"/>
                <a:gd name="connsiteY9" fmla="*/ 194230 h 391643"/>
                <a:gd name="connsiteX10" fmla="*/ 116602 w 270660"/>
                <a:gd name="connsiteY10" fmla="*/ 700 h 391643"/>
                <a:gd name="connsiteX11" fmla="*/ 0 w 270660"/>
                <a:gd name="connsiteY11" fmla="*/ 273587 h 391643"/>
                <a:gd name="connsiteX12" fmla="*/ 118061 w 270660"/>
                <a:gd name="connsiteY12" fmla="*/ 391643 h 391643"/>
                <a:gd name="connsiteX13" fmla="*/ 117816 w 270660"/>
                <a:gd name="connsiteY13" fmla="*/ 391643 h 391643"/>
                <a:gd name="connsiteX14" fmla="*/ 146230 w 270660"/>
                <a:gd name="connsiteY14" fmla="*/ 234154 h 391643"/>
                <a:gd name="connsiteX15" fmla="*/ 149414 w 270660"/>
                <a:gd name="connsiteY15" fmla="*/ 222642 h 391643"/>
                <a:gd name="connsiteX16" fmla="*/ 148679 w 270660"/>
                <a:gd name="connsiteY16" fmla="*/ 221907 h 391643"/>
                <a:gd name="connsiteX17" fmla="*/ 140596 w 270660"/>
                <a:gd name="connsiteY17" fmla="*/ 219213 h 391643"/>
                <a:gd name="connsiteX18" fmla="*/ 99936 w 270660"/>
                <a:gd name="connsiteY18" fmla="*/ 226806 h 391643"/>
                <a:gd name="connsiteX19" fmla="*/ 99936 w 270660"/>
                <a:gd name="connsiteY19" fmla="*/ 226806 h 391643"/>
                <a:gd name="connsiteX20" fmla="*/ 79850 w 270660"/>
                <a:gd name="connsiteY20" fmla="*/ 260116 h 391643"/>
                <a:gd name="connsiteX21" fmla="*/ 79606 w 270660"/>
                <a:gd name="connsiteY21" fmla="*/ 261586 h 391643"/>
                <a:gd name="connsiteX22" fmla="*/ 78136 w 270660"/>
                <a:gd name="connsiteY22" fmla="*/ 261586 h 391643"/>
                <a:gd name="connsiteX23" fmla="*/ 70053 w 270660"/>
                <a:gd name="connsiteY23" fmla="*/ 261586 h 391643"/>
                <a:gd name="connsiteX24" fmla="*/ 69073 w 270660"/>
                <a:gd name="connsiteY24" fmla="*/ 267954 h 391643"/>
                <a:gd name="connsiteX25" fmla="*/ 76911 w 270660"/>
                <a:gd name="connsiteY25" fmla="*/ 267954 h 391643"/>
                <a:gd name="connsiteX26" fmla="*/ 78626 w 270660"/>
                <a:gd name="connsiteY26" fmla="*/ 267954 h 391643"/>
                <a:gd name="connsiteX27" fmla="*/ 78626 w 270660"/>
                <a:gd name="connsiteY27" fmla="*/ 269668 h 391643"/>
                <a:gd name="connsiteX28" fmla="*/ 78626 w 270660"/>
                <a:gd name="connsiteY28" fmla="*/ 277996 h 391643"/>
                <a:gd name="connsiteX29" fmla="*/ 78626 w 270660"/>
                <a:gd name="connsiteY29" fmla="*/ 279710 h 391643"/>
                <a:gd name="connsiteX30" fmla="*/ 76911 w 270660"/>
                <a:gd name="connsiteY30" fmla="*/ 279710 h 391643"/>
                <a:gd name="connsiteX31" fmla="*/ 68338 w 270660"/>
                <a:gd name="connsiteY31" fmla="*/ 279710 h 391643"/>
                <a:gd name="connsiteX32" fmla="*/ 67358 w 270660"/>
                <a:gd name="connsiteY32" fmla="*/ 285834 h 391643"/>
                <a:gd name="connsiteX33" fmla="*/ 77646 w 270660"/>
                <a:gd name="connsiteY33" fmla="*/ 285834 h 391643"/>
                <a:gd name="connsiteX34" fmla="*/ 79116 w 270660"/>
                <a:gd name="connsiteY34" fmla="*/ 285834 h 391643"/>
                <a:gd name="connsiteX35" fmla="*/ 79361 w 270660"/>
                <a:gd name="connsiteY35" fmla="*/ 287303 h 391643"/>
                <a:gd name="connsiteX36" fmla="*/ 93812 w 270660"/>
                <a:gd name="connsiteY36" fmla="*/ 317185 h 391643"/>
                <a:gd name="connsiteX37" fmla="*/ 93812 w 270660"/>
                <a:gd name="connsiteY37" fmla="*/ 317185 h 391643"/>
                <a:gd name="connsiteX38" fmla="*/ 103120 w 270660"/>
                <a:gd name="connsiteY38" fmla="*/ 323798 h 391643"/>
                <a:gd name="connsiteX39" fmla="*/ 132758 w 270660"/>
                <a:gd name="connsiteY39" fmla="*/ 328696 h 391643"/>
                <a:gd name="connsiteX40" fmla="*/ 148679 w 270660"/>
                <a:gd name="connsiteY40" fmla="*/ 324777 h 391643"/>
                <a:gd name="connsiteX41" fmla="*/ 148679 w 270660"/>
                <a:gd name="connsiteY41" fmla="*/ 323063 h 391643"/>
                <a:gd name="connsiteX42" fmla="*/ 146719 w 270660"/>
                <a:gd name="connsiteY42" fmla="*/ 312776 h 391643"/>
                <a:gd name="connsiteX43" fmla="*/ 145495 w 270660"/>
                <a:gd name="connsiteY43" fmla="*/ 312776 h 391643"/>
                <a:gd name="connsiteX44" fmla="*/ 136432 w 270660"/>
                <a:gd name="connsiteY44" fmla="*/ 314735 h 391643"/>
                <a:gd name="connsiteX45" fmla="*/ 108998 w 270660"/>
                <a:gd name="connsiteY45" fmla="*/ 309347 h 391643"/>
                <a:gd name="connsiteX46" fmla="*/ 97486 w 270660"/>
                <a:gd name="connsiteY46" fmla="*/ 288283 h 391643"/>
                <a:gd name="connsiteX47" fmla="*/ 96996 w 270660"/>
                <a:gd name="connsiteY47" fmla="*/ 286079 h 391643"/>
                <a:gd name="connsiteX48" fmla="*/ 99201 w 270660"/>
                <a:gd name="connsiteY48" fmla="*/ 286079 h 391643"/>
                <a:gd name="connsiteX49" fmla="*/ 135942 w 270660"/>
                <a:gd name="connsiteY49" fmla="*/ 286079 h 391643"/>
                <a:gd name="connsiteX50" fmla="*/ 137167 w 270660"/>
                <a:gd name="connsiteY50" fmla="*/ 279955 h 391643"/>
                <a:gd name="connsiteX51" fmla="*/ 98221 w 270660"/>
                <a:gd name="connsiteY51" fmla="*/ 279466 h 391643"/>
                <a:gd name="connsiteX52" fmla="*/ 96506 w 270660"/>
                <a:gd name="connsiteY52" fmla="*/ 279466 h 391643"/>
                <a:gd name="connsiteX53" fmla="*/ 96506 w 270660"/>
                <a:gd name="connsiteY53" fmla="*/ 277751 h 391643"/>
                <a:gd name="connsiteX54" fmla="*/ 96506 w 270660"/>
                <a:gd name="connsiteY54" fmla="*/ 269423 h 391643"/>
                <a:gd name="connsiteX55" fmla="*/ 96506 w 270660"/>
                <a:gd name="connsiteY55" fmla="*/ 267709 h 391643"/>
                <a:gd name="connsiteX56" fmla="*/ 98221 w 270660"/>
                <a:gd name="connsiteY56" fmla="*/ 267709 h 391643"/>
                <a:gd name="connsiteX57" fmla="*/ 139371 w 270660"/>
                <a:gd name="connsiteY57" fmla="*/ 267464 h 391643"/>
                <a:gd name="connsiteX58" fmla="*/ 140351 w 270660"/>
                <a:gd name="connsiteY58" fmla="*/ 261341 h 391643"/>
                <a:gd name="connsiteX59" fmla="*/ 99201 w 270660"/>
                <a:gd name="connsiteY59" fmla="*/ 261096 h 391643"/>
                <a:gd name="connsiteX60" fmla="*/ 96996 w 270660"/>
                <a:gd name="connsiteY60" fmla="*/ 261096 h 391643"/>
                <a:gd name="connsiteX61" fmla="*/ 97486 w 270660"/>
                <a:gd name="connsiteY61" fmla="*/ 259136 h 391643"/>
                <a:gd name="connsiteX62" fmla="*/ 109978 w 270660"/>
                <a:gd name="connsiteY62" fmla="*/ 237093 h 391643"/>
                <a:gd name="connsiteX63" fmla="*/ 138146 w 270660"/>
                <a:gd name="connsiteY63" fmla="*/ 231949 h 391643"/>
                <a:gd name="connsiteX64" fmla="*/ 142310 w 270660"/>
                <a:gd name="connsiteY64" fmla="*/ 233174 h 391643"/>
                <a:gd name="connsiteX65" fmla="*/ 146474 w 270660"/>
                <a:gd name="connsiteY65" fmla="*/ 234154 h 391643"/>
                <a:gd name="connsiteX66" fmla="*/ 146230 w 270660"/>
                <a:gd name="connsiteY66" fmla="*/ 234154 h 391643"/>
                <a:gd name="connsiteX0" fmla="*/ 117816 w 270660"/>
                <a:gd name="connsiteY0" fmla="*/ 391711 h 391711"/>
                <a:gd name="connsiteX1" fmla="*/ 235878 w 270660"/>
                <a:gd name="connsiteY1" fmla="*/ 274880 h 391711"/>
                <a:gd name="connsiteX2" fmla="*/ 270660 w 270660"/>
                <a:gd name="connsiteY2" fmla="*/ 274880 h 391711"/>
                <a:gd name="connsiteX3" fmla="*/ 226080 w 270660"/>
                <a:gd name="connsiteY3" fmla="*/ 217812 h 391711"/>
                <a:gd name="connsiteX4" fmla="*/ 181501 w 270660"/>
                <a:gd name="connsiteY4" fmla="*/ 274880 h 391711"/>
                <a:gd name="connsiteX5" fmla="*/ 219712 w 270660"/>
                <a:gd name="connsiteY5" fmla="*/ 274880 h 391711"/>
                <a:gd name="connsiteX6" fmla="*/ 118061 w 270660"/>
                <a:gd name="connsiteY6" fmla="*/ 375301 h 391711"/>
                <a:gd name="connsiteX7" fmla="*/ 16411 w 270660"/>
                <a:gd name="connsiteY7" fmla="*/ 273655 h 391711"/>
                <a:gd name="connsiteX8" fmla="*/ 181501 w 270660"/>
                <a:gd name="connsiteY8" fmla="*/ 194298 h 391711"/>
                <a:gd name="connsiteX9" fmla="*/ 116602 w 270660"/>
                <a:gd name="connsiteY9" fmla="*/ 768 h 391711"/>
                <a:gd name="connsiteX10" fmla="*/ 0 w 270660"/>
                <a:gd name="connsiteY10" fmla="*/ 273655 h 391711"/>
                <a:gd name="connsiteX11" fmla="*/ 118061 w 270660"/>
                <a:gd name="connsiteY11" fmla="*/ 391711 h 391711"/>
                <a:gd name="connsiteX12" fmla="*/ 117816 w 270660"/>
                <a:gd name="connsiteY12" fmla="*/ 391711 h 391711"/>
                <a:gd name="connsiteX13" fmla="*/ 146230 w 270660"/>
                <a:gd name="connsiteY13" fmla="*/ 234222 h 391711"/>
                <a:gd name="connsiteX14" fmla="*/ 149414 w 270660"/>
                <a:gd name="connsiteY14" fmla="*/ 222710 h 391711"/>
                <a:gd name="connsiteX15" fmla="*/ 148679 w 270660"/>
                <a:gd name="connsiteY15" fmla="*/ 221975 h 391711"/>
                <a:gd name="connsiteX16" fmla="*/ 140596 w 270660"/>
                <a:gd name="connsiteY16" fmla="*/ 219281 h 391711"/>
                <a:gd name="connsiteX17" fmla="*/ 99936 w 270660"/>
                <a:gd name="connsiteY17" fmla="*/ 226874 h 391711"/>
                <a:gd name="connsiteX18" fmla="*/ 99936 w 270660"/>
                <a:gd name="connsiteY18" fmla="*/ 226874 h 391711"/>
                <a:gd name="connsiteX19" fmla="*/ 79850 w 270660"/>
                <a:gd name="connsiteY19" fmla="*/ 260184 h 391711"/>
                <a:gd name="connsiteX20" fmla="*/ 79606 w 270660"/>
                <a:gd name="connsiteY20" fmla="*/ 261654 h 391711"/>
                <a:gd name="connsiteX21" fmla="*/ 78136 w 270660"/>
                <a:gd name="connsiteY21" fmla="*/ 261654 h 391711"/>
                <a:gd name="connsiteX22" fmla="*/ 70053 w 270660"/>
                <a:gd name="connsiteY22" fmla="*/ 261654 h 391711"/>
                <a:gd name="connsiteX23" fmla="*/ 69073 w 270660"/>
                <a:gd name="connsiteY23" fmla="*/ 268022 h 391711"/>
                <a:gd name="connsiteX24" fmla="*/ 76911 w 270660"/>
                <a:gd name="connsiteY24" fmla="*/ 268022 h 391711"/>
                <a:gd name="connsiteX25" fmla="*/ 78626 w 270660"/>
                <a:gd name="connsiteY25" fmla="*/ 268022 h 391711"/>
                <a:gd name="connsiteX26" fmla="*/ 78626 w 270660"/>
                <a:gd name="connsiteY26" fmla="*/ 269736 h 391711"/>
                <a:gd name="connsiteX27" fmla="*/ 78626 w 270660"/>
                <a:gd name="connsiteY27" fmla="*/ 278064 h 391711"/>
                <a:gd name="connsiteX28" fmla="*/ 78626 w 270660"/>
                <a:gd name="connsiteY28" fmla="*/ 279778 h 391711"/>
                <a:gd name="connsiteX29" fmla="*/ 76911 w 270660"/>
                <a:gd name="connsiteY29" fmla="*/ 279778 h 391711"/>
                <a:gd name="connsiteX30" fmla="*/ 68338 w 270660"/>
                <a:gd name="connsiteY30" fmla="*/ 279778 h 391711"/>
                <a:gd name="connsiteX31" fmla="*/ 67358 w 270660"/>
                <a:gd name="connsiteY31" fmla="*/ 285902 h 391711"/>
                <a:gd name="connsiteX32" fmla="*/ 77646 w 270660"/>
                <a:gd name="connsiteY32" fmla="*/ 285902 h 391711"/>
                <a:gd name="connsiteX33" fmla="*/ 79116 w 270660"/>
                <a:gd name="connsiteY33" fmla="*/ 285902 h 391711"/>
                <a:gd name="connsiteX34" fmla="*/ 79361 w 270660"/>
                <a:gd name="connsiteY34" fmla="*/ 287371 h 391711"/>
                <a:gd name="connsiteX35" fmla="*/ 93812 w 270660"/>
                <a:gd name="connsiteY35" fmla="*/ 317253 h 391711"/>
                <a:gd name="connsiteX36" fmla="*/ 93812 w 270660"/>
                <a:gd name="connsiteY36" fmla="*/ 317253 h 391711"/>
                <a:gd name="connsiteX37" fmla="*/ 103120 w 270660"/>
                <a:gd name="connsiteY37" fmla="*/ 323866 h 391711"/>
                <a:gd name="connsiteX38" fmla="*/ 132758 w 270660"/>
                <a:gd name="connsiteY38" fmla="*/ 328764 h 391711"/>
                <a:gd name="connsiteX39" fmla="*/ 148679 w 270660"/>
                <a:gd name="connsiteY39" fmla="*/ 324845 h 391711"/>
                <a:gd name="connsiteX40" fmla="*/ 148679 w 270660"/>
                <a:gd name="connsiteY40" fmla="*/ 323131 h 391711"/>
                <a:gd name="connsiteX41" fmla="*/ 146719 w 270660"/>
                <a:gd name="connsiteY41" fmla="*/ 312844 h 391711"/>
                <a:gd name="connsiteX42" fmla="*/ 145495 w 270660"/>
                <a:gd name="connsiteY42" fmla="*/ 312844 h 391711"/>
                <a:gd name="connsiteX43" fmla="*/ 136432 w 270660"/>
                <a:gd name="connsiteY43" fmla="*/ 314803 h 391711"/>
                <a:gd name="connsiteX44" fmla="*/ 108998 w 270660"/>
                <a:gd name="connsiteY44" fmla="*/ 309415 h 391711"/>
                <a:gd name="connsiteX45" fmla="*/ 97486 w 270660"/>
                <a:gd name="connsiteY45" fmla="*/ 288351 h 391711"/>
                <a:gd name="connsiteX46" fmla="*/ 96996 w 270660"/>
                <a:gd name="connsiteY46" fmla="*/ 286147 h 391711"/>
                <a:gd name="connsiteX47" fmla="*/ 99201 w 270660"/>
                <a:gd name="connsiteY47" fmla="*/ 286147 h 391711"/>
                <a:gd name="connsiteX48" fmla="*/ 135942 w 270660"/>
                <a:gd name="connsiteY48" fmla="*/ 286147 h 391711"/>
                <a:gd name="connsiteX49" fmla="*/ 137167 w 270660"/>
                <a:gd name="connsiteY49" fmla="*/ 280023 h 391711"/>
                <a:gd name="connsiteX50" fmla="*/ 98221 w 270660"/>
                <a:gd name="connsiteY50" fmla="*/ 279534 h 391711"/>
                <a:gd name="connsiteX51" fmla="*/ 96506 w 270660"/>
                <a:gd name="connsiteY51" fmla="*/ 279534 h 391711"/>
                <a:gd name="connsiteX52" fmla="*/ 96506 w 270660"/>
                <a:gd name="connsiteY52" fmla="*/ 277819 h 391711"/>
                <a:gd name="connsiteX53" fmla="*/ 96506 w 270660"/>
                <a:gd name="connsiteY53" fmla="*/ 269491 h 391711"/>
                <a:gd name="connsiteX54" fmla="*/ 96506 w 270660"/>
                <a:gd name="connsiteY54" fmla="*/ 267777 h 391711"/>
                <a:gd name="connsiteX55" fmla="*/ 98221 w 270660"/>
                <a:gd name="connsiteY55" fmla="*/ 267777 h 391711"/>
                <a:gd name="connsiteX56" fmla="*/ 139371 w 270660"/>
                <a:gd name="connsiteY56" fmla="*/ 267532 h 391711"/>
                <a:gd name="connsiteX57" fmla="*/ 140351 w 270660"/>
                <a:gd name="connsiteY57" fmla="*/ 261409 h 391711"/>
                <a:gd name="connsiteX58" fmla="*/ 99201 w 270660"/>
                <a:gd name="connsiteY58" fmla="*/ 261164 h 391711"/>
                <a:gd name="connsiteX59" fmla="*/ 96996 w 270660"/>
                <a:gd name="connsiteY59" fmla="*/ 261164 h 391711"/>
                <a:gd name="connsiteX60" fmla="*/ 97486 w 270660"/>
                <a:gd name="connsiteY60" fmla="*/ 259204 h 391711"/>
                <a:gd name="connsiteX61" fmla="*/ 109978 w 270660"/>
                <a:gd name="connsiteY61" fmla="*/ 237161 h 391711"/>
                <a:gd name="connsiteX62" fmla="*/ 138146 w 270660"/>
                <a:gd name="connsiteY62" fmla="*/ 232017 h 391711"/>
                <a:gd name="connsiteX63" fmla="*/ 142310 w 270660"/>
                <a:gd name="connsiteY63" fmla="*/ 233242 h 391711"/>
                <a:gd name="connsiteX64" fmla="*/ 146474 w 270660"/>
                <a:gd name="connsiteY64" fmla="*/ 234222 h 391711"/>
                <a:gd name="connsiteX65" fmla="*/ 146230 w 270660"/>
                <a:gd name="connsiteY65" fmla="*/ 234222 h 391711"/>
                <a:gd name="connsiteX0" fmla="*/ 117816 w 270660"/>
                <a:gd name="connsiteY0" fmla="*/ 390943 h 390943"/>
                <a:gd name="connsiteX1" fmla="*/ 235878 w 270660"/>
                <a:gd name="connsiteY1" fmla="*/ 274112 h 390943"/>
                <a:gd name="connsiteX2" fmla="*/ 270660 w 270660"/>
                <a:gd name="connsiteY2" fmla="*/ 274112 h 390943"/>
                <a:gd name="connsiteX3" fmla="*/ 226080 w 270660"/>
                <a:gd name="connsiteY3" fmla="*/ 217044 h 390943"/>
                <a:gd name="connsiteX4" fmla="*/ 181501 w 270660"/>
                <a:gd name="connsiteY4" fmla="*/ 274112 h 390943"/>
                <a:gd name="connsiteX5" fmla="*/ 219712 w 270660"/>
                <a:gd name="connsiteY5" fmla="*/ 274112 h 390943"/>
                <a:gd name="connsiteX6" fmla="*/ 118061 w 270660"/>
                <a:gd name="connsiteY6" fmla="*/ 374533 h 390943"/>
                <a:gd name="connsiteX7" fmla="*/ 16411 w 270660"/>
                <a:gd name="connsiteY7" fmla="*/ 272887 h 390943"/>
                <a:gd name="connsiteX8" fmla="*/ 116602 w 270660"/>
                <a:gd name="connsiteY8" fmla="*/ 0 h 390943"/>
                <a:gd name="connsiteX9" fmla="*/ 0 w 270660"/>
                <a:gd name="connsiteY9" fmla="*/ 272887 h 390943"/>
                <a:gd name="connsiteX10" fmla="*/ 118061 w 270660"/>
                <a:gd name="connsiteY10" fmla="*/ 390943 h 390943"/>
                <a:gd name="connsiteX11" fmla="*/ 117816 w 270660"/>
                <a:gd name="connsiteY11" fmla="*/ 390943 h 390943"/>
                <a:gd name="connsiteX12" fmla="*/ 146230 w 270660"/>
                <a:gd name="connsiteY12" fmla="*/ 233454 h 390943"/>
                <a:gd name="connsiteX13" fmla="*/ 149414 w 270660"/>
                <a:gd name="connsiteY13" fmla="*/ 221942 h 390943"/>
                <a:gd name="connsiteX14" fmla="*/ 148679 w 270660"/>
                <a:gd name="connsiteY14" fmla="*/ 221207 h 390943"/>
                <a:gd name="connsiteX15" fmla="*/ 140596 w 270660"/>
                <a:gd name="connsiteY15" fmla="*/ 218513 h 390943"/>
                <a:gd name="connsiteX16" fmla="*/ 99936 w 270660"/>
                <a:gd name="connsiteY16" fmla="*/ 226106 h 390943"/>
                <a:gd name="connsiteX17" fmla="*/ 99936 w 270660"/>
                <a:gd name="connsiteY17" fmla="*/ 226106 h 390943"/>
                <a:gd name="connsiteX18" fmla="*/ 79850 w 270660"/>
                <a:gd name="connsiteY18" fmla="*/ 259416 h 390943"/>
                <a:gd name="connsiteX19" fmla="*/ 79606 w 270660"/>
                <a:gd name="connsiteY19" fmla="*/ 260886 h 390943"/>
                <a:gd name="connsiteX20" fmla="*/ 78136 w 270660"/>
                <a:gd name="connsiteY20" fmla="*/ 260886 h 390943"/>
                <a:gd name="connsiteX21" fmla="*/ 70053 w 270660"/>
                <a:gd name="connsiteY21" fmla="*/ 260886 h 390943"/>
                <a:gd name="connsiteX22" fmla="*/ 69073 w 270660"/>
                <a:gd name="connsiteY22" fmla="*/ 267254 h 390943"/>
                <a:gd name="connsiteX23" fmla="*/ 76911 w 270660"/>
                <a:gd name="connsiteY23" fmla="*/ 267254 h 390943"/>
                <a:gd name="connsiteX24" fmla="*/ 78626 w 270660"/>
                <a:gd name="connsiteY24" fmla="*/ 267254 h 390943"/>
                <a:gd name="connsiteX25" fmla="*/ 78626 w 270660"/>
                <a:gd name="connsiteY25" fmla="*/ 268968 h 390943"/>
                <a:gd name="connsiteX26" fmla="*/ 78626 w 270660"/>
                <a:gd name="connsiteY26" fmla="*/ 277296 h 390943"/>
                <a:gd name="connsiteX27" fmla="*/ 78626 w 270660"/>
                <a:gd name="connsiteY27" fmla="*/ 279010 h 390943"/>
                <a:gd name="connsiteX28" fmla="*/ 76911 w 270660"/>
                <a:gd name="connsiteY28" fmla="*/ 279010 h 390943"/>
                <a:gd name="connsiteX29" fmla="*/ 68338 w 270660"/>
                <a:gd name="connsiteY29" fmla="*/ 279010 h 390943"/>
                <a:gd name="connsiteX30" fmla="*/ 67358 w 270660"/>
                <a:gd name="connsiteY30" fmla="*/ 285134 h 390943"/>
                <a:gd name="connsiteX31" fmla="*/ 77646 w 270660"/>
                <a:gd name="connsiteY31" fmla="*/ 285134 h 390943"/>
                <a:gd name="connsiteX32" fmla="*/ 79116 w 270660"/>
                <a:gd name="connsiteY32" fmla="*/ 285134 h 390943"/>
                <a:gd name="connsiteX33" fmla="*/ 79361 w 270660"/>
                <a:gd name="connsiteY33" fmla="*/ 286603 h 390943"/>
                <a:gd name="connsiteX34" fmla="*/ 93812 w 270660"/>
                <a:gd name="connsiteY34" fmla="*/ 316485 h 390943"/>
                <a:gd name="connsiteX35" fmla="*/ 93812 w 270660"/>
                <a:gd name="connsiteY35" fmla="*/ 316485 h 390943"/>
                <a:gd name="connsiteX36" fmla="*/ 103120 w 270660"/>
                <a:gd name="connsiteY36" fmla="*/ 323098 h 390943"/>
                <a:gd name="connsiteX37" fmla="*/ 132758 w 270660"/>
                <a:gd name="connsiteY37" fmla="*/ 327996 h 390943"/>
                <a:gd name="connsiteX38" fmla="*/ 148679 w 270660"/>
                <a:gd name="connsiteY38" fmla="*/ 324077 h 390943"/>
                <a:gd name="connsiteX39" fmla="*/ 148679 w 270660"/>
                <a:gd name="connsiteY39" fmla="*/ 322363 h 390943"/>
                <a:gd name="connsiteX40" fmla="*/ 146719 w 270660"/>
                <a:gd name="connsiteY40" fmla="*/ 312076 h 390943"/>
                <a:gd name="connsiteX41" fmla="*/ 145495 w 270660"/>
                <a:gd name="connsiteY41" fmla="*/ 312076 h 390943"/>
                <a:gd name="connsiteX42" fmla="*/ 136432 w 270660"/>
                <a:gd name="connsiteY42" fmla="*/ 314035 h 390943"/>
                <a:gd name="connsiteX43" fmla="*/ 108998 w 270660"/>
                <a:gd name="connsiteY43" fmla="*/ 308647 h 390943"/>
                <a:gd name="connsiteX44" fmla="*/ 97486 w 270660"/>
                <a:gd name="connsiteY44" fmla="*/ 287583 h 390943"/>
                <a:gd name="connsiteX45" fmla="*/ 96996 w 270660"/>
                <a:gd name="connsiteY45" fmla="*/ 285379 h 390943"/>
                <a:gd name="connsiteX46" fmla="*/ 99201 w 270660"/>
                <a:gd name="connsiteY46" fmla="*/ 285379 h 390943"/>
                <a:gd name="connsiteX47" fmla="*/ 135942 w 270660"/>
                <a:gd name="connsiteY47" fmla="*/ 285379 h 390943"/>
                <a:gd name="connsiteX48" fmla="*/ 137167 w 270660"/>
                <a:gd name="connsiteY48" fmla="*/ 279255 h 390943"/>
                <a:gd name="connsiteX49" fmla="*/ 98221 w 270660"/>
                <a:gd name="connsiteY49" fmla="*/ 278766 h 390943"/>
                <a:gd name="connsiteX50" fmla="*/ 96506 w 270660"/>
                <a:gd name="connsiteY50" fmla="*/ 278766 h 390943"/>
                <a:gd name="connsiteX51" fmla="*/ 96506 w 270660"/>
                <a:gd name="connsiteY51" fmla="*/ 277051 h 390943"/>
                <a:gd name="connsiteX52" fmla="*/ 96506 w 270660"/>
                <a:gd name="connsiteY52" fmla="*/ 268723 h 390943"/>
                <a:gd name="connsiteX53" fmla="*/ 96506 w 270660"/>
                <a:gd name="connsiteY53" fmla="*/ 267009 h 390943"/>
                <a:gd name="connsiteX54" fmla="*/ 98221 w 270660"/>
                <a:gd name="connsiteY54" fmla="*/ 267009 h 390943"/>
                <a:gd name="connsiteX55" fmla="*/ 139371 w 270660"/>
                <a:gd name="connsiteY55" fmla="*/ 266764 h 390943"/>
                <a:gd name="connsiteX56" fmla="*/ 140351 w 270660"/>
                <a:gd name="connsiteY56" fmla="*/ 260641 h 390943"/>
                <a:gd name="connsiteX57" fmla="*/ 99201 w 270660"/>
                <a:gd name="connsiteY57" fmla="*/ 260396 h 390943"/>
                <a:gd name="connsiteX58" fmla="*/ 96996 w 270660"/>
                <a:gd name="connsiteY58" fmla="*/ 260396 h 390943"/>
                <a:gd name="connsiteX59" fmla="*/ 97486 w 270660"/>
                <a:gd name="connsiteY59" fmla="*/ 258436 h 390943"/>
                <a:gd name="connsiteX60" fmla="*/ 109978 w 270660"/>
                <a:gd name="connsiteY60" fmla="*/ 236393 h 390943"/>
                <a:gd name="connsiteX61" fmla="*/ 138146 w 270660"/>
                <a:gd name="connsiteY61" fmla="*/ 231249 h 390943"/>
                <a:gd name="connsiteX62" fmla="*/ 142310 w 270660"/>
                <a:gd name="connsiteY62" fmla="*/ 232474 h 390943"/>
                <a:gd name="connsiteX63" fmla="*/ 146474 w 270660"/>
                <a:gd name="connsiteY63" fmla="*/ 233454 h 390943"/>
                <a:gd name="connsiteX64" fmla="*/ 146230 w 270660"/>
                <a:gd name="connsiteY64" fmla="*/ 233454 h 390943"/>
                <a:gd name="connsiteX0" fmla="*/ 125481 w 278325"/>
                <a:gd name="connsiteY0" fmla="*/ 173899 h 173899"/>
                <a:gd name="connsiteX1" fmla="*/ 243543 w 278325"/>
                <a:gd name="connsiteY1" fmla="*/ 57068 h 173899"/>
                <a:gd name="connsiteX2" fmla="*/ 278325 w 278325"/>
                <a:gd name="connsiteY2" fmla="*/ 57068 h 173899"/>
                <a:gd name="connsiteX3" fmla="*/ 233745 w 278325"/>
                <a:gd name="connsiteY3" fmla="*/ 0 h 173899"/>
                <a:gd name="connsiteX4" fmla="*/ 189166 w 278325"/>
                <a:gd name="connsiteY4" fmla="*/ 57068 h 173899"/>
                <a:gd name="connsiteX5" fmla="*/ 227377 w 278325"/>
                <a:gd name="connsiteY5" fmla="*/ 57068 h 173899"/>
                <a:gd name="connsiteX6" fmla="*/ 125726 w 278325"/>
                <a:gd name="connsiteY6" fmla="*/ 157489 h 173899"/>
                <a:gd name="connsiteX7" fmla="*/ 24076 w 278325"/>
                <a:gd name="connsiteY7" fmla="*/ 55843 h 173899"/>
                <a:gd name="connsiteX8" fmla="*/ 7665 w 278325"/>
                <a:gd name="connsiteY8" fmla="*/ 55843 h 173899"/>
                <a:gd name="connsiteX9" fmla="*/ 125726 w 278325"/>
                <a:gd name="connsiteY9" fmla="*/ 173899 h 173899"/>
                <a:gd name="connsiteX10" fmla="*/ 125481 w 278325"/>
                <a:gd name="connsiteY10" fmla="*/ 173899 h 173899"/>
                <a:gd name="connsiteX11" fmla="*/ 153895 w 278325"/>
                <a:gd name="connsiteY11" fmla="*/ 16410 h 173899"/>
                <a:gd name="connsiteX12" fmla="*/ 157079 w 278325"/>
                <a:gd name="connsiteY12" fmla="*/ 4898 h 173899"/>
                <a:gd name="connsiteX13" fmla="*/ 156344 w 278325"/>
                <a:gd name="connsiteY13" fmla="*/ 4163 h 173899"/>
                <a:gd name="connsiteX14" fmla="*/ 148261 w 278325"/>
                <a:gd name="connsiteY14" fmla="*/ 1469 h 173899"/>
                <a:gd name="connsiteX15" fmla="*/ 107601 w 278325"/>
                <a:gd name="connsiteY15" fmla="*/ 9062 h 173899"/>
                <a:gd name="connsiteX16" fmla="*/ 107601 w 278325"/>
                <a:gd name="connsiteY16" fmla="*/ 9062 h 173899"/>
                <a:gd name="connsiteX17" fmla="*/ 87515 w 278325"/>
                <a:gd name="connsiteY17" fmla="*/ 42372 h 173899"/>
                <a:gd name="connsiteX18" fmla="*/ 87271 w 278325"/>
                <a:gd name="connsiteY18" fmla="*/ 43842 h 173899"/>
                <a:gd name="connsiteX19" fmla="*/ 85801 w 278325"/>
                <a:gd name="connsiteY19" fmla="*/ 43842 h 173899"/>
                <a:gd name="connsiteX20" fmla="*/ 77718 w 278325"/>
                <a:gd name="connsiteY20" fmla="*/ 43842 h 173899"/>
                <a:gd name="connsiteX21" fmla="*/ 76738 w 278325"/>
                <a:gd name="connsiteY21" fmla="*/ 50210 h 173899"/>
                <a:gd name="connsiteX22" fmla="*/ 84576 w 278325"/>
                <a:gd name="connsiteY22" fmla="*/ 50210 h 173899"/>
                <a:gd name="connsiteX23" fmla="*/ 86291 w 278325"/>
                <a:gd name="connsiteY23" fmla="*/ 50210 h 173899"/>
                <a:gd name="connsiteX24" fmla="*/ 86291 w 278325"/>
                <a:gd name="connsiteY24" fmla="*/ 51924 h 173899"/>
                <a:gd name="connsiteX25" fmla="*/ 86291 w 278325"/>
                <a:gd name="connsiteY25" fmla="*/ 60252 h 173899"/>
                <a:gd name="connsiteX26" fmla="*/ 86291 w 278325"/>
                <a:gd name="connsiteY26" fmla="*/ 61966 h 173899"/>
                <a:gd name="connsiteX27" fmla="*/ 84576 w 278325"/>
                <a:gd name="connsiteY27" fmla="*/ 61966 h 173899"/>
                <a:gd name="connsiteX28" fmla="*/ 76003 w 278325"/>
                <a:gd name="connsiteY28" fmla="*/ 61966 h 173899"/>
                <a:gd name="connsiteX29" fmla="*/ 75023 w 278325"/>
                <a:gd name="connsiteY29" fmla="*/ 68090 h 173899"/>
                <a:gd name="connsiteX30" fmla="*/ 85311 w 278325"/>
                <a:gd name="connsiteY30" fmla="*/ 68090 h 173899"/>
                <a:gd name="connsiteX31" fmla="*/ 86781 w 278325"/>
                <a:gd name="connsiteY31" fmla="*/ 68090 h 173899"/>
                <a:gd name="connsiteX32" fmla="*/ 87026 w 278325"/>
                <a:gd name="connsiteY32" fmla="*/ 69559 h 173899"/>
                <a:gd name="connsiteX33" fmla="*/ 101477 w 278325"/>
                <a:gd name="connsiteY33" fmla="*/ 99441 h 173899"/>
                <a:gd name="connsiteX34" fmla="*/ 101477 w 278325"/>
                <a:gd name="connsiteY34" fmla="*/ 99441 h 173899"/>
                <a:gd name="connsiteX35" fmla="*/ 110785 w 278325"/>
                <a:gd name="connsiteY35" fmla="*/ 106054 h 173899"/>
                <a:gd name="connsiteX36" fmla="*/ 140423 w 278325"/>
                <a:gd name="connsiteY36" fmla="*/ 110952 h 173899"/>
                <a:gd name="connsiteX37" fmla="*/ 156344 w 278325"/>
                <a:gd name="connsiteY37" fmla="*/ 107033 h 173899"/>
                <a:gd name="connsiteX38" fmla="*/ 156344 w 278325"/>
                <a:gd name="connsiteY38" fmla="*/ 105319 h 173899"/>
                <a:gd name="connsiteX39" fmla="*/ 154384 w 278325"/>
                <a:gd name="connsiteY39" fmla="*/ 95032 h 173899"/>
                <a:gd name="connsiteX40" fmla="*/ 153160 w 278325"/>
                <a:gd name="connsiteY40" fmla="*/ 95032 h 173899"/>
                <a:gd name="connsiteX41" fmla="*/ 144097 w 278325"/>
                <a:gd name="connsiteY41" fmla="*/ 96991 h 173899"/>
                <a:gd name="connsiteX42" fmla="*/ 116663 w 278325"/>
                <a:gd name="connsiteY42" fmla="*/ 91603 h 173899"/>
                <a:gd name="connsiteX43" fmla="*/ 105151 w 278325"/>
                <a:gd name="connsiteY43" fmla="*/ 70539 h 173899"/>
                <a:gd name="connsiteX44" fmla="*/ 104661 w 278325"/>
                <a:gd name="connsiteY44" fmla="*/ 68335 h 173899"/>
                <a:gd name="connsiteX45" fmla="*/ 106866 w 278325"/>
                <a:gd name="connsiteY45" fmla="*/ 68335 h 173899"/>
                <a:gd name="connsiteX46" fmla="*/ 143607 w 278325"/>
                <a:gd name="connsiteY46" fmla="*/ 68335 h 173899"/>
                <a:gd name="connsiteX47" fmla="*/ 144832 w 278325"/>
                <a:gd name="connsiteY47" fmla="*/ 62211 h 173899"/>
                <a:gd name="connsiteX48" fmla="*/ 105886 w 278325"/>
                <a:gd name="connsiteY48" fmla="*/ 61722 h 173899"/>
                <a:gd name="connsiteX49" fmla="*/ 104171 w 278325"/>
                <a:gd name="connsiteY49" fmla="*/ 61722 h 173899"/>
                <a:gd name="connsiteX50" fmla="*/ 104171 w 278325"/>
                <a:gd name="connsiteY50" fmla="*/ 60007 h 173899"/>
                <a:gd name="connsiteX51" fmla="*/ 104171 w 278325"/>
                <a:gd name="connsiteY51" fmla="*/ 51679 h 173899"/>
                <a:gd name="connsiteX52" fmla="*/ 104171 w 278325"/>
                <a:gd name="connsiteY52" fmla="*/ 49965 h 173899"/>
                <a:gd name="connsiteX53" fmla="*/ 105886 w 278325"/>
                <a:gd name="connsiteY53" fmla="*/ 49965 h 173899"/>
                <a:gd name="connsiteX54" fmla="*/ 147036 w 278325"/>
                <a:gd name="connsiteY54" fmla="*/ 49720 h 173899"/>
                <a:gd name="connsiteX55" fmla="*/ 148016 w 278325"/>
                <a:gd name="connsiteY55" fmla="*/ 43597 h 173899"/>
                <a:gd name="connsiteX56" fmla="*/ 106866 w 278325"/>
                <a:gd name="connsiteY56" fmla="*/ 43352 h 173899"/>
                <a:gd name="connsiteX57" fmla="*/ 104661 w 278325"/>
                <a:gd name="connsiteY57" fmla="*/ 43352 h 173899"/>
                <a:gd name="connsiteX58" fmla="*/ 105151 w 278325"/>
                <a:gd name="connsiteY58" fmla="*/ 41392 h 173899"/>
                <a:gd name="connsiteX59" fmla="*/ 117643 w 278325"/>
                <a:gd name="connsiteY59" fmla="*/ 19349 h 173899"/>
                <a:gd name="connsiteX60" fmla="*/ 145811 w 278325"/>
                <a:gd name="connsiteY60" fmla="*/ 14205 h 173899"/>
                <a:gd name="connsiteX61" fmla="*/ 149975 w 278325"/>
                <a:gd name="connsiteY61" fmla="*/ 15430 h 173899"/>
                <a:gd name="connsiteX62" fmla="*/ 154139 w 278325"/>
                <a:gd name="connsiteY62" fmla="*/ 16410 h 173899"/>
                <a:gd name="connsiteX63" fmla="*/ 153895 w 278325"/>
                <a:gd name="connsiteY63" fmla="*/ 16410 h 173899"/>
                <a:gd name="connsiteX0" fmla="*/ 101405 w 254249"/>
                <a:gd name="connsiteY0" fmla="*/ 173899 h 173899"/>
                <a:gd name="connsiteX1" fmla="*/ 219467 w 254249"/>
                <a:gd name="connsiteY1" fmla="*/ 57068 h 173899"/>
                <a:gd name="connsiteX2" fmla="*/ 254249 w 254249"/>
                <a:gd name="connsiteY2" fmla="*/ 57068 h 173899"/>
                <a:gd name="connsiteX3" fmla="*/ 209669 w 254249"/>
                <a:gd name="connsiteY3" fmla="*/ 0 h 173899"/>
                <a:gd name="connsiteX4" fmla="*/ 165090 w 254249"/>
                <a:gd name="connsiteY4" fmla="*/ 57068 h 173899"/>
                <a:gd name="connsiteX5" fmla="*/ 203301 w 254249"/>
                <a:gd name="connsiteY5" fmla="*/ 57068 h 173899"/>
                <a:gd name="connsiteX6" fmla="*/ 101650 w 254249"/>
                <a:gd name="connsiteY6" fmla="*/ 157489 h 173899"/>
                <a:gd name="connsiteX7" fmla="*/ 0 w 254249"/>
                <a:gd name="connsiteY7" fmla="*/ 55843 h 173899"/>
                <a:gd name="connsiteX8" fmla="*/ 101650 w 254249"/>
                <a:gd name="connsiteY8" fmla="*/ 173899 h 173899"/>
                <a:gd name="connsiteX9" fmla="*/ 101405 w 254249"/>
                <a:gd name="connsiteY9" fmla="*/ 173899 h 173899"/>
                <a:gd name="connsiteX10" fmla="*/ 129819 w 254249"/>
                <a:gd name="connsiteY10" fmla="*/ 16410 h 173899"/>
                <a:gd name="connsiteX11" fmla="*/ 133003 w 254249"/>
                <a:gd name="connsiteY11" fmla="*/ 4898 h 173899"/>
                <a:gd name="connsiteX12" fmla="*/ 132268 w 254249"/>
                <a:gd name="connsiteY12" fmla="*/ 4163 h 173899"/>
                <a:gd name="connsiteX13" fmla="*/ 124185 w 254249"/>
                <a:gd name="connsiteY13" fmla="*/ 1469 h 173899"/>
                <a:gd name="connsiteX14" fmla="*/ 83525 w 254249"/>
                <a:gd name="connsiteY14" fmla="*/ 9062 h 173899"/>
                <a:gd name="connsiteX15" fmla="*/ 83525 w 254249"/>
                <a:gd name="connsiteY15" fmla="*/ 9062 h 173899"/>
                <a:gd name="connsiteX16" fmla="*/ 63439 w 254249"/>
                <a:gd name="connsiteY16" fmla="*/ 42372 h 173899"/>
                <a:gd name="connsiteX17" fmla="*/ 63195 w 254249"/>
                <a:gd name="connsiteY17" fmla="*/ 43842 h 173899"/>
                <a:gd name="connsiteX18" fmla="*/ 61725 w 254249"/>
                <a:gd name="connsiteY18" fmla="*/ 43842 h 173899"/>
                <a:gd name="connsiteX19" fmla="*/ 53642 w 254249"/>
                <a:gd name="connsiteY19" fmla="*/ 43842 h 173899"/>
                <a:gd name="connsiteX20" fmla="*/ 52662 w 254249"/>
                <a:gd name="connsiteY20" fmla="*/ 50210 h 173899"/>
                <a:gd name="connsiteX21" fmla="*/ 60500 w 254249"/>
                <a:gd name="connsiteY21" fmla="*/ 50210 h 173899"/>
                <a:gd name="connsiteX22" fmla="*/ 62215 w 254249"/>
                <a:gd name="connsiteY22" fmla="*/ 50210 h 173899"/>
                <a:gd name="connsiteX23" fmla="*/ 62215 w 254249"/>
                <a:gd name="connsiteY23" fmla="*/ 51924 h 173899"/>
                <a:gd name="connsiteX24" fmla="*/ 62215 w 254249"/>
                <a:gd name="connsiteY24" fmla="*/ 60252 h 173899"/>
                <a:gd name="connsiteX25" fmla="*/ 62215 w 254249"/>
                <a:gd name="connsiteY25" fmla="*/ 61966 h 173899"/>
                <a:gd name="connsiteX26" fmla="*/ 60500 w 254249"/>
                <a:gd name="connsiteY26" fmla="*/ 61966 h 173899"/>
                <a:gd name="connsiteX27" fmla="*/ 51927 w 254249"/>
                <a:gd name="connsiteY27" fmla="*/ 61966 h 173899"/>
                <a:gd name="connsiteX28" fmla="*/ 50947 w 254249"/>
                <a:gd name="connsiteY28" fmla="*/ 68090 h 173899"/>
                <a:gd name="connsiteX29" fmla="*/ 61235 w 254249"/>
                <a:gd name="connsiteY29" fmla="*/ 68090 h 173899"/>
                <a:gd name="connsiteX30" fmla="*/ 62705 w 254249"/>
                <a:gd name="connsiteY30" fmla="*/ 68090 h 173899"/>
                <a:gd name="connsiteX31" fmla="*/ 62950 w 254249"/>
                <a:gd name="connsiteY31" fmla="*/ 69559 h 173899"/>
                <a:gd name="connsiteX32" fmla="*/ 77401 w 254249"/>
                <a:gd name="connsiteY32" fmla="*/ 99441 h 173899"/>
                <a:gd name="connsiteX33" fmla="*/ 77401 w 254249"/>
                <a:gd name="connsiteY33" fmla="*/ 99441 h 173899"/>
                <a:gd name="connsiteX34" fmla="*/ 86709 w 254249"/>
                <a:gd name="connsiteY34" fmla="*/ 106054 h 173899"/>
                <a:gd name="connsiteX35" fmla="*/ 116347 w 254249"/>
                <a:gd name="connsiteY35" fmla="*/ 110952 h 173899"/>
                <a:gd name="connsiteX36" fmla="*/ 132268 w 254249"/>
                <a:gd name="connsiteY36" fmla="*/ 107033 h 173899"/>
                <a:gd name="connsiteX37" fmla="*/ 132268 w 254249"/>
                <a:gd name="connsiteY37" fmla="*/ 105319 h 173899"/>
                <a:gd name="connsiteX38" fmla="*/ 130308 w 254249"/>
                <a:gd name="connsiteY38" fmla="*/ 95032 h 173899"/>
                <a:gd name="connsiteX39" fmla="*/ 129084 w 254249"/>
                <a:gd name="connsiteY39" fmla="*/ 95032 h 173899"/>
                <a:gd name="connsiteX40" fmla="*/ 120021 w 254249"/>
                <a:gd name="connsiteY40" fmla="*/ 96991 h 173899"/>
                <a:gd name="connsiteX41" fmla="*/ 92587 w 254249"/>
                <a:gd name="connsiteY41" fmla="*/ 91603 h 173899"/>
                <a:gd name="connsiteX42" fmla="*/ 81075 w 254249"/>
                <a:gd name="connsiteY42" fmla="*/ 70539 h 173899"/>
                <a:gd name="connsiteX43" fmla="*/ 80585 w 254249"/>
                <a:gd name="connsiteY43" fmla="*/ 68335 h 173899"/>
                <a:gd name="connsiteX44" fmla="*/ 82790 w 254249"/>
                <a:gd name="connsiteY44" fmla="*/ 68335 h 173899"/>
                <a:gd name="connsiteX45" fmla="*/ 119531 w 254249"/>
                <a:gd name="connsiteY45" fmla="*/ 68335 h 173899"/>
                <a:gd name="connsiteX46" fmla="*/ 120756 w 254249"/>
                <a:gd name="connsiteY46" fmla="*/ 62211 h 173899"/>
                <a:gd name="connsiteX47" fmla="*/ 81810 w 254249"/>
                <a:gd name="connsiteY47" fmla="*/ 61722 h 173899"/>
                <a:gd name="connsiteX48" fmla="*/ 80095 w 254249"/>
                <a:gd name="connsiteY48" fmla="*/ 61722 h 173899"/>
                <a:gd name="connsiteX49" fmla="*/ 80095 w 254249"/>
                <a:gd name="connsiteY49" fmla="*/ 60007 h 173899"/>
                <a:gd name="connsiteX50" fmla="*/ 80095 w 254249"/>
                <a:gd name="connsiteY50" fmla="*/ 51679 h 173899"/>
                <a:gd name="connsiteX51" fmla="*/ 80095 w 254249"/>
                <a:gd name="connsiteY51" fmla="*/ 49965 h 173899"/>
                <a:gd name="connsiteX52" fmla="*/ 81810 w 254249"/>
                <a:gd name="connsiteY52" fmla="*/ 49965 h 173899"/>
                <a:gd name="connsiteX53" fmla="*/ 122960 w 254249"/>
                <a:gd name="connsiteY53" fmla="*/ 49720 h 173899"/>
                <a:gd name="connsiteX54" fmla="*/ 123940 w 254249"/>
                <a:gd name="connsiteY54" fmla="*/ 43597 h 173899"/>
                <a:gd name="connsiteX55" fmla="*/ 82790 w 254249"/>
                <a:gd name="connsiteY55" fmla="*/ 43352 h 173899"/>
                <a:gd name="connsiteX56" fmla="*/ 80585 w 254249"/>
                <a:gd name="connsiteY56" fmla="*/ 43352 h 173899"/>
                <a:gd name="connsiteX57" fmla="*/ 81075 w 254249"/>
                <a:gd name="connsiteY57" fmla="*/ 41392 h 173899"/>
                <a:gd name="connsiteX58" fmla="*/ 93567 w 254249"/>
                <a:gd name="connsiteY58" fmla="*/ 19349 h 173899"/>
                <a:gd name="connsiteX59" fmla="*/ 121735 w 254249"/>
                <a:gd name="connsiteY59" fmla="*/ 14205 h 173899"/>
                <a:gd name="connsiteX60" fmla="*/ 125899 w 254249"/>
                <a:gd name="connsiteY60" fmla="*/ 15430 h 173899"/>
                <a:gd name="connsiteX61" fmla="*/ 130063 w 254249"/>
                <a:gd name="connsiteY61" fmla="*/ 16410 h 173899"/>
                <a:gd name="connsiteX62" fmla="*/ 129819 w 254249"/>
                <a:gd name="connsiteY62" fmla="*/ 16410 h 173899"/>
                <a:gd name="connsiteX0" fmla="*/ 50458 w 203302"/>
                <a:gd name="connsiteY0" fmla="*/ 173899 h 173899"/>
                <a:gd name="connsiteX1" fmla="*/ 168520 w 203302"/>
                <a:gd name="connsiteY1" fmla="*/ 57068 h 173899"/>
                <a:gd name="connsiteX2" fmla="*/ 203302 w 203302"/>
                <a:gd name="connsiteY2" fmla="*/ 57068 h 173899"/>
                <a:gd name="connsiteX3" fmla="*/ 158722 w 203302"/>
                <a:gd name="connsiteY3" fmla="*/ 0 h 173899"/>
                <a:gd name="connsiteX4" fmla="*/ 114143 w 203302"/>
                <a:gd name="connsiteY4" fmla="*/ 57068 h 173899"/>
                <a:gd name="connsiteX5" fmla="*/ 152354 w 203302"/>
                <a:gd name="connsiteY5" fmla="*/ 57068 h 173899"/>
                <a:gd name="connsiteX6" fmla="*/ 50703 w 203302"/>
                <a:gd name="connsiteY6" fmla="*/ 157489 h 173899"/>
                <a:gd name="connsiteX7" fmla="*/ 50703 w 203302"/>
                <a:gd name="connsiteY7" fmla="*/ 173899 h 173899"/>
                <a:gd name="connsiteX8" fmla="*/ 50458 w 203302"/>
                <a:gd name="connsiteY8" fmla="*/ 173899 h 173899"/>
                <a:gd name="connsiteX9" fmla="*/ 78872 w 203302"/>
                <a:gd name="connsiteY9" fmla="*/ 16410 h 173899"/>
                <a:gd name="connsiteX10" fmla="*/ 82056 w 203302"/>
                <a:gd name="connsiteY10" fmla="*/ 4898 h 173899"/>
                <a:gd name="connsiteX11" fmla="*/ 81321 w 203302"/>
                <a:gd name="connsiteY11" fmla="*/ 4163 h 173899"/>
                <a:gd name="connsiteX12" fmla="*/ 73238 w 203302"/>
                <a:gd name="connsiteY12" fmla="*/ 1469 h 173899"/>
                <a:gd name="connsiteX13" fmla="*/ 32578 w 203302"/>
                <a:gd name="connsiteY13" fmla="*/ 9062 h 173899"/>
                <a:gd name="connsiteX14" fmla="*/ 32578 w 203302"/>
                <a:gd name="connsiteY14" fmla="*/ 9062 h 173899"/>
                <a:gd name="connsiteX15" fmla="*/ 12492 w 203302"/>
                <a:gd name="connsiteY15" fmla="*/ 42372 h 173899"/>
                <a:gd name="connsiteX16" fmla="*/ 12248 w 203302"/>
                <a:gd name="connsiteY16" fmla="*/ 43842 h 173899"/>
                <a:gd name="connsiteX17" fmla="*/ 10778 w 203302"/>
                <a:gd name="connsiteY17" fmla="*/ 43842 h 173899"/>
                <a:gd name="connsiteX18" fmla="*/ 2695 w 203302"/>
                <a:gd name="connsiteY18" fmla="*/ 43842 h 173899"/>
                <a:gd name="connsiteX19" fmla="*/ 1715 w 203302"/>
                <a:gd name="connsiteY19" fmla="*/ 50210 h 173899"/>
                <a:gd name="connsiteX20" fmla="*/ 9553 w 203302"/>
                <a:gd name="connsiteY20" fmla="*/ 50210 h 173899"/>
                <a:gd name="connsiteX21" fmla="*/ 11268 w 203302"/>
                <a:gd name="connsiteY21" fmla="*/ 50210 h 173899"/>
                <a:gd name="connsiteX22" fmla="*/ 11268 w 203302"/>
                <a:gd name="connsiteY22" fmla="*/ 51924 h 173899"/>
                <a:gd name="connsiteX23" fmla="*/ 11268 w 203302"/>
                <a:gd name="connsiteY23" fmla="*/ 60252 h 173899"/>
                <a:gd name="connsiteX24" fmla="*/ 11268 w 203302"/>
                <a:gd name="connsiteY24" fmla="*/ 61966 h 173899"/>
                <a:gd name="connsiteX25" fmla="*/ 9553 w 203302"/>
                <a:gd name="connsiteY25" fmla="*/ 61966 h 173899"/>
                <a:gd name="connsiteX26" fmla="*/ 980 w 203302"/>
                <a:gd name="connsiteY26" fmla="*/ 61966 h 173899"/>
                <a:gd name="connsiteX27" fmla="*/ 0 w 203302"/>
                <a:gd name="connsiteY27" fmla="*/ 68090 h 173899"/>
                <a:gd name="connsiteX28" fmla="*/ 10288 w 203302"/>
                <a:gd name="connsiteY28" fmla="*/ 68090 h 173899"/>
                <a:gd name="connsiteX29" fmla="*/ 11758 w 203302"/>
                <a:gd name="connsiteY29" fmla="*/ 68090 h 173899"/>
                <a:gd name="connsiteX30" fmla="*/ 12003 w 203302"/>
                <a:gd name="connsiteY30" fmla="*/ 69559 h 173899"/>
                <a:gd name="connsiteX31" fmla="*/ 26454 w 203302"/>
                <a:gd name="connsiteY31" fmla="*/ 99441 h 173899"/>
                <a:gd name="connsiteX32" fmla="*/ 26454 w 203302"/>
                <a:gd name="connsiteY32" fmla="*/ 99441 h 173899"/>
                <a:gd name="connsiteX33" fmla="*/ 35762 w 203302"/>
                <a:gd name="connsiteY33" fmla="*/ 106054 h 173899"/>
                <a:gd name="connsiteX34" fmla="*/ 65400 w 203302"/>
                <a:gd name="connsiteY34" fmla="*/ 110952 h 173899"/>
                <a:gd name="connsiteX35" fmla="*/ 81321 w 203302"/>
                <a:gd name="connsiteY35" fmla="*/ 107033 h 173899"/>
                <a:gd name="connsiteX36" fmla="*/ 81321 w 203302"/>
                <a:gd name="connsiteY36" fmla="*/ 105319 h 173899"/>
                <a:gd name="connsiteX37" fmla="*/ 79361 w 203302"/>
                <a:gd name="connsiteY37" fmla="*/ 95032 h 173899"/>
                <a:gd name="connsiteX38" fmla="*/ 78137 w 203302"/>
                <a:gd name="connsiteY38" fmla="*/ 95032 h 173899"/>
                <a:gd name="connsiteX39" fmla="*/ 69074 w 203302"/>
                <a:gd name="connsiteY39" fmla="*/ 96991 h 173899"/>
                <a:gd name="connsiteX40" fmla="*/ 41640 w 203302"/>
                <a:gd name="connsiteY40" fmla="*/ 91603 h 173899"/>
                <a:gd name="connsiteX41" fmla="*/ 30128 w 203302"/>
                <a:gd name="connsiteY41" fmla="*/ 70539 h 173899"/>
                <a:gd name="connsiteX42" fmla="*/ 29638 w 203302"/>
                <a:gd name="connsiteY42" fmla="*/ 68335 h 173899"/>
                <a:gd name="connsiteX43" fmla="*/ 31843 w 203302"/>
                <a:gd name="connsiteY43" fmla="*/ 68335 h 173899"/>
                <a:gd name="connsiteX44" fmla="*/ 68584 w 203302"/>
                <a:gd name="connsiteY44" fmla="*/ 68335 h 173899"/>
                <a:gd name="connsiteX45" fmla="*/ 69809 w 203302"/>
                <a:gd name="connsiteY45" fmla="*/ 62211 h 173899"/>
                <a:gd name="connsiteX46" fmla="*/ 30863 w 203302"/>
                <a:gd name="connsiteY46" fmla="*/ 61722 h 173899"/>
                <a:gd name="connsiteX47" fmla="*/ 29148 w 203302"/>
                <a:gd name="connsiteY47" fmla="*/ 61722 h 173899"/>
                <a:gd name="connsiteX48" fmla="*/ 29148 w 203302"/>
                <a:gd name="connsiteY48" fmla="*/ 60007 h 173899"/>
                <a:gd name="connsiteX49" fmla="*/ 29148 w 203302"/>
                <a:gd name="connsiteY49" fmla="*/ 51679 h 173899"/>
                <a:gd name="connsiteX50" fmla="*/ 29148 w 203302"/>
                <a:gd name="connsiteY50" fmla="*/ 49965 h 173899"/>
                <a:gd name="connsiteX51" fmla="*/ 30863 w 203302"/>
                <a:gd name="connsiteY51" fmla="*/ 49965 h 173899"/>
                <a:gd name="connsiteX52" fmla="*/ 72013 w 203302"/>
                <a:gd name="connsiteY52" fmla="*/ 49720 h 173899"/>
                <a:gd name="connsiteX53" fmla="*/ 72993 w 203302"/>
                <a:gd name="connsiteY53" fmla="*/ 43597 h 173899"/>
                <a:gd name="connsiteX54" fmla="*/ 31843 w 203302"/>
                <a:gd name="connsiteY54" fmla="*/ 43352 h 173899"/>
                <a:gd name="connsiteX55" fmla="*/ 29638 w 203302"/>
                <a:gd name="connsiteY55" fmla="*/ 43352 h 173899"/>
                <a:gd name="connsiteX56" fmla="*/ 30128 w 203302"/>
                <a:gd name="connsiteY56" fmla="*/ 41392 h 173899"/>
                <a:gd name="connsiteX57" fmla="*/ 42620 w 203302"/>
                <a:gd name="connsiteY57" fmla="*/ 19349 h 173899"/>
                <a:gd name="connsiteX58" fmla="*/ 70788 w 203302"/>
                <a:gd name="connsiteY58" fmla="*/ 14205 h 173899"/>
                <a:gd name="connsiteX59" fmla="*/ 74952 w 203302"/>
                <a:gd name="connsiteY59" fmla="*/ 15430 h 173899"/>
                <a:gd name="connsiteX60" fmla="*/ 79116 w 203302"/>
                <a:gd name="connsiteY60" fmla="*/ 16410 h 173899"/>
                <a:gd name="connsiteX61" fmla="*/ 78872 w 203302"/>
                <a:gd name="connsiteY61" fmla="*/ 16410 h 173899"/>
                <a:gd name="connsiteX0" fmla="*/ 50458 w 203302"/>
                <a:gd name="connsiteY0" fmla="*/ 173899 h 173899"/>
                <a:gd name="connsiteX1" fmla="*/ 168520 w 203302"/>
                <a:gd name="connsiteY1" fmla="*/ 57068 h 173899"/>
                <a:gd name="connsiteX2" fmla="*/ 203302 w 203302"/>
                <a:gd name="connsiteY2" fmla="*/ 57068 h 173899"/>
                <a:gd name="connsiteX3" fmla="*/ 158722 w 203302"/>
                <a:gd name="connsiteY3" fmla="*/ 0 h 173899"/>
                <a:gd name="connsiteX4" fmla="*/ 114143 w 203302"/>
                <a:gd name="connsiteY4" fmla="*/ 57068 h 173899"/>
                <a:gd name="connsiteX5" fmla="*/ 152354 w 203302"/>
                <a:gd name="connsiteY5" fmla="*/ 57068 h 173899"/>
                <a:gd name="connsiteX6" fmla="*/ 50703 w 203302"/>
                <a:gd name="connsiteY6" fmla="*/ 173899 h 173899"/>
                <a:gd name="connsiteX7" fmla="*/ 50458 w 203302"/>
                <a:gd name="connsiteY7" fmla="*/ 173899 h 173899"/>
                <a:gd name="connsiteX8" fmla="*/ 78872 w 203302"/>
                <a:gd name="connsiteY8" fmla="*/ 16410 h 173899"/>
                <a:gd name="connsiteX9" fmla="*/ 82056 w 203302"/>
                <a:gd name="connsiteY9" fmla="*/ 4898 h 173899"/>
                <a:gd name="connsiteX10" fmla="*/ 81321 w 203302"/>
                <a:gd name="connsiteY10" fmla="*/ 4163 h 173899"/>
                <a:gd name="connsiteX11" fmla="*/ 73238 w 203302"/>
                <a:gd name="connsiteY11" fmla="*/ 1469 h 173899"/>
                <a:gd name="connsiteX12" fmla="*/ 32578 w 203302"/>
                <a:gd name="connsiteY12" fmla="*/ 9062 h 173899"/>
                <a:gd name="connsiteX13" fmla="*/ 32578 w 203302"/>
                <a:gd name="connsiteY13" fmla="*/ 9062 h 173899"/>
                <a:gd name="connsiteX14" fmla="*/ 12492 w 203302"/>
                <a:gd name="connsiteY14" fmla="*/ 42372 h 173899"/>
                <a:gd name="connsiteX15" fmla="*/ 12248 w 203302"/>
                <a:gd name="connsiteY15" fmla="*/ 43842 h 173899"/>
                <a:gd name="connsiteX16" fmla="*/ 10778 w 203302"/>
                <a:gd name="connsiteY16" fmla="*/ 43842 h 173899"/>
                <a:gd name="connsiteX17" fmla="*/ 2695 w 203302"/>
                <a:gd name="connsiteY17" fmla="*/ 43842 h 173899"/>
                <a:gd name="connsiteX18" fmla="*/ 1715 w 203302"/>
                <a:gd name="connsiteY18" fmla="*/ 50210 h 173899"/>
                <a:gd name="connsiteX19" fmla="*/ 9553 w 203302"/>
                <a:gd name="connsiteY19" fmla="*/ 50210 h 173899"/>
                <a:gd name="connsiteX20" fmla="*/ 11268 w 203302"/>
                <a:gd name="connsiteY20" fmla="*/ 50210 h 173899"/>
                <a:gd name="connsiteX21" fmla="*/ 11268 w 203302"/>
                <a:gd name="connsiteY21" fmla="*/ 51924 h 173899"/>
                <a:gd name="connsiteX22" fmla="*/ 11268 w 203302"/>
                <a:gd name="connsiteY22" fmla="*/ 60252 h 173899"/>
                <a:gd name="connsiteX23" fmla="*/ 11268 w 203302"/>
                <a:gd name="connsiteY23" fmla="*/ 61966 h 173899"/>
                <a:gd name="connsiteX24" fmla="*/ 9553 w 203302"/>
                <a:gd name="connsiteY24" fmla="*/ 61966 h 173899"/>
                <a:gd name="connsiteX25" fmla="*/ 980 w 203302"/>
                <a:gd name="connsiteY25" fmla="*/ 61966 h 173899"/>
                <a:gd name="connsiteX26" fmla="*/ 0 w 203302"/>
                <a:gd name="connsiteY26" fmla="*/ 68090 h 173899"/>
                <a:gd name="connsiteX27" fmla="*/ 10288 w 203302"/>
                <a:gd name="connsiteY27" fmla="*/ 68090 h 173899"/>
                <a:gd name="connsiteX28" fmla="*/ 11758 w 203302"/>
                <a:gd name="connsiteY28" fmla="*/ 68090 h 173899"/>
                <a:gd name="connsiteX29" fmla="*/ 12003 w 203302"/>
                <a:gd name="connsiteY29" fmla="*/ 69559 h 173899"/>
                <a:gd name="connsiteX30" fmla="*/ 26454 w 203302"/>
                <a:gd name="connsiteY30" fmla="*/ 99441 h 173899"/>
                <a:gd name="connsiteX31" fmla="*/ 26454 w 203302"/>
                <a:gd name="connsiteY31" fmla="*/ 99441 h 173899"/>
                <a:gd name="connsiteX32" fmla="*/ 35762 w 203302"/>
                <a:gd name="connsiteY32" fmla="*/ 106054 h 173899"/>
                <a:gd name="connsiteX33" fmla="*/ 65400 w 203302"/>
                <a:gd name="connsiteY33" fmla="*/ 110952 h 173899"/>
                <a:gd name="connsiteX34" fmla="*/ 81321 w 203302"/>
                <a:gd name="connsiteY34" fmla="*/ 107033 h 173899"/>
                <a:gd name="connsiteX35" fmla="*/ 81321 w 203302"/>
                <a:gd name="connsiteY35" fmla="*/ 105319 h 173899"/>
                <a:gd name="connsiteX36" fmla="*/ 79361 w 203302"/>
                <a:gd name="connsiteY36" fmla="*/ 95032 h 173899"/>
                <a:gd name="connsiteX37" fmla="*/ 78137 w 203302"/>
                <a:gd name="connsiteY37" fmla="*/ 95032 h 173899"/>
                <a:gd name="connsiteX38" fmla="*/ 69074 w 203302"/>
                <a:gd name="connsiteY38" fmla="*/ 96991 h 173899"/>
                <a:gd name="connsiteX39" fmla="*/ 41640 w 203302"/>
                <a:gd name="connsiteY39" fmla="*/ 91603 h 173899"/>
                <a:gd name="connsiteX40" fmla="*/ 30128 w 203302"/>
                <a:gd name="connsiteY40" fmla="*/ 70539 h 173899"/>
                <a:gd name="connsiteX41" fmla="*/ 29638 w 203302"/>
                <a:gd name="connsiteY41" fmla="*/ 68335 h 173899"/>
                <a:gd name="connsiteX42" fmla="*/ 31843 w 203302"/>
                <a:gd name="connsiteY42" fmla="*/ 68335 h 173899"/>
                <a:gd name="connsiteX43" fmla="*/ 68584 w 203302"/>
                <a:gd name="connsiteY43" fmla="*/ 68335 h 173899"/>
                <a:gd name="connsiteX44" fmla="*/ 69809 w 203302"/>
                <a:gd name="connsiteY44" fmla="*/ 62211 h 173899"/>
                <a:gd name="connsiteX45" fmla="*/ 30863 w 203302"/>
                <a:gd name="connsiteY45" fmla="*/ 61722 h 173899"/>
                <a:gd name="connsiteX46" fmla="*/ 29148 w 203302"/>
                <a:gd name="connsiteY46" fmla="*/ 61722 h 173899"/>
                <a:gd name="connsiteX47" fmla="*/ 29148 w 203302"/>
                <a:gd name="connsiteY47" fmla="*/ 60007 h 173899"/>
                <a:gd name="connsiteX48" fmla="*/ 29148 w 203302"/>
                <a:gd name="connsiteY48" fmla="*/ 51679 h 173899"/>
                <a:gd name="connsiteX49" fmla="*/ 29148 w 203302"/>
                <a:gd name="connsiteY49" fmla="*/ 49965 h 173899"/>
                <a:gd name="connsiteX50" fmla="*/ 30863 w 203302"/>
                <a:gd name="connsiteY50" fmla="*/ 49965 h 173899"/>
                <a:gd name="connsiteX51" fmla="*/ 72013 w 203302"/>
                <a:gd name="connsiteY51" fmla="*/ 49720 h 173899"/>
                <a:gd name="connsiteX52" fmla="*/ 72993 w 203302"/>
                <a:gd name="connsiteY52" fmla="*/ 43597 h 173899"/>
                <a:gd name="connsiteX53" fmla="*/ 31843 w 203302"/>
                <a:gd name="connsiteY53" fmla="*/ 43352 h 173899"/>
                <a:gd name="connsiteX54" fmla="*/ 29638 w 203302"/>
                <a:gd name="connsiteY54" fmla="*/ 43352 h 173899"/>
                <a:gd name="connsiteX55" fmla="*/ 30128 w 203302"/>
                <a:gd name="connsiteY55" fmla="*/ 41392 h 173899"/>
                <a:gd name="connsiteX56" fmla="*/ 42620 w 203302"/>
                <a:gd name="connsiteY56" fmla="*/ 19349 h 173899"/>
                <a:gd name="connsiteX57" fmla="*/ 70788 w 203302"/>
                <a:gd name="connsiteY57" fmla="*/ 14205 h 173899"/>
                <a:gd name="connsiteX58" fmla="*/ 74952 w 203302"/>
                <a:gd name="connsiteY58" fmla="*/ 15430 h 173899"/>
                <a:gd name="connsiteX59" fmla="*/ 79116 w 203302"/>
                <a:gd name="connsiteY59" fmla="*/ 16410 h 173899"/>
                <a:gd name="connsiteX60" fmla="*/ 78872 w 203302"/>
                <a:gd name="connsiteY60" fmla="*/ 16410 h 173899"/>
                <a:gd name="connsiteX0" fmla="*/ 50703 w 203302"/>
                <a:gd name="connsiteY0" fmla="*/ 173899 h 173899"/>
                <a:gd name="connsiteX1" fmla="*/ 168520 w 203302"/>
                <a:gd name="connsiteY1" fmla="*/ 57068 h 173899"/>
                <a:gd name="connsiteX2" fmla="*/ 203302 w 203302"/>
                <a:gd name="connsiteY2" fmla="*/ 57068 h 173899"/>
                <a:gd name="connsiteX3" fmla="*/ 158722 w 203302"/>
                <a:gd name="connsiteY3" fmla="*/ 0 h 173899"/>
                <a:gd name="connsiteX4" fmla="*/ 114143 w 203302"/>
                <a:gd name="connsiteY4" fmla="*/ 57068 h 173899"/>
                <a:gd name="connsiteX5" fmla="*/ 152354 w 203302"/>
                <a:gd name="connsiteY5" fmla="*/ 57068 h 173899"/>
                <a:gd name="connsiteX6" fmla="*/ 50703 w 203302"/>
                <a:gd name="connsiteY6" fmla="*/ 173899 h 173899"/>
                <a:gd name="connsiteX7" fmla="*/ 78872 w 203302"/>
                <a:gd name="connsiteY7" fmla="*/ 16410 h 173899"/>
                <a:gd name="connsiteX8" fmla="*/ 82056 w 203302"/>
                <a:gd name="connsiteY8" fmla="*/ 4898 h 173899"/>
                <a:gd name="connsiteX9" fmla="*/ 81321 w 203302"/>
                <a:gd name="connsiteY9" fmla="*/ 4163 h 173899"/>
                <a:gd name="connsiteX10" fmla="*/ 73238 w 203302"/>
                <a:gd name="connsiteY10" fmla="*/ 1469 h 173899"/>
                <a:gd name="connsiteX11" fmla="*/ 32578 w 203302"/>
                <a:gd name="connsiteY11" fmla="*/ 9062 h 173899"/>
                <a:gd name="connsiteX12" fmla="*/ 32578 w 203302"/>
                <a:gd name="connsiteY12" fmla="*/ 9062 h 173899"/>
                <a:gd name="connsiteX13" fmla="*/ 12492 w 203302"/>
                <a:gd name="connsiteY13" fmla="*/ 42372 h 173899"/>
                <a:gd name="connsiteX14" fmla="*/ 12248 w 203302"/>
                <a:gd name="connsiteY14" fmla="*/ 43842 h 173899"/>
                <a:gd name="connsiteX15" fmla="*/ 10778 w 203302"/>
                <a:gd name="connsiteY15" fmla="*/ 43842 h 173899"/>
                <a:gd name="connsiteX16" fmla="*/ 2695 w 203302"/>
                <a:gd name="connsiteY16" fmla="*/ 43842 h 173899"/>
                <a:gd name="connsiteX17" fmla="*/ 1715 w 203302"/>
                <a:gd name="connsiteY17" fmla="*/ 50210 h 173899"/>
                <a:gd name="connsiteX18" fmla="*/ 9553 w 203302"/>
                <a:gd name="connsiteY18" fmla="*/ 50210 h 173899"/>
                <a:gd name="connsiteX19" fmla="*/ 11268 w 203302"/>
                <a:gd name="connsiteY19" fmla="*/ 50210 h 173899"/>
                <a:gd name="connsiteX20" fmla="*/ 11268 w 203302"/>
                <a:gd name="connsiteY20" fmla="*/ 51924 h 173899"/>
                <a:gd name="connsiteX21" fmla="*/ 11268 w 203302"/>
                <a:gd name="connsiteY21" fmla="*/ 60252 h 173899"/>
                <a:gd name="connsiteX22" fmla="*/ 11268 w 203302"/>
                <a:gd name="connsiteY22" fmla="*/ 61966 h 173899"/>
                <a:gd name="connsiteX23" fmla="*/ 9553 w 203302"/>
                <a:gd name="connsiteY23" fmla="*/ 61966 h 173899"/>
                <a:gd name="connsiteX24" fmla="*/ 980 w 203302"/>
                <a:gd name="connsiteY24" fmla="*/ 61966 h 173899"/>
                <a:gd name="connsiteX25" fmla="*/ 0 w 203302"/>
                <a:gd name="connsiteY25" fmla="*/ 68090 h 173899"/>
                <a:gd name="connsiteX26" fmla="*/ 10288 w 203302"/>
                <a:gd name="connsiteY26" fmla="*/ 68090 h 173899"/>
                <a:gd name="connsiteX27" fmla="*/ 11758 w 203302"/>
                <a:gd name="connsiteY27" fmla="*/ 68090 h 173899"/>
                <a:gd name="connsiteX28" fmla="*/ 12003 w 203302"/>
                <a:gd name="connsiteY28" fmla="*/ 69559 h 173899"/>
                <a:gd name="connsiteX29" fmla="*/ 26454 w 203302"/>
                <a:gd name="connsiteY29" fmla="*/ 99441 h 173899"/>
                <a:gd name="connsiteX30" fmla="*/ 26454 w 203302"/>
                <a:gd name="connsiteY30" fmla="*/ 99441 h 173899"/>
                <a:gd name="connsiteX31" fmla="*/ 35762 w 203302"/>
                <a:gd name="connsiteY31" fmla="*/ 106054 h 173899"/>
                <a:gd name="connsiteX32" fmla="*/ 65400 w 203302"/>
                <a:gd name="connsiteY32" fmla="*/ 110952 h 173899"/>
                <a:gd name="connsiteX33" fmla="*/ 81321 w 203302"/>
                <a:gd name="connsiteY33" fmla="*/ 107033 h 173899"/>
                <a:gd name="connsiteX34" fmla="*/ 81321 w 203302"/>
                <a:gd name="connsiteY34" fmla="*/ 105319 h 173899"/>
                <a:gd name="connsiteX35" fmla="*/ 79361 w 203302"/>
                <a:gd name="connsiteY35" fmla="*/ 95032 h 173899"/>
                <a:gd name="connsiteX36" fmla="*/ 78137 w 203302"/>
                <a:gd name="connsiteY36" fmla="*/ 95032 h 173899"/>
                <a:gd name="connsiteX37" fmla="*/ 69074 w 203302"/>
                <a:gd name="connsiteY37" fmla="*/ 96991 h 173899"/>
                <a:gd name="connsiteX38" fmla="*/ 41640 w 203302"/>
                <a:gd name="connsiteY38" fmla="*/ 91603 h 173899"/>
                <a:gd name="connsiteX39" fmla="*/ 30128 w 203302"/>
                <a:gd name="connsiteY39" fmla="*/ 70539 h 173899"/>
                <a:gd name="connsiteX40" fmla="*/ 29638 w 203302"/>
                <a:gd name="connsiteY40" fmla="*/ 68335 h 173899"/>
                <a:gd name="connsiteX41" fmla="*/ 31843 w 203302"/>
                <a:gd name="connsiteY41" fmla="*/ 68335 h 173899"/>
                <a:gd name="connsiteX42" fmla="*/ 68584 w 203302"/>
                <a:gd name="connsiteY42" fmla="*/ 68335 h 173899"/>
                <a:gd name="connsiteX43" fmla="*/ 69809 w 203302"/>
                <a:gd name="connsiteY43" fmla="*/ 62211 h 173899"/>
                <a:gd name="connsiteX44" fmla="*/ 30863 w 203302"/>
                <a:gd name="connsiteY44" fmla="*/ 61722 h 173899"/>
                <a:gd name="connsiteX45" fmla="*/ 29148 w 203302"/>
                <a:gd name="connsiteY45" fmla="*/ 61722 h 173899"/>
                <a:gd name="connsiteX46" fmla="*/ 29148 w 203302"/>
                <a:gd name="connsiteY46" fmla="*/ 60007 h 173899"/>
                <a:gd name="connsiteX47" fmla="*/ 29148 w 203302"/>
                <a:gd name="connsiteY47" fmla="*/ 51679 h 173899"/>
                <a:gd name="connsiteX48" fmla="*/ 29148 w 203302"/>
                <a:gd name="connsiteY48" fmla="*/ 49965 h 173899"/>
                <a:gd name="connsiteX49" fmla="*/ 30863 w 203302"/>
                <a:gd name="connsiteY49" fmla="*/ 49965 h 173899"/>
                <a:gd name="connsiteX50" fmla="*/ 72013 w 203302"/>
                <a:gd name="connsiteY50" fmla="*/ 49720 h 173899"/>
                <a:gd name="connsiteX51" fmla="*/ 72993 w 203302"/>
                <a:gd name="connsiteY51" fmla="*/ 43597 h 173899"/>
                <a:gd name="connsiteX52" fmla="*/ 31843 w 203302"/>
                <a:gd name="connsiteY52" fmla="*/ 43352 h 173899"/>
                <a:gd name="connsiteX53" fmla="*/ 29638 w 203302"/>
                <a:gd name="connsiteY53" fmla="*/ 43352 h 173899"/>
                <a:gd name="connsiteX54" fmla="*/ 30128 w 203302"/>
                <a:gd name="connsiteY54" fmla="*/ 41392 h 173899"/>
                <a:gd name="connsiteX55" fmla="*/ 42620 w 203302"/>
                <a:gd name="connsiteY55" fmla="*/ 19349 h 173899"/>
                <a:gd name="connsiteX56" fmla="*/ 70788 w 203302"/>
                <a:gd name="connsiteY56" fmla="*/ 14205 h 173899"/>
                <a:gd name="connsiteX57" fmla="*/ 74952 w 203302"/>
                <a:gd name="connsiteY57" fmla="*/ 15430 h 173899"/>
                <a:gd name="connsiteX58" fmla="*/ 79116 w 203302"/>
                <a:gd name="connsiteY58" fmla="*/ 16410 h 173899"/>
                <a:gd name="connsiteX59" fmla="*/ 78872 w 203302"/>
                <a:gd name="connsiteY59" fmla="*/ 16410 h 173899"/>
                <a:gd name="connsiteX0" fmla="*/ 50703 w 203302"/>
                <a:gd name="connsiteY0" fmla="*/ 173899 h 173899"/>
                <a:gd name="connsiteX1" fmla="*/ 168520 w 203302"/>
                <a:gd name="connsiteY1" fmla="*/ 57068 h 173899"/>
                <a:gd name="connsiteX2" fmla="*/ 203302 w 203302"/>
                <a:gd name="connsiteY2" fmla="*/ 57068 h 173899"/>
                <a:gd name="connsiteX3" fmla="*/ 158722 w 203302"/>
                <a:gd name="connsiteY3" fmla="*/ 0 h 173899"/>
                <a:gd name="connsiteX4" fmla="*/ 114143 w 203302"/>
                <a:gd name="connsiteY4" fmla="*/ 57068 h 173899"/>
                <a:gd name="connsiteX5" fmla="*/ 50703 w 203302"/>
                <a:gd name="connsiteY5" fmla="*/ 173899 h 173899"/>
                <a:gd name="connsiteX6" fmla="*/ 78872 w 203302"/>
                <a:gd name="connsiteY6" fmla="*/ 16410 h 173899"/>
                <a:gd name="connsiteX7" fmla="*/ 82056 w 203302"/>
                <a:gd name="connsiteY7" fmla="*/ 4898 h 173899"/>
                <a:gd name="connsiteX8" fmla="*/ 81321 w 203302"/>
                <a:gd name="connsiteY8" fmla="*/ 4163 h 173899"/>
                <a:gd name="connsiteX9" fmla="*/ 73238 w 203302"/>
                <a:gd name="connsiteY9" fmla="*/ 1469 h 173899"/>
                <a:gd name="connsiteX10" fmla="*/ 32578 w 203302"/>
                <a:gd name="connsiteY10" fmla="*/ 9062 h 173899"/>
                <a:gd name="connsiteX11" fmla="*/ 32578 w 203302"/>
                <a:gd name="connsiteY11" fmla="*/ 9062 h 173899"/>
                <a:gd name="connsiteX12" fmla="*/ 12492 w 203302"/>
                <a:gd name="connsiteY12" fmla="*/ 42372 h 173899"/>
                <a:gd name="connsiteX13" fmla="*/ 12248 w 203302"/>
                <a:gd name="connsiteY13" fmla="*/ 43842 h 173899"/>
                <a:gd name="connsiteX14" fmla="*/ 10778 w 203302"/>
                <a:gd name="connsiteY14" fmla="*/ 43842 h 173899"/>
                <a:gd name="connsiteX15" fmla="*/ 2695 w 203302"/>
                <a:gd name="connsiteY15" fmla="*/ 43842 h 173899"/>
                <a:gd name="connsiteX16" fmla="*/ 1715 w 203302"/>
                <a:gd name="connsiteY16" fmla="*/ 50210 h 173899"/>
                <a:gd name="connsiteX17" fmla="*/ 9553 w 203302"/>
                <a:gd name="connsiteY17" fmla="*/ 50210 h 173899"/>
                <a:gd name="connsiteX18" fmla="*/ 11268 w 203302"/>
                <a:gd name="connsiteY18" fmla="*/ 50210 h 173899"/>
                <a:gd name="connsiteX19" fmla="*/ 11268 w 203302"/>
                <a:gd name="connsiteY19" fmla="*/ 51924 h 173899"/>
                <a:gd name="connsiteX20" fmla="*/ 11268 w 203302"/>
                <a:gd name="connsiteY20" fmla="*/ 60252 h 173899"/>
                <a:gd name="connsiteX21" fmla="*/ 11268 w 203302"/>
                <a:gd name="connsiteY21" fmla="*/ 61966 h 173899"/>
                <a:gd name="connsiteX22" fmla="*/ 9553 w 203302"/>
                <a:gd name="connsiteY22" fmla="*/ 61966 h 173899"/>
                <a:gd name="connsiteX23" fmla="*/ 980 w 203302"/>
                <a:gd name="connsiteY23" fmla="*/ 61966 h 173899"/>
                <a:gd name="connsiteX24" fmla="*/ 0 w 203302"/>
                <a:gd name="connsiteY24" fmla="*/ 68090 h 173899"/>
                <a:gd name="connsiteX25" fmla="*/ 10288 w 203302"/>
                <a:gd name="connsiteY25" fmla="*/ 68090 h 173899"/>
                <a:gd name="connsiteX26" fmla="*/ 11758 w 203302"/>
                <a:gd name="connsiteY26" fmla="*/ 68090 h 173899"/>
                <a:gd name="connsiteX27" fmla="*/ 12003 w 203302"/>
                <a:gd name="connsiteY27" fmla="*/ 69559 h 173899"/>
                <a:gd name="connsiteX28" fmla="*/ 26454 w 203302"/>
                <a:gd name="connsiteY28" fmla="*/ 99441 h 173899"/>
                <a:gd name="connsiteX29" fmla="*/ 26454 w 203302"/>
                <a:gd name="connsiteY29" fmla="*/ 99441 h 173899"/>
                <a:gd name="connsiteX30" fmla="*/ 35762 w 203302"/>
                <a:gd name="connsiteY30" fmla="*/ 106054 h 173899"/>
                <a:gd name="connsiteX31" fmla="*/ 65400 w 203302"/>
                <a:gd name="connsiteY31" fmla="*/ 110952 h 173899"/>
                <a:gd name="connsiteX32" fmla="*/ 81321 w 203302"/>
                <a:gd name="connsiteY32" fmla="*/ 107033 h 173899"/>
                <a:gd name="connsiteX33" fmla="*/ 81321 w 203302"/>
                <a:gd name="connsiteY33" fmla="*/ 105319 h 173899"/>
                <a:gd name="connsiteX34" fmla="*/ 79361 w 203302"/>
                <a:gd name="connsiteY34" fmla="*/ 95032 h 173899"/>
                <a:gd name="connsiteX35" fmla="*/ 78137 w 203302"/>
                <a:gd name="connsiteY35" fmla="*/ 95032 h 173899"/>
                <a:gd name="connsiteX36" fmla="*/ 69074 w 203302"/>
                <a:gd name="connsiteY36" fmla="*/ 96991 h 173899"/>
                <a:gd name="connsiteX37" fmla="*/ 41640 w 203302"/>
                <a:gd name="connsiteY37" fmla="*/ 91603 h 173899"/>
                <a:gd name="connsiteX38" fmla="*/ 30128 w 203302"/>
                <a:gd name="connsiteY38" fmla="*/ 70539 h 173899"/>
                <a:gd name="connsiteX39" fmla="*/ 29638 w 203302"/>
                <a:gd name="connsiteY39" fmla="*/ 68335 h 173899"/>
                <a:gd name="connsiteX40" fmla="*/ 31843 w 203302"/>
                <a:gd name="connsiteY40" fmla="*/ 68335 h 173899"/>
                <a:gd name="connsiteX41" fmla="*/ 68584 w 203302"/>
                <a:gd name="connsiteY41" fmla="*/ 68335 h 173899"/>
                <a:gd name="connsiteX42" fmla="*/ 69809 w 203302"/>
                <a:gd name="connsiteY42" fmla="*/ 62211 h 173899"/>
                <a:gd name="connsiteX43" fmla="*/ 30863 w 203302"/>
                <a:gd name="connsiteY43" fmla="*/ 61722 h 173899"/>
                <a:gd name="connsiteX44" fmla="*/ 29148 w 203302"/>
                <a:gd name="connsiteY44" fmla="*/ 61722 h 173899"/>
                <a:gd name="connsiteX45" fmla="*/ 29148 w 203302"/>
                <a:gd name="connsiteY45" fmla="*/ 60007 h 173899"/>
                <a:gd name="connsiteX46" fmla="*/ 29148 w 203302"/>
                <a:gd name="connsiteY46" fmla="*/ 51679 h 173899"/>
                <a:gd name="connsiteX47" fmla="*/ 29148 w 203302"/>
                <a:gd name="connsiteY47" fmla="*/ 49965 h 173899"/>
                <a:gd name="connsiteX48" fmla="*/ 30863 w 203302"/>
                <a:gd name="connsiteY48" fmla="*/ 49965 h 173899"/>
                <a:gd name="connsiteX49" fmla="*/ 72013 w 203302"/>
                <a:gd name="connsiteY49" fmla="*/ 49720 h 173899"/>
                <a:gd name="connsiteX50" fmla="*/ 72993 w 203302"/>
                <a:gd name="connsiteY50" fmla="*/ 43597 h 173899"/>
                <a:gd name="connsiteX51" fmla="*/ 31843 w 203302"/>
                <a:gd name="connsiteY51" fmla="*/ 43352 h 173899"/>
                <a:gd name="connsiteX52" fmla="*/ 29638 w 203302"/>
                <a:gd name="connsiteY52" fmla="*/ 43352 h 173899"/>
                <a:gd name="connsiteX53" fmla="*/ 30128 w 203302"/>
                <a:gd name="connsiteY53" fmla="*/ 41392 h 173899"/>
                <a:gd name="connsiteX54" fmla="*/ 42620 w 203302"/>
                <a:gd name="connsiteY54" fmla="*/ 19349 h 173899"/>
                <a:gd name="connsiteX55" fmla="*/ 70788 w 203302"/>
                <a:gd name="connsiteY55" fmla="*/ 14205 h 173899"/>
                <a:gd name="connsiteX56" fmla="*/ 74952 w 203302"/>
                <a:gd name="connsiteY56" fmla="*/ 15430 h 173899"/>
                <a:gd name="connsiteX57" fmla="*/ 79116 w 203302"/>
                <a:gd name="connsiteY57" fmla="*/ 16410 h 173899"/>
                <a:gd name="connsiteX58" fmla="*/ 78872 w 203302"/>
                <a:gd name="connsiteY58" fmla="*/ 16410 h 173899"/>
                <a:gd name="connsiteX0" fmla="*/ 114143 w 203302"/>
                <a:gd name="connsiteY0" fmla="*/ 57068 h 111266"/>
                <a:gd name="connsiteX1" fmla="*/ 168520 w 203302"/>
                <a:gd name="connsiteY1" fmla="*/ 57068 h 111266"/>
                <a:gd name="connsiteX2" fmla="*/ 203302 w 203302"/>
                <a:gd name="connsiteY2" fmla="*/ 57068 h 111266"/>
                <a:gd name="connsiteX3" fmla="*/ 158722 w 203302"/>
                <a:gd name="connsiteY3" fmla="*/ 0 h 111266"/>
                <a:gd name="connsiteX4" fmla="*/ 114143 w 203302"/>
                <a:gd name="connsiteY4" fmla="*/ 57068 h 111266"/>
                <a:gd name="connsiteX5" fmla="*/ 78872 w 203302"/>
                <a:gd name="connsiteY5" fmla="*/ 16410 h 111266"/>
                <a:gd name="connsiteX6" fmla="*/ 82056 w 203302"/>
                <a:gd name="connsiteY6" fmla="*/ 4898 h 111266"/>
                <a:gd name="connsiteX7" fmla="*/ 81321 w 203302"/>
                <a:gd name="connsiteY7" fmla="*/ 4163 h 111266"/>
                <a:gd name="connsiteX8" fmla="*/ 73238 w 203302"/>
                <a:gd name="connsiteY8" fmla="*/ 1469 h 111266"/>
                <a:gd name="connsiteX9" fmla="*/ 32578 w 203302"/>
                <a:gd name="connsiteY9" fmla="*/ 9062 h 111266"/>
                <a:gd name="connsiteX10" fmla="*/ 32578 w 203302"/>
                <a:gd name="connsiteY10" fmla="*/ 9062 h 111266"/>
                <a:gd name="connsiteX11" fmla="*/ 12492 w 203302"/>
                <a:gd name="connsiteY11" fmla="*/ 42372 h 111266"/>
                <a:gd name="connsiteX12" fmla="*/ 12248 w 203302"/>
                <a:gd name="connsiteY12" fmla="*/ 43842 h 111266"/>
                <a:gd name="connsiteX13" fmla="*/ 10778 w 203302"/>
                <a:gd name="connsiteY13" fmla="*/ 43842 h 111266"/>
                <a:gd name="connsiteX14" fmla="*/ 2695 w 203302"/>
                <a:gd name="connsiteY14" fmla="*/ 43842 h 111266"/>
                <a:gd name="connsiteX15" fmla="*/ 1715 w 203302"/>
                <a:gd name="connsiteY15" fmla="*/ 50210 h 111266"/>
                <a:gd name="connsiteX16" fmla="*/ 9553 w 203302"/>
                <a:gd name="connsiteY16" fmla="*/ 50210 h 111266"/>
                <a:gd name="connsiteX17" fmla="*/ 11268 w 203302"/>
                <a:gd name="connsiteY17" fmla="*/ 50210 h 111266"/>
                <a:gd name="connsiteX18" fmla="*/ 11268 w 203302"/>
                <a:gd name="connsiteY18" fmla="*/ 51924 h 111266"/>
                <a:gd name="connsiteX19" fmla="*/ 11268 w 203302"/>
                <a:gd name="connsiteY19" fmla="*/ 60252 h 111266"/>
                <a:gd name="connsiteX20" fmla="*/ 11268 w 203302"/>
                <a:gd name="connsiteY20" fmla="*/ 61966 h 111266"/>
                <a:gd name="connsiteX21" fmla="*/ 9553 w 203302"/>
                <a:gd name="connsiteY21" fmla="*/ 61966 h 111266"/>
                <a:gd name="connsiteX22" fmla="*/ 980 w 203302"/>
                <a:gd name="connsiteY22" fmla="*/ 61966 h 111266"/>
                <a:gd name="connsiteX23" fmla="*/ 0 w 203302"/>
                <a:gd name="connsiteY23" fmla="*/ 68090 h 111266"/>
                <a:gd name="connsiteX24" fmla="*/ 10288 w 203302"/>
                <a:gd name="connsiteY24" fmla="*/ 68090 h 111266"/>
                <a:gd name="connsiteX25" fmla="*/ 11758 w 203302"/>
                <a:gd name="connsiteY25" fmla="*/ 68090 h 111266"/>
                <a:gd name="connsiteX26" fmla="*/ 12003 w 203302"/>
                <a:gd name="connsiteY26" fmla="*/ 69559 h 111266"/>
                <a:gd name="connsiteX27" fmla="*/ 26454 w 203302"/>
                <a:gd name="connsiteY27" fmla="*/ 99441 h 111266"/>
                <a:gd name="connsiteX28" fmla="*/ 26454 w 203302"/>
                <a:gd name="connsiteY28" fmla="*/ 99441 h 111266"/>
                <a:gd name="connsiteX29" fmla="*/ 35762 w 203302"/>
                <a:gd name="connsiteY29" fmla="*/ 106054 h 111266"/>
                <a:gd name="connsiteX30" fmla="*/ 65400 w 203302"/>
                <a:gd name="connsiteY30" fmla="*/ 110952 h 111266"/>
                <a:gd name="connsiteX31" fmla="*/ 81321 w 203302"/>
                <a:gd name="connsiteY31" fmla="*/ 107033 h 111266"/>
                <a:gd name="connsiteX32" fmla="*/ 81321 w 203302"/>
                <a:gd name="connsiteY32" fmla="*/ 105319 h 111266"/>
                <a:gd name="connsiteX33" fmla="*/ 79361 w 203302"/>
                <a:gd name="connsiteY33" fmla="*/ 95032 h 111266"/>
                <a:gd name="connsiteX34" fmla="*/ 78137 w 203302"/>
                <a:gd name="connsiteY34" fmla="*/ 95032 h 111266"/>
                <a:gd name="connsiteX35" fmla="*/ 69074 w 203302"/>
                <a:gd name="connsiteY35" fmla="*/ 96991 h 111266"/>
                <a:gd name="connsiteX36" fmla="*/ 41640 w 203302"/>
                <a:gd name="connsiteY36" fmla="*/ 91603 h 111266"/>
                <a:gd name="connsiteX37" fmla="*/ 30128 w 203302"/>
                <a:gd name="connsiteY37" fmla="*/ 70539 h 111266"/>
                <a:gd name="connsiteX38" fmla="*/ 29638 w 203302"/>
                <a:gd name="connsiteY38" fmla="*/ 68335 h 111266"/>
                <a:gd name="connsiteX39" fmla="*/ 31843 w 203302"/>
                <a:gd name="connsiteY39" fmla="*/ 68335 h 111266"/>
                <a:gd name="connsiteX40" fmla="*/ 68584 w 203302"/>
                <a:gd name="connsiteY40" fmla="*/ 68335 h 111266"/>
                <a:gd name="connsiteX41" fmla="*/ 69809 w 203302"/>
                <a:gd name="connsiteY41" fmla="*/ 62211 h 111266"/>
                <a:gd name="connsiteX42" fmla="*/ 30863 w 203302"/>
                <a:gd name="connsiteY42" fmla="*/ 61722 h 111266"/>
                <a:gd name="connsiteX43" fmla="*/ 29148 w 203302"/>
                <a:gd name="connsiteY43" fmla="*/ 61722 h 111266"/>
                <a:gd name="connsiteX44" fmla="*/ 29148 w 203302"/>
                <a:gd name="connsiteY44" fmla="*/ 60007 h 111266"/>
                <a:gd name="connsiteX45" fmla="*/ 29148 w 203302"/>
                <a:gd name="connsiteY45" fmla="*/ 51679 h 111266"/>
                <a:gd name="connsiteX46" fmla="*/ 29148 w 203302"/>
                <a:gd name="connsiteY46" fmla="*/ 49965 h 111266"/>
                <a:gd name="connsiteX47" fmla="*/ 30863 w 203302"/>
                <a:gd name="connsiteY47" fmla="*/ 49965 h 111266"/>
                <a:gd name="connsiteX48" fmla="*/ 72013 w 203302"/>
                <a:gd name="connsiteY48" fmla="*/ 49720 h 111266"/>
                <a:gd name="connsiteX49" fmla="*/ 72993 w 203302"/>
                <a:gd name="connsiteY49" fmla="*/ 43597 h 111266"/>
                <a:gd name="connsiteX50" fmla="*/ 31843 w 203302"/>
                <a:gd name="connsiteY50" fmla="*/ 43352 h 111266"/>
                <a:gd name="connsiteX51" fmla="*/ 29638 w 203302"/>
                <a:gd name="connsiteY51" fmla="*/ 43352 h 111266"/>
                <a:gd name="connsiteX52" fmla="*/ 30128 w 203302"/>
                <a:gd name="connsiteY52" fmla="*/ 41392 h 111266"/>
                <a:gd name="connsiteX53" fmla="*/ 42620 w 203302"/>
                <a:gd name="connsiteY53" fmla="*/ 19349 h 111266"/>
                <a:gd name="connsiteX54" fmla="*/ 70788 w 203302"/>
                <a:gd name="connsiteY54" fmla="*/ 14205 h 111266"/>
                <a:gd name="connsiteX55" fmla="*/ 74952 w 203302"/>
                <a:gd name="connsiteY55" fmla="*/ 15430 h 111266"/>
                <a:gd name="connsiteX56" fmla="*/ 79116 w 203302"/>
                <a:gd name="connsiteY56" fmla="*/ 16410 h 111266"/>
                <a:gd name="connsiteX57" fmla="*/ 78872 w 203302"/>
                <a:gd name="connsiteY57" fmla="*/ 16410 h 111266"/>
                <a:gd name="connsiteX0" fmla="*/ 158722 w 203302"/>
                <a:gd name="connsiteY0" fmla="*/ 0 h 111266"/>
                <a:gd name="connsiteX1" fmla="*/ 168520 w 203302"/>
                <a:gd name="connsiteY1" fmla="*/ 57068 h 111266"/>
                <a:gd name="connsiteX2" fmla="*/ 203302 w 203302"/>
                <a:gd name="connsiteY2" fmla="*/ 57068 h 111266"/>
                <a:gd name="connsiteX3" fmla="*/ 158722 w 203302"/>
                <a:gd name="connsiteY3" fmla="*/ 0 h 111266"/>
                <a:gd name="connsiteX4" fmla="*/ 78872 w 203302"/>
                <a:gd name="connsiteY4" fmla="*/ 16410 h 111266"/>
                <a:gd name="connsiteX5" fmla="*/ 82056 w 203302"/>
                <a:gd name="connsiteY5" fmla="*/ 4898 h 111266"/>
                <a:gd name="connsiteX6" fmla="*/ 81321 w 203302"/>
                <a:gd name="connsiteY6" fmla="*/ 4163 h 111266"/>
                <a:gd name="connsiteX7" fmla="*/ 73238 w 203302"/>
                <a:gd name="connsiteY7" fmla="*/ 1469 h 111266"/>
                <a:gd name="connsiteX8" fmla="*/ 32578 w 203302"/>
                <a:gd name="connsiteY8" fmla="*/ 9062 h 111266"/>
                <a:gd name="connsiteX9" fmla="*/ 32578 w 203302"/>
                <a:gd name="connsiteY9" fmla="*/ 9062 h 111266"/>
                <a:gd name="connsiteX10" fmla="*/ 12492 w 203302"/>
                <a:gd name="connsiteY10" fmla="*/ 42372 h 111266"/>
                <a:gd name="connsiteX11" fmla="*/ 12248 w 203302"/>
                <a:gd name="connsiteY11" fmla="*/ 43842 h 111266"/>
                <a:gd name="connsiteX12" fmla="*/ 10778 w 203302"/>
                <a:gd name="connsiteY12" fmla="*/ 43842 h 111266"/>
                <a:gd name="connsiteX13" fmla="*/ 2695 w 203302"/>
                <a:gd name="connsiteY13" fmla="*/ 43842 h 111266"/>
                <a:gd name="connsiteX14" fmla="*/ 1715 w 203302"/>
                <a:gd name="connsiteY14" fmla="*/ 50210 h 111266"/>
                <a:gd name="connsiteX15" fmla="*/ 9553 w 203302"/>
                <a:gd name="connsiteY15" fmla="*/ 50210 h 111266"/>
                <a:gd name="connsiteX16" fmla="*/ 11268 w 203302"/>
                <a:gd name="connsiteY16" fmla="*/ 50210 h 111266"/>
                <a:gd name="connsiteX17" fmla="*/ 11268 w 203302"/>
                <a:gd name="connsiteY17" fmla="*/ 51924 h 111266"/>
                <a:gd name="connsiteX18" fmla="*/ 11268 w 203302"/>
                <a:gd name="connsiteY18" fmla="*/ 60252 h 111266"/>
                <a:gd name="connsiteX19" fmla="*/ 11268 w 203302"/>
                <a:gd name="connsiteY19" fmla="*/ 61966 h 111266"/>
                <a:gd name="connsiteX20" fmla="*/ 9553 w 203302"/>
                <a:gd name="connsiteY20" fmla="*/ 61966 h 111266"/>
                <a:gd name="connsiteX21" fmla="*/ 980 w 203302"/>
                <a:gd name="connsiteY21" fmla="*/ 61966 h 111266"/>
                <a:gd name="connsiteX22" fmla="*/ 0 w 203302"/>
                <a:gd name="connsiteY22" fmla="*/ 68090 h 111266"/>
                <a:gd name="connsiteX23" fmla="*/ 10288 w 203302"/>
                <a:gd name="connsiteY23" fmla="*/ 68090 h 111266"/>
                <a:gd name="connsiteX24" fmla="*/ 11758 w 203302"/>
                <a:gd name="connsiteY24" fmla="*/ 68090 h 111266"/>
                <a:gd name="connsiteX25" fmla="*/ 12003 w 203302"/>
                <a:gd name="connsiteY25" fmla="*/ 69559 h 111266"/>
                <a:gd name="connsiteX26" fmla="*/ 26454 w 203302"/>
                <a:gd name="connsiteY26" fmla="*/ 99441 h 111266"/>
                <a:gd name="connsiteX27" fmla="*/ 26454 w 203302"/>
                <a:gd name="connsiteY27" fmla="*/ 99441 h 111266"/>
                <a:gd name="connsiteX28" fmla="*/ 35762 w 203302"/>
                <a:gd name="connsiteY28" fmla="*/ 106054 h 111266"/>
                <a:gd name="connsiteX29" fmla="*/ 65400 w 203302"/>
                <a:gd name="connsiteY29" fmla="*/ 110952 h 111266"/>
                <a:gd name="connsiteX30" fmla="*/ 81321 w 203302"/>
                <a:gd name="connsiteY30" fmla="*/ 107033 h 111266"/>
                <a:gd name="connsiteX31" fmla="*/ 81321 w 203302"/>
                <a:gd name="connsiteY31" fmla="*/ 105319 h 111266"/>
                <a:gd name="connsiteX32" fmla="*/ 79361 w 203302"/>
                <a:gd name="connsiteY32" fmla="*/ 95032 h 111266"/>
                <a:gd name="connsiteX33" fmla="*/ 78137 w 203302"/>
                <a:gd name="connsiteY33" fmla="*/ 95032 h 111266"/>
                <a:gd name="connsiteX34" fmla="*/ 69074 w 203302"/>
                <a:gd name="connsiteY34" fmla="*/ 96991 h 111266"/>
                <a:gd name="connsiteX35" fmla="*/ 41640 w 203302"/>
                <a:gd name="connsiteY35" fmla="*/ 91603 h 111266"/>
                <a:gd name="connsiteX36" fmla="*/ 30128 w 203302"/>
                <a:gd name="connsiteY36" fmla="*/ 70539 h 111266"/>
                <a:gd name="connsiteX37" fmla="*/ 29638 w 203302"/>
                <a:gd name="connsiteY37" fmla="*/ 68335 h 111266"/>
                <a:gd name="connsiteX38" fmla="*/ 31843 w 203302"/>
                <a:gd name="connsiteY38" fmla="*/ 68335 h 111266"/>
                <a:gd name="connsiteX39" fmla="*/ 68584 w 203302"/>
                <a:gd name="connsiteY39" fmla="*/ 68335 h 111266"/>
                <a:gd name="connsiteX40" fmla="*/ 69809 w 203302"/>
                <a:gd name="connsiteY40" fmla="*/ 62211 h 111266"/>
                <a:gd name="connsiteX41" fmla="*/ 30863 w 203302"/>
                <a:gd name="connsiteY41" fmla="*/ 61722 h 111266"/>
                <a:gd name="connsiteX42" fmla="*/ 29148 w 203302"/>
                <a:gd name="connsiteY42" fmla="*/ 61722 h 111266"/>
                <a:gd name="connsiteX43" fmla="*/ 29148 w 203302"/>
                <a:gd name="connsiteY43" fmla="*/ 60007 h 111266"/>
                <a:gd name="connsiteX44" fmla="*/ 29148 w 203302"/>
                <a:gd name="connsiteY44" fmla="*/ 51679 h 111266"/>
                <a:gd name="connsiteX45" fmla="*/ 29148 w 203302"/>
                <a:gd name="connsiteY45" fmla="*/ 49965 h 111266"/>
                <a:gd name="connsiteX46" fmla="*/ 30863 w 203302"/>
                <a:gd name="connsiteY46" fmla="*/ 49965 h 111266"/>
                <a:gd name="connsiteX47" fmla="*/ 72013 w 203302"/>
                <a:gd name="connsiteY47" fmla="*/ 49720 h 111266"/>
                <a:gd name="connsiteX48" fmla="*/ 72993 w 203302"/>
                <a:gd name="connsiteY48" fmla="*/ 43597 h 111266"/>
                <a:gd name="connsiteX49" fmla="*/ 31843 w 203302"/>
                <a:gd name="connsiteY49" fmla="*/ 43352 h 111266"/>
                <a:gd name="connsiteX50" fmla="*/ 29638 w 203302"/>
                <a:gd name="connsiteY50" fmla="*/ 43352 h 111266"/>
                <a:gd name="connsiteX51" fmla="*/ 30128 w 203302"/>
                <a:gd name="connsiteY51" fmla="*/ 41392 h 111266"/>
                <a:gd name="connsiteX52" fmla="*/ 42620 w 203302"/>
                <a:gd name="connsiteY52" fmla="*/ 19349 h 111266"/>
                <a:gd name="connsiteX53" fmla="*/ 70788 w 203302"/>
                <a:gd name="connsiteY53" fmla="*/ 14205 h 111266"/>
                <a:gd name="connsiteX54" fmla="*/ 74952 w 203302"/>
                <a:gd name="connsiteY54" fmla="*/ 15430 h 111266"/>
                <a:gd name="connsiteX55" fmla="*/ 79116 w 203302"/>
                <a:gd name="connsiteY55" fmla="*/ 16410 h 111266"/>
                <a:gd name="connsiteX56" fmla="*/ 78872 w 203302"/>
                <a:gd name="connsiteY56" fmla="*/ 16410 h 111266"/>
                <a:gd name="connsiteX0" fmla="*/ 158722 w 203302"/>
                <a:gd name="connsiteY0" fmla="*/ 0 h 111266"/>
                <a:gd name="connsiteX1" fmla="*/ 203302 w 203302"/>
                <a:gd name="connsiteY1" fmla="*/ 57068 h 111266"/>
                <a:gd name="connsiteX2" fmla="*/ 158722 w 203302"/>
                <a:gd name="connsiteY2" fmla="*/ 0 h 111266"/>
                <a:gd name="connsiteX3" fmla="*/ 78872 w 203302"/>
                <a:gd name="connsiteY3" fmla="*/ 16410 h 111266"/>
                <a:gd name="connsiteX4" fmla="*/ 82056 w 203302"/>
                <a:gd name="connsiteY4" fmla="*/ 4898 h 111266"/>
                <a:gd name="connsiteX5" fmla="*/ 81321 w 203302"/>
                <a:gd name="connsiteY5" fmla="*/ 4163 h 111266"/>
                <a:gd name="connsiteX6" fmla="*/ 73238 w 203302"/>
                <a:gd name="connsiteY6" fmla="*/ 1469 h 111266"/>
                <a:gd name="connsiteX7" fmla="*/ 32578 w 203302"/>
                <a:gd name="connsiteY7" fmla="*/ 9062 h 111266"/>
                <a:gd name="connsiteX8" fmla="*/ 32578 w 203302"/>
                <a:gd name="connsiteY8" fmla="*/ 9062 h 111266"/>
                <a:gd name="connsiteX9" fmla="*/ 12492 w 203302"/>
                <a:gd name="connsiteY9" fmla="*/ 42372 h 111266"/>
                <a:gd name="connsiteX10" fmla="*/ 12248 w 203302"/>
                <a:gd name="connsiteY10" fmla="*/ 43842 h 111266"/>
                <a:gd name="connsiteX11" fmla="*/ 10778 w 203302"/>
                <a:gd name="connsiteY11" fmla="*/ 43842 h 111266"/>
                <a:gd name="connsiteX12" fmla="*/ 2695 w 203302"/>
                <a:gd name="connsiteY12" fmla="*/ 43842 h 111266"/>
                <a:gd name="connsiteX13" fmla="*/ 1715 w 203302"/>
                <a:gd name="connsiteY13" fmla="*/ 50210 h 111266"/>
                <a:gd name="connsiteX14" fmla="*/ 9553 w 203302"/>
                <a:gd name="connsiteY14" fmla="*/ 50210 h 111266"/>
                <a:gd name="connsiteX15" fmla="*/ 11268 w 203302"/>
                <a:gd name="connsiteY15" fmla="*/ 50210 h 111266"/>
                <a:gd name="connsiteX16" fmla="*/ 11268 w 203302"/>
                <a:gd name="connsiteY16" fmla="*/ 51924 h 111266"/>
                <a:gd name="connsiteX17" fmla="*/ 11268 w 203302"/>
                <a:gd name="connsiteY17" fmla="*/ 60252 h 111266"/>
                <a:gd name="connsiteX18" fmla="*/ 11268 w 203302"/>
                <a:gd name="connsiteY18" fmla="*/ 61966 h 111266"/>
                <a:gd name="connsiteX19" fmla="*/ 9553 w 203302"/>
                <a:gd name="connsiteY19" fmla="*/ 61966 h 111266"/>
                <a:gd name="connsiteX20" fmla="*/ 980 w 203302"/>
                <a:gd name="connsiteY20" fmla="*/ 61966 h 111266"/>
                <a:gd name="connsiteX21" fmla="*/ 0 w 203302"/>
                <a:gd name="connsiteY21" fmla="*/ 68090 h 111266"/>
                <a:gd name="connsiteX22" fmla="*/ 10288 w 203302"/>
                <a:gd name="connsiteY22" fmla="*/ 68090 h 111266"/>
                <a:gd name="connsiteX23" fmla="*/ 11758 w 203302"/>
                <a:gd name="connsiteY23" fmla="*/ 68090 h 111266"/>
                <a:gd name="connsiteX24" fmla="*/ 12003 w 203302"/>
                <a:gd name="connsiteY24" fmla="*/ 69559 h 111266"/>
                <a:gd name="connsiteX25" fmla="*/ 26454 w 203302"/>
                <a:gd name="connsiteY25" fmla="*/ 99441 h 111266"/>
                <a:gd name="connsiteX26" fmla="*/ 26454 w 203302"/>
                <a:gd name="connsiteY26" fmla="*/ 99441 h 111266"/>
                <a:gd name="connsiteX27" fmla="*/ 35762 w 203302"/>
                <a:gd name="connsiteY27" fmla="*/ 106054 h 111266"/>
                <a:gd name="connsiteX28" fmla="*/ 65400 w 203302"/>
                <a:gd name="connsiteY28" fmla="*/ 110952 h 111266"/>
                <a:gd name="connsiteX29" fmla="*/ 81321 w 203302"/>
                <a:gd name="connsiteY29" fmla="*/ 107033 h 111266"/>
                <a:gd name="connsiteX30" fmla="*/ 81321 w 203302"/>
                <a:gd name="connsiteY30" fmla="*/ 105319 h 111266"/>
                <a:gd name="connsiteX31" fmla="*/ 79361 w 203302"/>
                <a:gd name="connsiteY31" fmla="*/ 95032 h 111266"/>
                <a:gd name="connsiteX32" fmla="*/ 78137 w 203302"/>
                <a:gd name="connsiteY32" fmla="*/ 95032 h 111266"/>
                <a:gd name="connsiteX33" fmla="*/ 69074 w 203302"/>
                <a:gd name="connsiteY33" fmla="*/ 96991 h 111266"/>
                <a:gd name="connsiteX34" fmla="*/ 41640 w 203302"/>
                <a:gd name="connsiteY34" fmla="*/ 91603 h 111266"/>
                <a:gd name="connsiteX35" fmla="*/ 30128 w 203302"/>
                <a:gd name="connsiteY35" fmla="*/ 70539 h 111266"/>
                <a:gd name="connsiteX36" fmla="*/ 29638 w 203302"/>
                <a:gd name="connsiteY36" fmla="*/ 68335 h 111266"/>
                <a:gd name="connsiteX37" fmla="*/ 31843 w 203302"/>
                <a:gd name="connsiteY37" fmla="*/ 68335 h 111266"/>
                <a:gd name="connsiteX38" fmla="*/ 68584 w 203302"/>
                <a:gd name="connsiteY38" fmla="*/ 68335 h 111266"/>
                <a:gd name="connsiteX39" fmla="*/ 69809 w 203302"/>
                <a:gd name="connsiteY39" fmla="*/ 62211 h 111266"/>
                <a:gd name="connsiteX40" fmla="*/ 30863 w 203302"/>
                <a:gd name="connsiteY40" fmla="*/ 61722 h 111266"/>
                <a:gd name="connsiteX41" fmla="*/ 29148 w 203302"/>
                <a:gd name="connsiteY41" fmla="*/ 61722 h 111266"/>
                <a:gd name="connsiteX42" fmla="*/ 29148 w 203302"/>
                <a:gd name="connsiteY42" fmla="*/ 60007 h 111266"/>
                <a:gd name="connsiteX43" fmla="*/ 29148 w 203302"/>
                <a:gd name="connsiteY43" fmla="*/ 51679 h 111266"/>
                <a:gd name="connsiteX44" fmla="*/ 29148 w 203302"/>
                <a:gd name="connsiteY44" fmla="*/ 49965 h 111266"/>
                <a:gd name="connsiteX45" fmla="*/ 30863 w 203302"/>
                <a:gd name="connsiteY45" fmla="*/ 49965 h 111266"/>
                <a:gd name="connsiteX46" fmla="*/ 72013 w 203302"/>
                <a:gd name="connsiteY46" fmla="*/ 49720 h 111266"/>
                <a:gd name="connsiteX47" fmla="*/ 72993 w 203302"/>
                <a:gd name="connsiteY47" fmla="*/ 43597 h 111266"/>
                <a:gd name="connsiteX48" fmla="*/ 31843 w 203302"/>
                <a:gd name="connsiteY48" fmla="*/ 43352 h 111266"/>
                <a:gd name="connsiteX49" fmla="*/ 29638 w 203302"/>
                <a:gd name="connsiteY49" fmla="*/ 43352 h 111266"/>
                <a:gd name="connsiteX50" fmla="*/ 30128 w 203302"/>
                <a:gd name="connsiteY50" fmla="*/ 41392 h 111266"/>
                <a:gd name="connsiteX51" fmla="*/ 42620 w 203302"/>
                <a:gd name="connsiteY51" fmla="*/ 19349 h 111266"/>
                <a:gd name="connsiteX52" fmla="*/ 70788 w 203302"/>
                <a:gd name="connsiteY52" fmla="*/ 14205 h 111266"/>
                <a:gd name="connsiteX53" fmla="*/ 74952 w 203302"/>
                <a:gd name="connsiteY53" fmla="*/ 15430 h 111266"/>
                <a:gd name="connsiteX54" fmla="*/ 79116 w 203302"/>
                <a:gd name="connsiteY54" fmla="*/ 16410 h 111266"/>
                <a:gd name="connsiteX55" fmla="*/ 78872 w 203302"/>
                <a:gd name="connsiteY55" fmla="*/ 16410 h 111266"/>
                <a:gd name="connsiteX0" fmla="*/ 78872 w 82056"/>
                <a:gd name="connsiteY0" fmla="*/ 16221 h 111077"/>
                <a:gd name="connsiteX1" fmla="*/ 82056 w 82056"/>
                <a:gd name="connsiteY1" fmla="*/ 4709 h 111077"/>
                <a:gd name="connsiteX2" fmla="*/ 81321 w 82056"/>
                <a:gd name="connsiteY2" fmla="*/ 3974 h 111077"/>
                <a:gd name="connsiteX3" fmla="*/ 73238 w 82056"/>
                <a:gd name="connsiteY3" fmla="*/ 1280 h 111077"/>
                <a:gd name="connsiteX4" fmla="*/ 32578 w 82056"/>
                <a:gd name="connsiteY4" fmla="*/ 8873 h 111077"/>
                <a:gd name="connsiteX5" fmla="*/ 32578 w 82056"/>
                <a:gd name="connsiteY5" fmla="*/ 8873 h 111077"/>
                <a:gd name="connsiteX6" fmla="*/ 12492 w 82056"/>
                <a:gd name="connsiteY6" fmla="*/ 42183 h 111077"/>
                <a:gd name="connsiteX7" fmla="*/ 12248 w 82056"/>
                <a:gd name="connsiteY7" fmla="*/ 43653 h 111077"/>
                <a:gd name="connsiteX8" fmla="*/ 10778 w 82056"/>
                <a:gd name="connsiteY8" fmla="*/ 43653 h 111077"/>
                <a:gd name="connsiteX9" fmla="*/ 2695 w 82056"/>
                <a:gd name="connsiteY9" fmla="*/ 43653 h 111077"/>
                <a:gd name="connsiteX10" fmla="*/ 1715 w 82056"/>
                <a:gd name="connsiteY10" fmla="*/ 50021 h 111077"/>
                <a:gd name="connsiteX11" fmla="*/ 9553 w 82056"/>
                <a:gd name="connsiteY11" fmla="*/ 50021 h 111077"/>
                <a:gd name="connsiteX12" fmla="*/ 11268 w 82056"/>
                <a:gd name="connsiteY12" fmla="*/ 50021 h 111077"/>
                <a:gd name="connsiteX13" fmla="*/ 11268 w 82056"/>
                <a:gd name="connsiteY13" fmla="*/ 51735 h 111077"/>
                <a:gd name="connsiteX14" fmla="*/ 11268 w 82056"/>
                <a:gd name="connsiteY14" fmla="*/ 60063 h 111077"/>
                <a:gd name="connsiteX15" fmla="*/ 11268 w 82056"/>
                <a:gd name="connsiteY15" fmla="*/ 61777 h 111077"/>
                <a:gd name="connsiteX16" fmla="*/ 9553 w 82056"/>
                <a:gd name="connsiteY16" fmla="*/ 61777 h 111077"/>
                <a:gd name="connsiteX17" fmla="*/ 980 w 82056"/>
                <a:gd name="connsiteY17" fmla="*/ 61777 h 111077"/>
                <a:gd name="connsiteX18" fmla="*/ 0 w 82056"/>
                <a:gd name="connsiteY18" fmla="*/ 67901 h 111077"/>
                <a:gd name="connsiteX19" fmla="*/ 10288 w 82056"/>
                <a:gd name="connsiteY19" fmla="*/ 67901 h 111077"/>
                <a:gd name="connsiteX20" fmla="*/ 11758 w 82056"/>
                <a:gd name="connsiteY20" fmla="*/ 67901 h 111077"/>
                <a:gd name="connsiteX21" fmla="*/ 12003 w 82056"/>
                <a:gd name="connsiteY21" fmla="*/ 69370 h 111077"/>
                <a:gd name="connsiteX22" fmla="*/ 26454 w 82056"/>
                <a:gd name="connsiteY22" fmla="*/ 99252 h 111077"/>
                <a:gd name="connsiteX23" fmla="*/ 26454 w 82056"/>
                <a:gd name="connsiteY23" fmla="*/ 99252 h 111077"/>
                <a:gd name="connsiteX24" fmla="*/ 35762 w 82056"/>
                <a:gd name="connsiteY24" fmla="*/ 105865 h 111077"/>
                <a:gd name="connsiteX25" fmla="*/ 65400 w 82056"/>
                <a:gd name="connsiteY25" fmla="*/ 110763 h 111077"/>
                <a:gd name="connsiteX26" fmla="*/ 81321 w 82056"/>
                <a:gd name="connsiteY26" fmla="*/ 106844 h 111077"/>
                <a:gd name="connsiteX27" fmla="*/ 81321 w 82056"/>
                <a:gd name="connsiteY27" fmla="*/ 105130 h 111077"/>
                <a:gd name="connsiteX28" fmla="*/ 79361 w 82056"/>
                <a:gd name="connsiteY28" fmla="*/ 94843 h 111077"/>
                <a:gd name="connsiteX29" fmla="*/ 78137 w 82056"/>
                <a:gd name="connsiteY29" fmla="*/ 94843 h 111077"/>
                <a:gd name="connsiteX30" fmla="*/ 69074 w 82056"/>
                <a:gd name="connsiteY30" fmla="*/ 96802 h 111077"/>
                <a:gd name="connsiteX31" fmla="*/ 41640 w 82056"/>
                <a:gd name="connsiteY31" fmla="*/ 91414 h 111077"/>
                <a:gd name="connsiteX32" fmla="*/ 30128 w 82056"/>
                <a:gd name="connsiteY32" fmla="*/ 70350 h 111077"/>
                <a:gd name="connsiteX33" fmla="*/ 29638 w 82056"/>
                <a:gd name="connsiteY33" fmla="*/ 68146 h 111077"/>
                <a:gd name="connsiteX34" fmla="*/ 31843 w 82056"/>
                <a:gd name="connsiteY34" fmla="*/ 68146 h 111077"/>
                <a:gd name="connsiteX35" fmla="*/ 68584 w 82056"/>
                <a:gd name="connsiteY35" fmla="*/ 68146 h 111077"/>
                <a:gd name="connsiteX36" fmla="*/ 69809 w 82056"/>
                <a:gd name="connsiteY36" fmla="*/ 62022 h 111077"/>
                <a:gd name="connsiteX37" fmla="*/ 30863 w 82056"/>
                <a:gd name="connsiteY37" fmla="*/ 61533 h 111077"/>
                <a:gd name="connsiteX38" fmla="*/ 29148 w 82056"/>
                <a:gd name="connsiteY38" fmla="*/ 61533 h 111077"/>
                <a:gd name="connsiteX39" fmla="*/ 29148 w 82056"/>
                <a:gd name="connsiteY39" fmla="*/ 59818 h 111077"/>
                <a:gd name="connsiteX40" fmla="*/ 29148 w 82056"/>
                <a:gd name="connsiteY40" fmla="*/ 51490 h 111077"/>
                <a:gd name="connsiteX41" fmla="*/ 29148 w 82056"/>
                <a:gd name="connsiteY41" fmla="*/ 49776 h 111077"/>
                <a:gd name="connsiteX42" fmla="*/ 30863 w 82056"/>
                <a:gd name="connsiteY42" fmla="*/ 49776 h 111077"/>
                <a:gd name="connsiteX43" fmla="*/ 72013 w 82056"/>
                <a:gd name="connsiteY43" fmla="*/ 49531 h 111077"/>
                <a:gd name="connsiteX44" fmla="*/ 72993 w 82056"/>
                <a:gd name="connsiteY44" fmla="*/ 43408 h 111077"/>
                <a:gd name="connsiteX45" fmla="*/ 31843 w 82056"/>
                <a:gd name="connsiteY45" fmla="*/ 43163 h 111077"/>
                <a:gd name="connsiteX46" fmla="*/ 29638 w 82056"/>
                <a:gd name="connsiteY46" fmla="*/ 43163 h 111077"/>
                <a:gd name="connsiteX47" fmla="*/ 30128 w 82056"/>
                <a:gd name="connsiteY47" fmla="*/ 41203 h 111077"/>
                <a:gd name="connsiteX48" fmla="*/ 42620 w 82056"/>
                <a:gd name="connsiteY48" fmla="*/ 19160 h 111077"/>
                <a:gd name="connsiteX49" fmla="*/ 70788 w 82056"/>
                <a:gd name="connsiteY49" fmla="*/ 14016 h 111077"/>
                <a:gd name="connsiteX50" fmla="*/ 74952 w 82056"/>
                <a:gd name="connsiteY50" fmla="*/ 15241 h 111077"/>
                <a:gd name="connsiteX51" fmla="*/ 79116 w 82056"/>
                <a:gd name="connsiteY51" fmla="*/ 16221 h 111077"/>
                <a:gd name="connsiteX52" fmla="*/ 78872 w 82056"/>
                <a:gd name="connsiteY52" fmla="*/ 16221 h 11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2056" h="111077">
                  <a:moveTo>
                    <a:pt x="78872" y="16221"/>
                  </a:moveTo>
                  <a:cubicBezTo>
                    <a:pt x="80586" y="12792"/>
                    <a:pt x="81321" y="8383"/>
                    <a:pt x="82056" y="4709"/>
                  </a:cubicBezTo>
                  <a:lnTo>
                    <a:pt x="81321" y="3974"/>
                  </a:lnTo>
                  <a:cubicBezTo>
                    <a:pt x="79606" y="2505"/>
                    <a:pt x="75442" y="2260"/>
                    <a:pt x="73238" y="1280"/>
                  </a:cubicBezTo>
                  <a:cubicBezTo>
                    <a:pt x="59276" y="-1659"/>
                    <a:pt x="44090" y="300"/>
                    <a:pt x="32578" y="8873"/>
                  </a:cubicBezTo>
                  <a:lnTo>
                    <a:pt x="32578" y="8873"/>
                  </a:lnTo>
                  <a:cubicBezTo>
                    <a:pt x="21555" y="16466"/>
                    <a:pt x="14942" y="29202"/>
                    <a:pt x="12492" y="42183"/>
                  </a:cubicBezTo>
                  <a:cubicBezTo>
                    <a:pt x="12411" y="42673"/>
                    <a:pt x="12329" y="43163"/>
                    <a:pt x="12248" y="43653"/>
                  </a:cubicBezTo>
                  <a:lnTo>
                    <a:pt x="10778" y="43653"/>
                  </a:lnTo>
                  <a:lnTo>
                    <a:pt x="2695" y="43653"/>
                  </a:lnTo>
                  <a:cubicBezTo>
                    <a:pt x="1960" y="45857"/>
                    <a:pt x="1715" y="47817"/>
                    <a:pt x="1715" y="50021"/>
                  </a:cubicBezTo>
                  <a:lnTo>
                    <a:pt x="9553" y="50021"/>
                  </a:lnTo>
                  <a:lnTo>
                    <a:pt x="11268" y="50021"/>
                  </a:lnTo>
                  <a:lnTo>
                    <a:pt x="11268" y="51735"/>
                  </a:lnTo>
                  <a:lnTo>
                    <a:pt x="11268" y="60063"/>
                  </a:lnTo>
                  <a:lnTo>
                    <a:pt x="11268" y="61777"/>
                  </a:lnTo>
                  <a:lnTo>
                    <a:pt x="9553" y="61777"/>
                  </a:lnTo>
                  <a:lnTo>
                    <a:pt x="980" y="61777"/>
                  </a:lnTo>
                  <a:cubicBezTo>
                    <a:pt x="490" y="63737"/>
                    <a:pt x="245" y="65941"/>
                    <a:pt x="0" y="67901"/>
                  </a:cubicBezTo>
                  <a:cubicBezTo>
                    <a:pt x="3430" y="68391"/>
                    <a:pt x="6859" y="68146"/>
                    <a:pt x="10288" y="67901"/>
                  </a:cubicBezTo>
                  <a:lnTo>
                    <a:pt x="11758" y="67901"/>
                  </a:lnTo>
                  <a:cubicBezTo>
                    <a:pt x="11840" y="68391"/>
                    <a:pt x="11921" y="68880"/>
                    <a:pt x="12003" y="69370"/>
                  </a:cubicBezTo>
                  <a:cubicBezTo>
                    <a:pt x="14207" y="80392"/>
                    <a:pt x="18126" y="91414"/>
                    <a:pt x="26454" y="99252"/>
                  </a:cubicBezTo>
                  <a:lnTo>
                    <a:pt x="26454" y="99252"/>
                  </a:lnTo>
                  <a:cubicBezTo>
                    <a:pt x="29148" y="101946"/>
                    <a:pt x="32333" y="104150"/>
                    <a:pt x="35762" y="105865"/>
                  </a:cubicBezTo>
                  <a:cubicBezTo>
                    <a:pt x="44825" y="110518"/>
                    <a:pt x="55357" y="111743"/>
                    <a:pt x="65400" y="110763"/>
                  </a:cubicBezTo>
                  <a:cubicBezTo>
                    <a:pt x="70544" y="110028"/>
                    <a:pt x="76422" y="109294"/>
                    <a:pt x="81321" y="106844"/>
                  </a:cubicBezTo>
                  <a:cubicBezTo>
                    <a:pt x="81321" y="106354"/>
                    <a:pt x="81566" y="105620"/>
                    <a:pt x="81321" y="105130"/>
                  </a:cubicBezTo>
                  <a:cubicBezTo>
                    <a:pt x="81321" y="101701"/>
                    <a:pt x="79851" y="98272"/>
                    <a:pt x="79361" y="94843"/>
                  </a:cubicBezTo>
                  <a:lnTo>
                    <a:pt x="78137" y="94843"/>
                  </a:lnTo>
                  <a:cubicBezTo>
                    <a:pt x="74952" y="95088"/>
                    <a:pt x="72013" y="96557"/>
                    <a:pt x="69074" y="96802"/>
                  </a:cubicBezTo>
                  <a:cubicBezTo>
                    <a:pt x="59766" y="98272"/>
                    <a:pt x="49234" y="97537"/>
                    <a:pt x="41640" y="91414"/>
                  </a:cubicBezTo>
                  <a:cubicBezTo>
                    <a:pt x="35027" y="86270"/>
                    <a:pt x="32088" y="78188"/>
                    <a:pt x="30128" y="70350"/>
                  </a:cubicBezTo>
                  <a:cubicBezTo>
                    <a:pt x="29965" y="69615"/>
                    <a:pt x="29801" y="68881"/>
                    <a:pt x="29638" y="68146"/>
                  </a:cubicBezTo>
                  <a:lnTo>
                    <a:pt x="31843" y="68146"/>
                  </a:lnTo>
                  <a:lnTo>
                    <a:pt x="68584" y="68146"/>
                  </a:lnTo>
                  <a:cubicBezTo>
                    <a:pt x="69074" y="66186"/>
                    <a:pt x="69564" y="64227"/>
                    <a:pt x="69809" y="62022"/>
                  </a:cubicBezTo>
                  <a:cubicBezTo>
                    <a:pt x="56827" y="61043"/>
                    <a:pt x="43845" y="62022"/>
                    <a:pt x="30863" y="61533"/>
                  </a:cubicBezTo>
                  <a:lnTo>
                    <a:pt x="29148" y="61533"/>
                  </a:lnTo>
                  <a:lnTo>
                    <a:pt x="29148" y="59818"/>
                  </a:lnTo>
                  <a:lnTo>
                    <a:pt x="29148" y="51490"/>
                  </a:lnTo>
                  <a:lnTo>
                    <a:pt x="29148" y="49776"/>
                  </a:lnTo>
                  <a:lnTo>
                    <a:pt x="30863" y="49776"/>
                  </a:lnTo>
                  <a:cubicBezTo>
                    <a:pt x="44580" y="49531"/>
                    <a:pt x="58296" y="50021"/>
                    <a:pt x="72013" y="49531"/>
                  </a:cubicBezTo>
                  <a:cubicBezTo>
                    <a:pt x="72503" y="47572"/>
                    <a:pt x="72993" y="45367"/>
                    <a:pt x="72993" y="43408"/>
                  </a:cubicBezTo>
                  <a:cubicBezTo>
                    <a:pt x="59276" y="43163"/>
                    <a:pt x="45560" y="43408"/>
                    <a:pt x="31843" y="43163"/>
                  </a:cubicBezTo>
                  <a:lnTo>
                    <a:pt x="29638" y="43163"/>
                  </a:lnTo>
                  <a:lnTo>
                    <a:pt x="30128" y="41203"/>
                  </a:lnTo>
                  <a:cubicBezTo>
                    <a:pt x="31843" y="32876"/>
                    <a:pt x="35517" y="24303"/>
                    <a:pt x="42620" y="19160"/>
                  </a:cubicBezTo>
                  <a:cubicBezTo>
                    <a:pt x="50458" y="13037"/>
                    <a:pt x="61236" y="12057"/>
                    <a:pt x="70788" y="14016"/>
                  </a:cubicBezTo>
                  <a:cubicBezTo>
                    <a:pt x="72258" y="14261"/>
                    <a:pt x="73483" y="14751"/>
                    <a:pt x="74952" y="15241"/>
                  </a:cubicBezTo>
                  <a:cubicBezTo>
                    <a:pt x="76422" y="15731"/>
                    <a:pt x="77647" y="16221"/>
                    <a:pt x="79116" y="16221"/>
                  </a:cubicBezTo>
                  <a:lnTo>
                    <a:pt x="78872" y="1622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8C2D27A-A7E3-426C-8598-73DE43B8A23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75756" y="1501764"/>
            <a:ext cx="481423" cy="46190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0ED48AC-FA0A-4465-9AFA-2A0785F0DDF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9700" y="1532894"/>
            <a:ext cx="432955" cy="43295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134182F0-1F14-4DE1-84C7-F2060BA1A18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47093" y="1486068"/>
            <a:ext cx="519545" cy="51954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A0EB5FF-41FD-4F93-924F-F08AB88D593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058228" y="1570887"/>
            <a:ext cx="390342" cy="390342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5FCC6520-9ED5-469C-AAFD-EC2A4AF4B53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949432" y="1542280"/>
            <a:ext cx="407120" cy="4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9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6801E7-FB72-43A0-A749-51B1D7AB8A78}"/>
              </a:ext>
            </a:extLst>
          </p:cNvPr>
          <p:cNvSpPr/>
          <p:nvPr/>
        </p:nvSpPr>
        <p:spPr>
          <a:xfrm>
            <a:off x="7006894" y="1512003"/>
            <a:ext cx="681060" cy="682126"/>
          </a:xfrm>
          <a:custGeom>
            <a:avLst/>
            <a:gdLst>
              <a:gd name="connsiteX0" fmla="*/ 162959 w 325918"/>
              <a:gd name="connsiteY0" fmla="*/ 0 h 326428"/>
              <a:gd name="connsiteX1" fmla="*/ 325918 w 325918"/>
              <a:gd name="connsiteY1" fmla="*/ 163214 h 326428"/>
              <a:gd name="connsiteX2" fmla="*/ 162959 w 325918"/>
              <a:gd name="connsiteY2" fmla="*/ 326428 h 326428"/>
              <a:gd name="connsiteX3" fmla="*/ 0 w 325918"/>
              <a:gd name="connsiteY3" fmla="*/ 163214 h 326428"/>
              <a:gd name="connsiteX4" fmla="*/ 162959 w 325918"/>
              <a:gd name="connsiteY4" fmla="*/ 0 h 326428"/>
              <a:gd name="connsiteX5" fmla="*/ 175369 w 325918"/>
              <a:gd name="connsiteY5" fmla="*/ 31073 h 326428"/>
              <a:gd name="connsiteX6" fmla="*/ 214884 w 325918"/>
              <a:gd name="connsiteY6" fmla="*/ 70650 h 326428"/>
              <a:gd name="connsiteX7" fmla="*/ 175369 w 325918"/>
              <a:gd name="connsiteY7" fmla="*/ 110227 h 326428"/>
              <a:gd name="connsiteX8" fmla="*/ 135854 w 325918"/>
              <a:gd name="connsiteY8" fmla="*/ 70650 h 326428"/>
              <a:gd name="connsiteX9" fmla="*/ 175369 w 325918"/>
              <a:gd name="connsiteY9" fmla="*/ 31073 h 326428"/>
              <a:gd name="connsiteX10" fmla="*/ 175369 w 325918"/>
              <a:gd name="connsiteY10" fmla="*/ 39577 h 326428"/>
              <a:gd name="connsiteX11" fmla="*/ 206067 w 325918"/>
              <a:gd name="connsiteY11" fmla="*/ 70323 h 326428"/>
              <a:gd name="connsiteX12" fmla="*/ 175369 w 325918"/>
              <a:gd name="connsiteY12" fmla="*/ 101068 h 326428"/>
              <a:gd name="connsiteX13" fmla="*/ 144671 w 325918"/>
              <a:gd name="connsiteY13" fmla="*/ 70323 h 326428"/>
              <a:gd name="connsiteX14" fmla="*/ 175369 w 325918"/>
              <a:gd name="connsiteY14" fmla="*/ 39577 h 326428"/>
              <a:gd name="connsiteX15" fmla="*/ 91113 w 325918"/>
              <a:gd name="connsiteY15" fmla="*/ 90602 h 326428"/>
              <a:gd name="connsiteX16" fmla="*/ 141079 w 325918"/>
              <a:gd name="connsiteY16" fmla="*/ 140645 h 326428"/>
              <a:gd name="connsiteX17" fmla="*/ 91113 w 325918"/>
              <a:gd name="connsiteY17" fmla="*/ 190689 h 326428"/>
              <a:gd name="connsiteX18" fmla="*/ 41148 w 325918"/>
              <a:gd name="connsiteY18" fmla="*/ 140645 h 326428"/>
              <a:gd name="connsiteX19" fmla="*/ 91113 w 325918"/>
              <a:gd name="connsiteY19" fmla="*/ 90602 h 326428"/>
              <a:gd name="connsiteX20" fmla="*/ 91113 w 325918"/>
              <a:gd name="connsiteY20" fmla="*/ 99106 h 326428"/>
              <a:gd name="connsiteX21" fmla="*/ 132261 w 325918"/>
              <a:gd name="connsiteY21" fmla="*/ 140318 h 326428"/>
              <a:gd name="connsiteX22" fmla="*/ 91113 w 325918"/>
              <a:gd name="connsiteY22" fmla="*/ 181531 h 326428"/>
              <a:gd name="connsiteX23" fmla="*/ 49639 w 325918"/>
              <a:gd name="connsiteY23" fmla="*/ 140318 h 326428"/>
              <a:gd name="connsiteX24" fmla="*/ 91113 w 325918"/>
              <a:gd name="connsiteY24" fmla="*/ 99106 h 326428"/>
              <a:gd name="connsiteX25" fmla="*/ 197249 w 325918"/>
              <a:gd name="connsiteY25" fmla="*/ 155037 h 326428"/>
              <a:gd name="connsiteX26" fmla="*/ 262237 w 325918"/>
              <a:gd name="connsiteY26" fmla="*/ 220126 h 326428"/>
              <a:gd name="connsiteX27" fmla="*/ 197249 w 325918"/>
              <a:gd name="connsiteY27" fmla="*/ 285216 h 326428"/>
              <a:gd name="connsiteX28" fmla="*/ 132261 w 325918"/>
              <a:gd name="connsiteY28" fmla="*/ 220126 h 326428"/>
              <a:gd name="connsiteX29" fmla="*/ 197249 w 325918"/>
              <a:gd name="connsiteY29" fmla="*/ 155037 h 326428"/>
              <a:gd name="connsiteX30" fmla="*/ 197249 w 325918"/>
              <a:gd name="connsiteY30" fmla="*/ 163541 h 326428"/>
              <a:gd name="connsiteX31" fmla="*/ 253746 w 325918"/>
              <a:gd name="connsiteY31" fmla="*/ 220126 h 326428"/>
              <a:gd name="connsiteX32" fmla="*/ 197249 w 325918"/>
              <a:gd name="connsiteY32" fmla="*/ 276712 h 326428"/>
              <a:gd name="connsiteX33" fmla="*/ 140752 w 325918"/>
              <a:gd name="connsiteY33" fmla="*/ 220126 h 326428"/>
              <a:gd name="connsiteX34" fmla="*/ 197249 w 325918"/>
              <a:gd name="connsiteY34" fmla="*/ 163541 h 326428"/>
              <a:gd name="connsiteX35" fmla="*/ 126383 w 325918"/>
              <a:gd name="connsiteY35" fmla="*/ 105320 h 326428"/>
              <a:gd name="connsiteX36" fmla="*/ 142385 w 325918"/>
              <a:gd name="connsiteY36" fmla="*/ 91910 h 326428"/>
              <a:gd name="connsiteX37" fmla="*/ 147937 w 325918"/>
              <a:gd name="connsiteY37" fmla="*/ 98779 h 326428"/>
              <a:gd name="connsiteX38" fmla="*/ 131935 w 325918"/>
              <a:gd name="connsiteY38" fmla="*/ 112189 h 326428"/>
              <a:gd name="connsiteX39" fmla="*/ 126383 w 325918"/>
              <a:gd name="connsiteY39" fmla="*/ 105320 h 326428"/>
              <a:gd name="connsiteX40" fmla="*/ 133568 w 325918"/>
              <a:gd name="connsiteY40" fmla="*/ 166812 h 326428"/>
              <a:gd name="connsiteX41" fmla="*/ 147937 w 325918"/>
              <a:gd name="connsiteY41" fmla="*/ 177606 h 326428"/>
              <a:gd name="connsiteX42" fmla="*/ 142712 w 325918"/>
              <a:gd name="connsiteY42" fmla="*/ 184801 h 326428"/>
              <a:gd name="connsiteX43" fmla="*/ 128343 w 325918"/>
              <a:gd name="connsiteY43" fmla="*/ 174008 h 326428"/>
              <a:gd name="connsiteX44" fmla="*/ 133568 w 325918"/>
              <a:gd name="connsiteY44" fmla="*/ 166812 h 326428"/>
              <a:gd name="connsiteX45" fmla="*/ 193983 w 325918"/>
              <a:gd name="connsiteY45" fmla="*/ 176297 h 326428"/>
              <a:gd name="connsiteX46" fmla="*/ 207046 w 325918"/>
              <a:gd name="connsiteY46" fmla="*/ 179895 h 326428"/>
              <a:gd name="connsiteX47" fmla="*/ 212598 w 325918"/>
              <a:gd name="connsiteY47" fmla="*/ 185456 h 326428"/>
              <a:gd name="connsiteX48" fmla="*/ 212271 w 325918"/>
              <a:gd name="connsiteY48" fmla="*/ 196904 h 326428"/>
              <a:gd name="connsiteX49" fmla="*/ 213578 w 325918"/>
              <a:gd name="connsiteY49" fmla="*/ 198866 h 326428"/>
              <a:gd name="connsiteX50" fmla="*/ 209332 w 325918"/>
              <a:gd name="connsiteY50" fmla="*/ 207370 h 326428"/>
              <a:gd name="connsiteX51" fmla="*/ 204434 w 325918"/>
              <a:gd name="connsiteY51" fmla="*/ 216528 h 326428"/>
              <a:gd name="connsiteX52" fmla="*/ 188758 w 325918"/>
              <a:gd name="connsiteY52" fmla="*/ 215547 h 326428"/>
              <a:gd name="connsiteX53" fmla="*/ 183860 w 325918"/>
              <a:gd name="connsiteY53" fmla="*/ 206389 h 326428"/>
              <a:gd name="connsiteX54" fmla="*/ 180921 w 325918"/>
              <a:gd name="connsiteY54" fmla="*/ 198212 h 326428"/>
              <a:gd name="connsiteX55" fmla="*/ 182880 w 325918"/>
              <a:gd name="connsiteY55" fmla="*/ 195595 h 326428"/>
              <a:gd name="connsiteX56" fmla="*/ 183207 w 325918"/>
              <a:gd name="connsiteY56" fmla="*/ 186110 h 326428"/>
              <a:gd name="connsiteX57" fmla="*/ 194310 w 325918"/>
              <a:gd name="connsiteY57" fmla="*/ 176624 h 326428"/>
              <a:gd name="connsiteX58" fmla="*/ 170144 w 325918"/>
              <a:gd name="connsiteY58" fmla="*/ 226995 h 326428"/>
              <a:gd name="connsiteX59" fmla="*/ 185166 w 325918"/>
              <a:gd name="connsiteY59" fmla="*/ 220453 h 326428"/>
              <a:gd name="connsiteX60" fmla="*/ 192677 w 325918"/>
              <a:gd name="connsiteY60" fmla="*/ 243022 h 326428"/>
              <a:gd name="connsiteX61" fmla="*/ 195616 w 325918"/>
              <a:gd name="connsiteY61" fmla="*/ 234845 h 326428"/>
              <a:gd name="connsiteX62" fmla="*/ 193004 w 325918"/>
              <a:gd name="connsiteY62" fmla="*/ 227976 h 326428"/>
              <a:gd name="connsiteX63" fmla="*/ 201168 w 325918"/>
              <a:gd name="connsiteY63" fmla="*/ 227976 h 326428"/>
              <a:gd name="connsiteX64" fmla="*/ 198555 w 325918"/>
              <a:gd name="connsiteY64" fmla="*/ 234518 h 326428"/>
              <a:gd name="connsiteX65" fmla="*/ 201495 w 325918"/>
              <a:gd name="connsiteY65" fmla="*/ 243022 h 326428"/>
              <a:gd name="connsiteX66" fmla="*/ 209006 w 325918"/>
              <a:gd name="connsiteY66" fmla="*/ 220453 h 326428"/>
              <a:gd name="connsiteX67" fmla="*/ 224028 w 325918"/>
              <a:gd name="connsiteY67" fmla="*/ 226668 h 326428"/>
              <a:gd name="connsiteX68" fmla="*/ 230559 w 325918"/>
              <a:gd name="connsiteY68" fmla="*/ 235826 h 326428"/>
              <a:gd name="connsiteX69" fmla="*/ 231213 w 325918"/>
              <a:gd name="connsiteY69" fmla="*/ 246293 h 326428"/>
              <a:gd name="connsiteX70" fmla="*/ 225008 w 325918"/>
              <a:gd name="connsiteY70" fmla="*/ 252508 h 326428"/>
              <a:gd name="connsiteX71" fmla="*/ 169817 w 325918"/>
              <a:gd name="connsiteY71" fmla="*/ 252508 h 326428"/>
              <a:gd name="connsiteX72" fmla="*/ 162959 w 325918"/>
              <a:gd name="connsiteY72" fmla="*/ 246947 h 326428"/>
              <a:gd name="connsiteX73" fmla="*/ 163286 w 325918"/>
              <a:gd name="connsiteY73" fmla="*/ 237135 h 326428"/>
              <a:gd name="connsiteX74" fmla="*/ 170144 w 325918"/>
              <a:gd name="connsiteY74" fmla="*/ 226668 h 326428"/>
              <a:gd name="connsiteX75" fmla="*/ 97645 w 325918"/>
              <a:gd name="connsiteY75" fmla="*/ 146533 h 326428"/>
              <a:gd name="connsiteX76" fmla="*/ 97645 w 325918"/>
              <a:gd name="connsiteY76" fmla="*/ 146533 h 326428"/>
              <a:gd name="connsiteX77" fmla="*/ 97645 w 325918"/>
              <a:gd name="connsiteY77" fmla="*/ 143916 h 326428"/>
              <a:gd name="connsiteX78" fmla="*/ 109075 w 325918"/>
              <a:gd name="connsiteY78" fmla="*/ 140318 h 326428"/>
              <a:gd name="connsiteX79" fmla="*/ 104829 w 325918"/>
              <a:gd name="connsiteY79" fmla="*/ 129198 h 326428"/>
              <a:gd name="connsiteX80" fmla="*/ 95685 w 325918"/>
              <a:gd name="connsiteY80" fmla="*/ 111535 h 326428"/>
              <a:gd name="connsiteX81" fmla="*/ 85562 w 325918"/>
              <a:gd name="connsiteY81" fmla="*/ 109900 h 326428"/>
              <a:gd name="connsiteX82" fmla="*/ 77397 w 325918"/>
              <a:gd name="connsiteY82" fmla="*/ 126581 h 326428"/>
              <a:gd name="connsiteX83" fmla="*/ 72499 w 325918"/>
              <a:gd name="connsiteY83" fmla="*/ 140318 h 326428"/>
              <a:gd name="connsiteX84" fmla="*/ 83929 w 325918"/>
              <a:gd name="connsiteY84" fmla="*/ 143916 h 326428"/>
              <a:gd name="connsiteX85" fmla="*/ 83929 w 325918"/>
              <a:gd name="connsiteY85" fmla="*/ 146533 h 326428"/>
              <a:gd name="connsiteX86" fmla="*/ 90787 w 325918"/>
              <a:gd name="connsiteY86" fmla="*/ 166485 h 326428"/>
              <a:gd name="connsiteX87" fmla="*/ 97645 w 325918"/>
              <a:gd name="connsiteY87" fmla="*/ 146533 h 326428"/>
              <a:gd name="connsiteX88" fmla="*/ 97645 w 325918"/>
              <a:gd name="connsiteY88" fmla="*/ 146206 h 326428"/>
              <a:gd name="connsiteX89" fmla="*/ 115280 w 325918"/>
              <a:gd name="connsiteY89" fmla="*/ 163541 h 326428"/>
              <a:gd name="connsiteX90" fmla="*/ 110381 w 325918"/>
              <a:gd name="connsiteY90" fmla="*/ 153402 h 326428"/>
              <a:gd name="connsiteX91" fmla="*/ 101890 w 325918"/>
              <a:gd name="connsiteY91" fmla="*/ 149150 h 326428"/>
              <a:gd name="connsiteX92" fmla="*/ 100584 w 325918"/>
              <a:gd name="connsiteY92" fmla="*/ 148495 h 326428"/>
              <a:gd name="connsiteX93" fmla="*/ 103197 w 325918"/>
              <a:gd name="connsiteY93" fmla="*/ 156345 h 326428"/>
              <a:gd name="connsiteX94" fmla="*/ 99278 w 325918"/>
              <a:gd name="connsiteY94" fmla="*/ 156018 h 326428"/>
              <a:gd name="connsiteX95" fmla="*/ 90787 w 325918"/>
              <a:gd name="connsiteY95" fmla="*/ 166158 h 326428"/>
              <a:gd name="connsiteX96" fmla="*/ 82296 w 325918"/>
              <a:gd name="connsiteY96" fmla="*/ 156018 h 326428"/>
              <a:gd name="connsiteX97" fmla="*/ 78377 w 325918"/>
              <a:gd name="connsiteY97" fmla="*/ 156345 h 326428"/>
              <a:gd name="connsiteX98" fmla="*/ 80990 w 325918"/>
              <a:gd name="connsiteY98" fmla="*/ 148495 h 326428"/>
              <a:gd name="connsiteX99" fmla="*/ 79357 w 325918"/>
              <a:gd name="connsiteY99" fmla="*/ 149477 h 326428"/>
              <a:gd name="connsiteX100" fmla="*/ 70866 w 325918"/>
              <a:gd name="connsiteY100" fmla="*/ 153729 h 326428"/>
              <a:gd name="connsiteX101" fmla="*/ 66621 w 325918"/>
              <a:gd name="connsiteY101" fmla="*/ 159289 h 326428"/>
              <a:gd name="connsiteX102" fmla="*/ 65967 w 325918"/>
              <a:gd name="connsiteY102" fmla="*/ 163868 h 326428"/>
              <a:gd name="connsiteX103" fmla="*/ 70866 w 325918"/>
              <a:gd name="connsiteY103" fmla="*/ 167793 h 326428"/>
              <a:gd name="connsiteX104" fmla="*/ 110381 w 325918"/>
              <a:gd name="connsiteY104" fmla="*/ 167793 h 326428"/>
              <a:gd name="connsiteX105" fmla="*/ 114953 w 325918"/>
              <a:gd name="connsiteY105" fmla="*/ 163541 h 326428"/>
              <a:gd name="connsiteX106" fmla="*/ 176675 w 325918"/>
              <a:gd name="connsiteY106" fmla="*/ 48408 h 326428"/>
              <a:gd name="connsiteX107" fmla="*/ 176349 w 325918"/>
              <a:gd name="connsiteY107" fmla="*/ 48408 h 326428"/>
              <a:gd name="connsiteX108" fmla="*/ 175369 w 325918"/>
              <a:gd name="connsiteY108" fmla="*/ 47427 h 326428"/>
              <a:gd name="connsiteX109" fmla="*/ 173083 w 325918"/>
              <a:gd name="connsiteY109" fmla="*/ 48408 h 326428"/>
              <a:gd name="connsiteX110" fmla="*/ 173083 w 325918"/>
              <a:gd name="connsiteY110" fmla="*/ 48408 h 326428"/>
              <a:gd name="connsiteX111" fmla="*/ 170797 w 325918"/>
              <a:gd name="connsiteY111" fmla="*/ 47100 h 326428"/>
              <a:gd name="connsiteX112" fmla="*/ 169817 w 325918"/>
              <a:gd name="connsiteY112" fmla="*/ 50371 h 326428"/>
              <a:gd name="connsiteX113" fmla="*/ 168184 w 325918"/>
              <a:gd name="connsiteY113" fmla="*/ 49389 h 326428"/>
              <a:gd name="connsiteX114" fmla="*/ 167531 w 325918"/>
              <a:gd name="connsiteY114" fmla="*/ 52006 h 326428"/>
              <a:gd name="connsiteX115" fmla="*/ 166878 w 325918"/>
              <a:gd name="connsiteY115" fmla="*/ 52987 h 326428"/>
              <a:gd name="connsiteX116" fmla="*/ 166878 w 325918"/>
              <a:gd name="connsiteY116" fmla="*/ 58875 h 326428"/>
              <a:gd name="connsiteX117" fmla="*/ 166225 w 325918"/>
              <a:gd name="connsiteY117" fmla="*/ 59856 h 326428"/>
              <a:gd name="connsiteX118" fmla="*/ 168511 w 325918"/>
              <a:gd name="connsiteY118" fmla="*/ 64435 h 326428"/>
              <a:gd name="connsiteX119" fmla="*/ 171123 w 325918"/>
              <a:gd name="connsiteY119" fmla="*/ 69341 h 326428"/>
              <a:gd name="connsiteX120" fmla="*/ 179288 w 325918"/>
              <a:gd name="connsiteY120" fmla="*/ 68687 h 326428"/>
              <a:gd name="connsiteX121" fmla="*/ 181900 w 325918"/>
              <a:gd name="connsiteY121" fmla="*/ 63781 h 326428"/>
              <a:gd name="connsiteX122" fmla="*/ 183533 w 325918"/>
              <a:gd name="connsiteY122" fmla="*/ 59529 h 326428"/>
              <a:gd name="connsiteX123" fmla="*/ 182553 w 325918"/>
              <a:gd name="connsiteY123" fmla="*/ 58221 h 326428"/>
              <a:gd name="connsiteX124" fmla="*/ 182553 w 325918"/>
              <a:gd name="connsiteY124" fmla="*/ 54296 h 326428"/>
              <a:gd name="connsiteX125" fmla="*/ 182880 w 325918"/>
              <a:gd name="connsiteY125" fmla="*/ 52987 h 326428"/>
              <a:gd name="connsiteX126" fmla="*/ 182227 w 325918"/>
              <a:gd name="connsiteY126" fmla="*/ 52660 h 326428"/>
              <a:gd name="connsiteX127" fmla="*/ 182880 w 325918"/>
              <a:gd name="connsiteY127" fmla="*/ 50044 h 326428"/>
              <a:gd name="connsiteX128" fmla="*/ 180594 w 325918"/>
              <a:gd name="connsiteY128" fmla="*/ 50044 h 326428"/>
              <a:gd name="connsiteX129" fmla="*/ 179288 w 325918"/>
              <a:gd name="connsiteY129" fmla="*/ 48081 h 326428"/>
              <a:gd name="connsiteX130" fmla="*/ 177655 w 325918"/>
              <a:gd name="connsiteY130" fmla="*/ 48408 h 326428"/>
              <a:gd name="connsiteX131" fmla="*/ 176349 w 325918"/>
              <a:gd name="connsiteY131" fmla="*/ 48081 h 326428"/>
              <a:gd name="connsiteX132" fmla="*/ 189085 w 325918"/>
              <a:gd name="connsiteY132" fmla="*/ 75229 h 326428"/>
              <a:gd name="connsiteX133" fmla="*/ 181247 w 325918"/>
              <a:gd name="connsiteY133" fmla="*/ 71958 h 326428"/>
              <a:gd name="connsiteX134" fmla="*/ 177328 w 325918"/>
              <a:gd name="connsiteY134" fmla="*/ 83733 h 326428"/>
              <a:gd name="connsiteX135" fmla="*/ 175695 w 325918"/>
              <a:gd name="connsiteY135" fmla="*/ 79481 h 326428"/>
              <a:gd name="connsiteX136" fmla="*/ 177002 w 325918"/>
              <a:gd name="connsiteY136" fmla="*/ 75883 h 326428"/>
              <a:gd name="connsiteX137" fmla="*/ 172756 w 325918"/>
              <a:gd name="connsiteY137" fmla="*/ 75883 h 326428"/>
              <a:gd name="connsiteX138" fmla="*/ 174063 w 325918"/>
              <a:gd name="connsiteY138" fmla="*/ 79481 h 326428"/>
              <a:gd name="connsiteX139" fmla="*/ 172430 w 325918"/>
              <a:gd name="connsiteY139" fmla="*/ 84060 h 326428"/>
              <a:gd name="connsiteX140" fmla="*/ 168511 w 325918"/>
              <a:gd name="connsiteY140" fmla="*/ 71958 h 326428"/>
              <a:gd name="connsiteX141" fmla="*/ 160673 w 325918"/>
              <a:gd name="connsiteY141" fmla="*/ 75229 h 326428"/>
              <a:gd name="connsiteX142" fmla="*/ 157081 w 325918"/>
              <a:gd name="connsiteY142" fmla="*/ 80135 h 326428"/>
              <a:gd name="connsiteX143" fmla="*/ 156754 w 325918"/>
              <a:gd name="connsiteY143" fmla="*/ 85696 h 326428"/>
              <a:gd name="connsiteX144" fmla="*/ 160020 w 325918"/>
              <a:gd name="connsiteY144" fmla="*/ 88966 h 326428"/>
              <a:gd name="connsiteX145" fmla="*/ 189085 w 325918"/>
              <a:gd name="connsiteY145" fmla="*/ 88966 h 326428"/>
              <a:gd name="connsiteX146" fmla="*/ 192677 w 325918"/>
              <a:gd name="connsiteY146" fmla="*/ 86023 h 326428"/>
              <a:gd name="connsiteX147" fmla="*/ 192351 w 325918"/>
              <a:gd name="connsiteY147" fmla="*/ 80789 h 326428"/>
              <a:gd name="connsiteX148" fmla="*/ 188758 w 325918"/>
              <a:gd name="connsiteY148" fmla="*/ 75229 h 3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25918" h="326428">
                <a:moveTo>
                  <a:pt x="162959" y="0"/>
                </a:moveTo>
                <a:cubicBezTo>
                  <a:pt x="253093" y="0"/>
                  <a:pt x="325918" y="72939"/>
                  <a:pt x="325918" y="163214"/>
                </a:cubicBezTo>
                <a:cubicBezTo>
                  <a:pt x="325918" y="253489"/>
                  <a:pt x="253093" y="326428"/>
                  <a:pt x="162959" y="326428"/>
                </a:cubicBezTo>
                <a:cubicBezTo>
                  <a:pt x="72825" y="326428"/>
                  <a:pt x="0" y="253489"/>
                  <a:pt x="0" y="163214"/>
                </a:cubicBezTo>
                <a:cubicBezTo>
                  <a:pt x="0" y="72939"/>
                  <a:pt x="72825" y="0"/>
                  <a:pt x="162959" y="0"/>
                </a:cubicBezTo>
                <a:close/>
                <a:moveTo>
                  <a:pt x="175369" y="31073"/>
                </a:moveTo>
                <a:cubicBezTo>
                  <a:pt x="197249" y="31073"/>
                  <a:pt x="214884" y="48735"/>
                  <a:pt x="214884" y="70650"/>
                </a:cubicBezTo>
                <a:cubicBezTo>
                  <a:pt x="214884" y="92564"/>
                  <a:pt x="197249" y="110227"/>
                  <a:pt x="175369" y="110227"/>
                </a:cubicBezTo>
                <a:cubicBezTo>
                  <a:pt x="153489" y="110227"/>
                  <a:pt x="135854" y="92564"/>
                  <a:pt x="135854" y="70650"/>
                </a:cubicBezTo>
                <a:cubicBezTo>
                  <a:pt x="135854" y="48735"/>
                  <a:pt x="153489" y="31073"/>
                  <a:pt x="175369" y="31073"/>
                </a:cubicBezTo>
                <a:close/>
                <a:moveTo>
                  <a:pt x="175369" y="39577"/>
                </a:moveTo>
                <a:cubicBezTo>
                  <a:pt x="192351" y="39577"/>
                  <a:pt x="206067" y="53314"/>
                  <a:pt x="206067" y="70323"/>
                </a:cubicBezTo>
                <a:cubicBezTo>
                  <a:pt x="206067" y="87331"/>
                  <a:pt x="192351" y="101068"/>
                  <a:pt x="175369" y="101068"/>
                </a:cubicBezTo>
                <a:cubicBezTo>
                  <a:pt x="158387" y="101068"/>
                  <a:pt x="144671" y="87331"/>
                  <a:pt x="144671" y="70323"/>
                </a:cubicBezTo>
                <a:cubicBezTo>
                  <a:pt x="144671" y="53314"/>
                  <a:pt x="158387" y="39577"/>
                  <a:pt x="175369" y="39577"/>
                </a:cubicBezTo>
                <a:close/>
                <a:moveTo>
                  <a:pt x="91113" y="90602"/>
                </a:moveTo>
                <a:cubicBezTo>
                  <a:pt x="118545" y="90602"/>
                  <a:pt x="141079" y="112843"/>
                  <a:pt x="141079" y="140645"/>
                </a:cubicBezTo>
                <a:cubicBezTo>
                  <a:pt x="141079" y="168120"/>
                  <a:pt x="118872" y="190689"/>
                  <a:pt x="91113" y="190689"/>
                </a:cubicBezTo>
                <a:cubicBezTo>
                  <a:pt x="63681" y="190689"/>
                  <a:pt x="41148" y="168447"/>
                  <a:pt x="41148" y="140645"/>
                </a:cubicBezTo>
                <a:cubicBezTo>
                  <a:pt x="41148" y="113170"/>
                  <a:pt x="63355" y="90602"/>
                  <a:pt x="91113" y="90602"/>
                </a:cubicBezTo>
                <a:close/>
                <a:moveTo>
                  <a:pt x="91113" y="99106"/>
                </a:moveTo>
                <a:cubicBezTo>
                  <a:pt x="113973" y="99106"/>
                  <a:pt x="132261" y="117750"/>
                  <a:pt x="132261" y="140318"/>
                </a:cubicBezTo>
                <a:cubicBezTo>
                  <a:pt x="132261" y="163214"/>
                  <a:pt x="113647" y="181531"/>
                  <a:pt x="91113" y="181531"/>
                </a:cubicBezTo>
                <a:cubicBezTo>
                  <a:pt x="68253" y="181531"/>
                  <a:pt x="49639" y="162887"/>
                  <a:pt x="49639" y="140318"/>
                </a:cubicBezTo>
                <a:cubicBezTo>
                  <a:pt x="49639" y="117423"/>
                  <a:pt x="68253" y="99106"/>
                  <a:pt x="91113" y="99106"/>
                </a:cubicBezTo>
                <a:close/>
                <a:moveTo>
                  <a:pt x="197249" y="155037"/>
                </a:moveTo>
                <a:cubicBezTo>
                  <a:pt x="233172" y="155037"/>
                  <a:pt x="262237" y="184147"/>
                  <a:pt x="262237" y="220126"/>
                </a:cubicBezTo>
                <a:cubicBezTo>
                  <a:pt x="262237" y="256105"/>
                  <a:pt x="233172" y="285216"/>
                  <a:pt x="197249" y="285216"/>
                </a:cubicBezTo>
                <a:cubicBezTo>
                  <a:pt x="161326" y="285216"/>
                  <a:pt x="132261" y="256105"/>
                  <a:pt x="132261" y="220126"/>
                </a:cubicBezTo>
                <a:cubicBezTo>
                  <a:pt x="132261" y="184147"/>
                  <a:pt x="161326" y="155037"/>
                  <a:pt x="197249" y="155037"/>
                </a:cubicBezTo>
                <a:close/>
                <a:moveTo>
                  <a:pt x="197249" y="163541"/>
                </a:moveTo>
                <a:cubicBezTo>
                  <a:pt x="228273" y="163541"/>
                  <a:pt x="253746" y="188726"/>
                  <a:pt x="253746" y="220126"/>
                </a:cubicBezTo>
                <a:cubicBezTo>
                  <a:pt x="253746" y="251199"/>
                  <a:pt x="228600" y="276712"/>
                  <a:pt x="197249" y="276712"/>
                </a:cubicBezTo>
                <a:cubicBezTo>
                  <a:pt x="166225" y="276712"/>
                  <a:pt x="140752" y="251526"/>
                  <a:pt x="140752" y="220126"/>
                </a:cubicBezTo>
                <a:cubicBezTo>
                  <a:pt x="140752" y="189054"/>
                  <a:pt x="165898" y="163541"/>
                  <a:pt x="197249" y="163541"/>
                </a:cubicBezTo>
                <a:close/>
                <a:moveTo>
                  <a:pt x="126383" y="105320"/>
                </a:moveTo>
                <a:lnTo>
                  <a:pt x="142385" y="91910"/>
                </a:lnTo>
                <a:cubicBezTo>
                  <a:pt x="144018" y="94527"/>
                  <a:pt x="145977" y="96816"/>
                  <a:pt x="147937" y="98779"/>
                </a:cubicBezTo>
                <a:lnTo>
                  <a:pt x="131935" y="112189"/>
                </a:lnTo>
                <a:cubicBezTo>
                  <a:pt x="130302" y="109900"/>
                  <a:pt x="128343" y="107610"/>
                  <a:pt x="126383" y="105320"/>
                </a:cubicBezTo>
                <a:close/>
                <a:moveTo>
                  <a:pt x="133568" y="166812"/>
                </a:moveTo>
                <a:lnTo>
                  <a:pt x="147937" y="177606"/>
                </a:lnTo>
                <a:cubicBezTo>
                  <a:pt x="145977" y="179895"/>
                  <a:pt x="144345" y="182185"/>
                  <a:pt x="142712" y="184801"/>
                </a:cubicBezTo>
                <a:lnTo>
                  <a:pt x="128343" y="174008"/>
                </a:lnTo>
                <a:cubicBezTo>
                  <a:pt x="130302" y="171718"/>
                  <a:pt x="131935" y="169429"/>
                  <a:pt x="133568" y="166812"/>
                </a:cubicBezTo>
                <a:close/>
                <a:moveTo>
                  <a:pt x="193983" y="176297"/>
                </a:moveTo>
                <a:cubicBezTo>
                  <a:pt x="198555" y="174989"/>
                  <a:pt x="203781" y="176297"/>
                  <a:pt x="207046" y="179895"/>
                </a:cubicBezTo>
                <a:cubicBezTo>
                  <a:pt x="208679" y="181858"/>
                  <a:pt x="211945" y="182512"/>
                  <a:pt x="212598" y="185456"/>
                </a:cubicBezTo>
                <a:cubicBezTo>
                  <a:pt x="213251" y="189054"/>
                  <a:pt x="213251" y="193306"/>
                  <a:pt x="212271" y="196904"/>
                </a:cubicBezTo>
                <a:cubicBezTo>
                  <a:pt x="212598" y="197558"/>
                  <a:pt x="213251" y="198212"/>
                  <a:pt x="213578" y="198866"/>
                </a:cubicBezTo>
                <a:cubicBezTo>
                  <a:pt x="213251" y="202137"/>
                  <a:pt x="212925" y="206389"/>
                  <a:pt x="209332" y="207370"/>
                </a:cubicBezTo>
                <a:cubicBezTo>
                  <a:pt x="208679" y="210641"/>
                  <a:pt x="207373" y="214566"/>
                  <a:pt x="204434" y="216528"/>
                </a:cubicBezTo>
                <a:cubicBezTo>
                  <a:pt x="199862" y="220126"/>
                  <a:pt x="192677" y="219799"/>
                  <a:pt x="188758" y="215547"/>
                </a:cubicBezTo>
                <a:cubicBezTo>
                  <a:pt x="186146" y="213258"/>
                  <a:pt x="184839" y="209660"/>
                  <a:pt x="183860" y="206389"/>
                </a:cubicBezTo>
                <a:cubicBezTo>
                  <a:pt x="181574" y="204099"/>
                  <a:pt x="180921" y="201156"/>
                  <a:pt x="180921" y="198212"/>
                </a:cubicBezTo>
                <a:cubicBezTo>
                  <a:pt x="180594" y="196904"/>
                  <a:pt x="181900" y="196249"/>
                  <a:pt x="182880" y="195595"/>
                </a:cubicBezTo>
                <a:cubicBezTo>
                  <a:pt x="182227" y="192651"/>
                  <a:pt x="181900" y="189054"/>
                  <a:pt x="183207" y="186110"/>
                </a:cubicBezTo>
                <a:cubicBezTo>
                  <a:pt x="185493" y="181531"/>
                  <a:pt x="189411" y="177933"/>
                  <a:pt x="194310" y="176624"/>
                </a:cubicBezTo>
                <a:close/>
                <a:moveTo>
                  <a:pt x="170144" y="226995"/>
                </a:moveTo>
                <a:cubicBezTo>
                  <a:pt x="175042" y="224706"/>
                  <a:pt x="180267" y="222743"/>
                  <a:pt x="185166" y="220453"/>
                </a:cubicBezTo>
                <a:cubicBezTo>
                  <a:pt x="187452" y="227976"/>
                  <a:pt x="190065" y="235499"/>
                  <a:pt x="192677" y="243022"/>
                </a:cubicBezTo>
                <a:cubicBezTo>
                  <a:pt x="193657" y="240405"/>
                  <a:pt x="194637" y="237462"/>
                  <a:pt x="195616" y="234845"/>
                </a:cubicBezTo>
                <a:cubicBezTo>
                  <a:pt x="194310" y="232883"/>
                  <a:pt x="192677" y="230593"/>
                  <a:pt x="193004" y="227976"/>
                </a:cubicBezTo>
                <a:cubicBezTo>
                  <a:pt x="193657" y="224051"/>
                  <a:pt x="200515" y="224378"/>
                  <a:pt x="201168" y="227976"/>
                </a:cubicBezTo>
                <a:cubicBezTo>
                  <a:pt x="201495" y="230593"/>
                  <a:pt x="199862" y="232556"/>
                  <a:pt x="198555" y="234518"/>
                </a:cubicBezTo>
                <a:cubicBezTo>
                  <a:pt x="199535" y="237462"/>
                  <a:pt x="200515" y="240078"/>
                  <a:pt x="201495" y="243022"/>
                </a:cubicBezTo>
                <a:cubicBezTo>
                  <a:pt x="203781" y="235499"/>
                  <a:pt x="206720" y="227976"/>
                  <a:pt x="209006" y="220453"/>
                </a:cubicBezTo>
                <a:cubicBezTo>
                  <a:pt x="213904" y="222416"/>
                  <a:pt x="219129" y="224378"/>
                  <a:pt x="224028" y="226668"/>
                </a:cubicBezTo>
                <a:cubicBezTo>
                  <a:pt x="227620" y="228303"/>
                  <a:pt x="230233" y="231901"/>
                  <a:pt x="230559" y="235826"/>
                </a:cubicBezTo>
                <a:cubicBezTo>
                  <a:pt x="231213" y="239424"/>
                  <a:pt x="231213" y="242695"/>
                  <a:pt x="231213" y="246293"/>
                </a:cubicBezTo>
                <a:cubicBezTo>
                  <a:pt x="231539" y="249564"/>
                  <a:pt x="228273" y="252835"/>
                  <a:pt x="225008" y="252508"/>
                </a:cubicBezTo>
                <a:cubicBezTo>
                  <a:pt x="206720" y="252508"/>
                  <a:pt x="188105" y="252508"/>
                  <a:pt x="169817" y="252508"/>
                </a:cubicBezTo>
                <a:cubicBezTo>
                  <a:pt x="166551" y="252835"/>
                  <a:pt x="163286" y="250218"/>
                  <a:pt x="162959" y="246947"/>
                </a:cubicBezTo>
                <a:cubicBezTo>
                  <a:pt x="162959" y="243676"/>
                  <a:pt x="162959" y="240405"/>
                  <a:pt x="163286" y="237135"/>
                </a:cubicBezTo>
                <a:cubicBezTo>
                  <a:pt x="163612" y="232883"/>
                  <a:pt x="166225" y="228631"/>
                  <a:pt x="170144" y="226668"/>
                </a:cubicBezTo>
                <a:close/>
                <a:moveTo>
                  <a:pt x="97645" y="146533"/>
                </a:moveTo>
                <a:lnTo>
                  <a:pt x="97645" y="146533"/>
                </a:lnTo>
                <a:lnTo>
                  <a:pt x="97645" y="143916"/>
                </a:lnTo>
                <a:cubicBezTo>
                  <a:pt x="97645" y="143916"/>
                  <a:pt x="105483" y="144243"/>
                  <a:pt x="109075" y="140318"/>
                </a:cubicBezTo>
                <a:cubicBezTo>
                  <a:pt x="109075" y="140318"/>
                  <a:pt x="103850" y="138683"/>
                  <a:pt x="104829" y="129198"/>
                </a:cubicBezTo>
                <a:cubicBezTo>
                  <a:pt x="105809" y="119385"/>
                  <a:pt x="103523" y="110881"/>
                  <a:pt x="95685" y="111535"/>
                </a:cubicBezTo>
                <a:cubicBezTo>
                  <a:pt x="95685" y="111535"/>
                  <a:pt x="92420" y="107610"/>
                  <a:pt x="85562" y="109900"/>
                </a:cubicBezTo>
                <a:cubicBezTo>
                  <a:pt x="83276" y="110881"/>
                  <a:pt x="77071" y="113170"/>
                  <a:pt x="77397" y="126581"/>
                </a:cubicBezTo>
                <a:cubicBezTo>
                  <a:pt x="77724" y="139991"/>
                  <a:pt x="72499" y="140318"/>
                  <a:pt x="72499" y="140318"/>
                </a:cubicBezTo>
                <a:cubicBezTo>
                  <a:pt x="72499" y="140318"/>
                  <a:pt x="75111" y="144243"/>
                  <a:pt x="83929" y="143916"/>
                </a:cubicBezTo>
                <a:lnTo>
                  <a:pt x="83929" y="146533"/>
                </a:lnTo>
                <a:lnTo>
                  <a:pt x="90787" y="166485"/>
                </a:lnTo>
                <a:lnTo>
                  <a:pt x="97645" y="146533"/>
                </a:lnTo>
                <a:lnTo>
                  <a:pt x="97645" y="146206"/>
                </a:lnTo>
                <a:close/>
                <a:moveTo>
                  <a:pt x="115280" y="163541"/>
                </a:moveTo>
                <a:cubicBezTo>
                  <a:pt x="114627" y="159616"/>
                  <a:pt x="114300" y="155691"/>
                  <a:pt x="110381" y="153402"/>
                </a:cubicBezTo>
                <a:lnTo>
                  <a:pt x="101890" y="149150"/>
                </a:lnTo>
                <a:cubicBezTo>
                  <a:pt x="101237" y="148822"/>
                  <a:pt x="100911" y="148495"/>
                  <a:pt x="100584" y="148495"/>
                </a:cubicBezTo>
                <a:lnTo>
                  <a:pt x="103197" y="156345"/>
                </a:lnTo>
                <a:lnTo>
                  <a:pt x="99278" y="156018"/>
                </a:lnTo>
                <a:lnTo>
                  <a:pt x="90787" y="166158"/>
                </a:lnTo>
                <a:lnTo>
                  <a:pt x="82296" y="156018"/>
                </a:lnTo>
                <a:lnTo>
                  <a:pt x="78377" y="156345"/>
                </a:lnTo>
                <a:lnTo>
                  <a:pt x="80990" y="148495"/>
                </a:lnTo>
                <a:lnTo>
                  <a:pt x="79357" y="149477"/>
                </a:lnTo>
                <a:lnTo>
                  <a:pt x="70866" y="153729"/>
                </a:lnTo>
                <a:cubicBezTo>
                  <a:pt x="68580" y="154710"/>
                  <a:pt x="66947" y="157000"/>
                  <a:pt x="66621" y="159289"/>
                </a:cubicBezTo>
                <a:lnTo>
                  <a:pt x="65967" y="163868"/>
                </a:lnTo>
                <a:cubicBezTo>
                  <a:pt x="66294" y="166158"/>
                  <a:pt x="68580" y="168120"/>
                  <a:pt x="70866" y="167793"/>
                </a:cubicBezTo>
                <a:cubicBezTo>
                  <a:pt x="83929" y="167793"/>
                  <a:pt x="97318" y="167793"/>
                  <a:pt x="110381" y="167793"/>
                </a:cubicBezTo>
                <a:cubicBezTo>
                  <a:pt x="112667" y="167793"/>
                  <a:pt x="114627" y="165831"/>
                  <a:pt x="114953" y="163541"/>
                </a:cubicBezTo>
                <a:close/>
                <a:moveTo>
                  <a:pt x="176675" y="48408"/>
                </a:moveTo>
                <a:lnTo>
                  <a:pt x="176349" y="48408"/>
                </a:lnTo>
                <a:lnTo>
                  <a:pt x="175369" y="47427"/>
                </a:lnTo>
                <a:lnTo>
                  <a:pt x="173083" y="48408"/>
                </a:lnTo>
                <a:lnTo>
                  <a:pt x="173083" y="48408"/>
                </a:lnTo>
                <a:lnTo>
                  <a:pt x="170797" y="47100"/>
                </a:lnTo>
                <a:lnTo>
                  <a:pt x="169817" y="50371"/>
                </a:lnTo>
                <a:lnTo>
                  <a:pt x="168184" y="49389"/>
                </a:lnTo>
                <a:cubicBezTo>
                  <a:pt x="168184" y="49389"/>
                  <a:pt x="167858" y="51025"/>
                  <a:pt x="167531" y="52006"/>
                </a:cubicBezTo>
                <a:cubicBezTo>
                  <a:pt x="167205" y="52333"/>
                  <a:pt x="166878" y="52660"/>
                  <a:pt x="166878" y="52987"/>
                </a:cubicBezTo>
                <a:cubicBezTo>
                  <a:pt x="166551" y="54950"/>
                  <a:pt x="166551" y="56912"/>
                  <a:pt x="166878" y="58875"/>
                </a:cubicBezTo>
                <a:cubicBezTo>
                  <a:pt x="166551" y="59202"/>
                  <a:pt x="166551" y="59529"/>
                  <a:pt x="166225" y="59856"/>
                </a:cubicBezTo>
                <a:cubicBezTo>
                  <a:pt x="166551" y="61491"/>
                  <a:pt x="166551" y="63781"/>
                  <a:pt x="168511" y="64435"/>
                </a:cubicBezTo>
                <a:cubicBezTo>
                  <a:pt x="168837" y="66398"/>
                  <a:pt x="169491" y="68033"/>
                  <a:pt x="171123" y="69341"/>
                </a:cubicBezTo>
                <a:cubicBezTo>
                  <a:pt x="173409" y="71304"/>
                  <a:pt x="177328" y="70977"/>
                  <a:pt x="179288" y="68687"/>
                </a:cubicBezTo>
                <a:cubicBezTo>
                  <a:pt x="180921" y="67379"/>
                  <a:pt x="181247" y="65744"/>
                  <a:pt x="181900" y="63781"/>
                </a:cubicBezTo>
                <a:cubicBezTo>
                  <a:pt x="183207" y="62473"/>
                  <a:pt x="183533" y="60837"/>
                  <a:pt x="183533" y="59529"/>
                </a:cubicBezTo>
                <a:cubicBezTo>
                  <a:pt x="183533" y="58875"/>
                  <a:pt x="183207" y="58548"/>
                  <a:pt x="182553" y="58221"/>
                </a:cubicBezTo>
                <a:cubicBezTo>
                  <a:pt x="182880" y="56912"/>
                  <a:pt x="182880" y="55604"/>
                  <a:pt x="182553" y="54296"/>
                </a:cubicBezTo>
                <a:cubicBezTo>
                  <a:pt x="182553" y="53641"/>
                  <a:pt x="182880" y="53314"/>
                  <a:pt x="182880" y="52987"/>
                </a:cubicBezTo>
                <a:cubicBezTo>
                  <a:pt x="182880" y="52660"/>
                  <a:pt x="182227" y="52987"/>
                  <a:pt x="182227" y="52660"/>
                </a:cubicBezTo>
                <a:cubicBezTo>
                  <a:pt x="182553" y="51352"/>
                  <a:pt x="182553" y="50044"/>
                  <a:pt x="182880" y="50044"/>
                </a:cubicBezTo>
                <a:cubicBezTo>
                  <a:pt x="183207" y="49717"/>
                  <a:pt x="180594" y="50044"/>
                  <a:pt x="180594" y="50044"/>
                </a:cubicBezTo>
                <a:lnTo>
                  <a:pt x="179288" y="48081"/>
                </a:lnTo>
                <a:lnTo>
                  <a:pt x="177655" y="48408"/>
                </a:lnTo>
                <a:cubicBezTo>
                  <a:pt x="177328" y="48081"/>
                  <a:pt x="177002" y="48081"/>
                  <a:pt x="176349" y="48081"/>
                </a:cubicBezTo>
                <a:close/>
                <a:moveTo>
                  <a:pt x="189085" y="75229"/>
                </a:moveTo>
                <a:cubicBezTo>
                  <a:pt x="186472" y="73921"/>
                  <a:pt x="183860" y="72939"/>
                  <a:pt x="181247" y="71958"/>
                </a:cubicBezTo>
                <a:cubicBezTo>
                  <a:pt x="179941" y="75883"/>
                  <a:pt x="178635" y="79808"/>
                  <a:pt x="177328" y="83733"/>
                </a:cubicBezTo>
                <a:cubicBezTo>
                  <a:pt x="176675" y="82425"/>
                  <a:pt x="176349" y="80789"/>
                  <a:pt x="175695" y="79481"/>
                </a:cubicBezTo>
                <a:cubicBezTo>
                  <a:pt x="176349" y="78500"/>
                  <a:pt x="177328" y="77191"/>
                  <a:pt x="177002" y="75883"/>
                </a:cubicBezTo>
                <a:cubicBezTo>
                  <a:pt x="176675" y="73921"/>
                  <a:pt x="173083" y="73921"/>
                  <a:pt x="172756" y="75883"/>
                </a:cubicBezTo>
                <a:cubicBezTo>
                  <a:pt x="172756" y="77191"/>
                  <a:pt x="173409" y="78500"/>
                  <a:pt x="174063" y="79481"/>
                </a:cubicBezTo>
                <a:cubicBezTo>
                  <a:pt x="173736" y="81116"/>
                  <a:pt x="173083" y="82425"/>
                  <a:pt x="172430" y="84060"/>
                </a:cubicBezTo>
                <a:cubicBezTo>
                  <a:pt x="171123" y="80135"/>
                  <a:pt x="169817" y="76210"/>
                  <a:pt x="168511" y="71958"/>
                </a:cubicBezTo>
                <a:cubicBezTo>
                  <a:pt x="165898" y="72939"/>
                  <a:pt x="163286" y="73921"/>
                  <a:pt x="160673" y="75229"/>
                </a:cubicBezTo>
                <a:cubicBezTo>
                  <a:pt x="158714" y="76210"/>
                  <a:pt x="157407" y="77846"/>
                  <a:pt x="157081" y="80135"/>
                </a:cubicBezTo>
                <a:cubicBezTo>
                  <a:pt x="156754" y="82098"/>
                  <a:pt x="156754" y="83733"/>
                  <a:pt x="156754" y="85696"/>
                </a:cubicBezTo>
                <a:cubicBezTo>
                  <a:pt x="156754" y="87331"/>
                  <a:pt x="158387" y="88966"/>
                  <a:pt x="160020" y="88966"/>
                </a:cubicBezTo>
                <a:cubicBezTo>
                  <a:pt x="169817" y="88966"/>
                  <a:pt x="179614" y="88966"/>
                  <a:pt x="189085" y="88966"/>
                </a:cubicBezTo>
                <a:cubicBezTo>
                  <a:pt x="190718" y="88966"/>
                  <a:pt x="192351" y="87658"/>
                  <a:pt x="192677" y="86023"/>
                </a:cubicBezTo>
                <a:cubicBezTo>
                  <a:pt x="192677" y="84387"/>
                  <a:pt x="192677" y="82752"/>
                  <a:pt x="192351" y="80789"/>
                </a:cubicBezTo>
                <a:cubicBezTo>
                  <a:pt x="192351" y="78500"/>
                  <a:pt x="190718" y="76210"/>
                  <a:pt x="188758" y="75229"/>
                </a:cubicBezTo>
                <a:close/>
              </a:path>
            </a:pathLst>
          </a:custGeom>
          <a:solidFill>
            <a:srgbClr val="00D2A2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9E94DA3-E589-438C-924A-88814E8B9A2F}"/>
              </a:ext>
            </a:extLst>
          </p:cNvPr>
          <p:cNvSpPr/>
          <p:nvPr/>
        </p:nvSpPr>
        <p:spPr>
          <a:xfrm>
            <a:off x="5618841" y="1512003"/>
            <a:ext cx="681060" cy="682126"/>
          </a:xfrm>
          <a:custGeom>
            <a:avLst/>
            <a:gdLst>
              <a:gd name="connsiteX0" fmla="*/ 162959 w 325918"/>
              <a:gd name="connsiteY0" fmla="*/ 0 h 326428"/>
              <a:gd name="connsiteX1" fmla="*/ 325918 w 325918"/>
              <a:gd name="connsiteY1" fmla="*/ 163214 h 326428"/>
              <a:gd name="connsiteX2" fmla="*/ 162959 w 325918"/>
              <a:gd name="connsiteY2" fmla="*/ 326428 h 326428"/>
              <a:gd name="connsiteX3" fmla="*/ 0 w 325918"/>
              <a:gd name="connsiteY3" fmla="*/ 163214 h 326428"/>
              <a:gd name="connsiteX4" fmla="*/ 162959 w 325918"/>
              <a:gd name="connsiteY4" fmla="*/ 0 h 326428"/>
              <a:gd name="connsiteX5" fmla="*/ 104829 w 325918"/>
              <a:gd name="connsiteY5" fmla="*/ 133122 h 326428"/>
              <a:gd name="connsiteX6" fmla="*/ 120505 w 325918"/>
              <a:gd name="connsiteY6" fmla="*/ 133122 h 326428"/>
              <a:gd name="connsiteX7" fmla="*/ 136180 w 325918"/>
              <a:gd name="connsiteY7" fmla="*/ 133122 h 326428"/>
              <a:gd name="connsiteX8" fmla="*/ 139773 w 325918"/>
              <a:gd name="connsiteY8" fmla="*/ 122983 h 326428"/>
              <a:gd name="connsiteX9" fmla="*/ 143365 w 325918"/>
              <a:gd name="connsiteY9" fmla="*/ 112843 h 326428"/>
              <a:gd name="connsiteX10" fmla="*/ 144671 w 325918"/>
              <a:gd name="connsiteY10" fmla="*/ 111208 h 326428"/>
              <a:gd name="connsiteX11" fmla="*/ 146957 w 325918"/>
              <a:gd name="connsiteY11" fmla="*/ 110554 h 326428"/>
              <a:gd name="connsiteX12" fmla="*/ 148917 w 325918"/>
              <a:gd name="connsiteY12" fmla="*/ 111208 h 326428"/>
              <a:gd name="connsiteX13" fmla="*/ 150223 w 325918"/>
              <a:gd name="connsiteY13" fmla="*/ 112843 h 326428"/>
              <a:gd name="connsiteX14" fmla="*/ 154795 w 325918"/>
              <a:gd name="connsiteY14" fmla="*/ 128870 h 326428"/>
              <a:gd name="connsiteX15" fmla="*/ 159040 w 325918"/>
              <a:gd name="connsiteY15" fmla="*/ 143916 h 326428"/>
              <a:gd name="connsiteX16" fmla="*/ 161000 w 325918"/>
              <a:gd name="connsiteY16" fmla="*/ 138683 h 326428"/>
              <a:gd name="connsiteX17" fmla="*/ 163286 w 325918"/>
              <a:gd name="connsiteY17" fmla="*/ 132468 h 326428"/>
              <a:gd name="connsiteX18" fmla="*/ 164592 w 325918"/>
              <a:gd name="connsiteY18" fmla="*/ 130833 h 326428"/>
              <a:gd name="connsiteX19" fmla="*/ 166551 w 325918"/>
              <a:gd name="connsiteY19" fmla="*/ 130179 h 326428"/>
              <a:gd name="connsiteX20" fmla="*/ 173083 w 325918"/>
              <a:gd name="connsiteY20" fmla="*/ 130179 h 326428"/>
              <a:gd name="connsiteX21" fmla="*/ 179614 w 325918"/>
              <a:gd name="connsiteY21" fmla="*/ 130179 h 326428"/>
              <a:gd name="connsiteX22" fmla="*/ 181247 w 325918"/>
              <a:gd name="connsiteY22" fmla="*/ 127235 h 326428"/>
              <a:gd name="connsiteX23" fmla="*/ 183860 w 325918"/>
              <a:gd name="connsiteY23" fmla="*/ 124945 h 326428"/>
              <a:gd name="connsiteX24" fmla="*/ 188105 w 325918"/>
              <a:gd name="connsiteY24" fmla="*/ 123637 h 326428"/>
              <a:gd name="connsiteX25" fmla="*/ 192351 w 325918"/>
              <a:gd name="connsiteY25" fmla="*/ 124618 h 326428"/>
              <a:gd name="connsiteX26" fmla="*/ 195616 w 325918"/>
              <a:gd name="connsiteY26" fmla="*/ 127235 h 326428"/>
              <a:gd name="connsiteX27" fmla="*/ 197576 w 325918"/>
              <a:gd name="connsiteY27" fmla="*/ 130833 h 326428"/>
              <a:gd name="connsiteX28" fmla="*/ 197249 w 325918"/>
              <a:gd name="connsiteY28" fmla="*/ 137047 h 326428"/>
              <a:gd name="connsiteX29" fmla="*/ 193330 w 325918"/>
              <a:gd name="connsiteY29" fmla="*/ 141954 h 326428"/>
              <a:gd name="connsiteX30" fmla="*/ 188758 w 325918"/>
              <a:gd name="connsiteY30" fmla="*/ 143589 h 326428"/>
              <a:gd name="connsiteX31" fmla="*/ 184186 w 325918"/>
              <a:gd name="connsiteY31" fmla="*/ 142935 h 326428"/>
              <a:gd name="connsiteX32" fmla="*/ 180921 w 325918"/>
              <a:gd name="connsiteY32" fmla="*/ 140645 h 326428"/>
              <a:gd name="connsiteX33" fmla="*/ 178961 w 325918"/>
              <a:gd name="connsiteY33" fmla="*/ 137375 h 326428"/>
              <a:gd name="connsiteX34" fmla="*/ 173736 w 325918"/>
              <a:gd name="connsiteY34" fmla="*/ 137375 h 326428"/>
              <a:gd name="connsiteX35" fmla="*/ 168511 w 325918"/>
              <a:gd name="connsiteY35" fmla="*/ 137375 h 326428"/>
              <a:gd name="connsiteX36" fmla="*/ 165572 w 325918"/>
              <a:gd name="connsiteY36" fmla="*/ 145552 h 326428"/>
              <a:gd name="connsiteX37" fmla="*/ 162633 w 325918"/>
              <a:gd name="connsiteY37" fmla="*/ 154056 h 326428"/>
              <a:gd name="connsiteX38" fmla="*/ 161653 w 325918"/>
              <a:gd name="connsiteY38" fmla="*/ 157000 h 326428"/>
              <a:gd name="connsiteX39" fmla="*/ 160673 w 325918"/>
              <a:gd name="connsiteY39" fmla="*/ 159943 h 326428"/>
              <a:gd name="connsiteX40" fmla="*/ 160020 w 325918"/>
              <a:gd name="connsiteY40" fmla="*/ 161252 h 326428"/>
              <a:gd name="connsiteX41" fmla="*/ 159040 w 325918"/>
              <a:gd name="connsiteY41" fmla="*/ 162233 h 326428"/>
              <a:gd name="connsiteX42" fmla="*/ 157734 w 325918"/>
              <a:gd name="connsiteY42" fmla="*/ 162233 h 326428"/>
              <a:gd name="connsiteX43" fmla="*/ 156754 w 325918"/>
              <a:gd name="connsiteY43" fmla="*/ 161579 h 326428"/>
              <a:gd name="connsiteX44" fmla="*/ 155448 w 325918"/>
              <a:gd name="connsiteY44" fmla="*/ 159289 h 326428"/>
              <a:gd name="connsiteX45" fmla="*/ 154795 w 325918"/>
              <a:gd name="connsiteY45" fmla="*/ 157000 h 326428"/>
              <a:gd name="connsiteX46" fmla="*/ 150223 w 325918"/>
              <a:gd name="connsiteY46" fmla="*/ 140972 h 326428"/>
              <a:gd name="connsiteX47" fmla="*/ 145977 w 325918"/>
              <a:gd name="connsiteY47" fmla="*/ 125600 h 326428"/>
              <a:gd name="connsiteX48" fmla="*/ 144345 w 325918"/>
              <a:gd name="connsiteY48" fmla="*/ 130506 h 326428"/>
              <a:gd name="connsiteX49" fmla="*/ 142385 w 325918"/>
              <a:gd name="connsiteY49" fmla="*/ 136393 h 326428"/>
              <a:gd name="connsiteX50" fmla="*/ 142059 w 325918"/>
              <a:gd name="connsiteY50" fmla="*/ 137702 h 326428"/>
              <a:gd name="connsiteX51" fmla="*/ 141405 w 325918"/>
              <a:gd name="connsiteY51" fmla="*/ 138683 h 326428"/>
              <a:gd name="connsiteX52" fmla="*/ 140099 w 325918"/>
              <a:gd name="connsiteY52" fmla="*/ 139664 h 326428"/>
              <a:gd name="connsiteX53" fmla="*/ 138466 w 325918"/>
              <a:gd name="connsiteY53" fmla="*/ 139991 h 326428"/>
              <a:gd name="connsiteX54" fmla="*/ 126057 w 325918"/>
              <a:gd name="connsiteY54" fmla="*/ 139991 h 326428"/>
              <a:gd name="connsiteX55" fmla="*/ 113647 w 325918"/>
              <a:gd name="connsiteY55" fmla="*/ 139991 h 326428"/>
              <a:gd name="connsiteX56" fmla="*/ 113647 w 325918"/>
              <a:gd name="connsiteY56" fmla="*/ 139991 h 326428"/>
              <a:gd name="connsiteX57" fmla="*/ 101237 w 325918"/>
              <a:gd name="connsiteY57" fmla="*/ 139991 h 326428"/>
              <a:gd name="connsiteX58" fmla="*/ 98951 w 325918"/>
              <a:gd name="connsiteY58" fmla="*/ 142281 h 326428"/>
              <a:gd name="connsiteX59" fmla="*/ 101237 w 325918"/>
              <a:gd name="connsiteY59" fmla="*/ 144570 h 326428"/>
              <a:gd name="connsiteX60" fmla="*/ 112667 w 325918"/>
              <a:gd name="connsiteY60" fmla="*/ 144570 h 326428"/>
              <a:gd name="connsiteX61" fmla="*/ 112667 w 325918"/>
              <a:gd name="connsiteY61" fmla="*/ 144897 h 326428"/>
              <a:gd name="connsiteX62" fmla="*/ 117892 w 325918"/>
              <a:gd name="connsiteY62" fmla="*/ 152420 h 326428"/>
              <a:gd name="connsiteX63" fmla="*/ 130629 w 325918"/>
              <a:gd name="connsiteY63" fmla="*/ 163541 h 326428"/>
              <a:gd name="connsiteX64" fmla="*/ 136507 w 325918"/>
              <a:gd name="connsiteY64" fmla="*/ 167793 h 326428"/>
              <a:gd name="connsiteX65" fmla="*/ 142385 w 325918"/>
              <a:gd name="connsiteY65" fmla="*/ 172372 h 326428"/>
              <a:gd name="connsiteX66" fmla="*/ 149896 w 325918"/>
              <a:gd name="connsiteY66" fmla="*/ 179241 h 326428"/>
              <a:gd name="connsiteX67" fmla="*/ 157081 w 325918"/>
              <a:gd name="connsiteY67" fmla="*/ 186764 h 326428"/>
              <a:gd name="connsiteX68" fmla="*/ 160020 w 325918"/>
              <a:gd name="connsiteY68" fmla="*/ 190362 h 326428"/>
              <a:gd name="connsiteX69" fmla="*/ 162306 w 325918"/>
              <a:gd name="connsiteY69" fmla="*/ 193960 h 326428"/>
              <a:gd name="connsiteX70" fmla="*/ 162959 w 325918"/>
              <a:gd name="connsiteY70" fmla="*/ 192324 h 326428"/>
              <a:gd name="connsiteX71" fmla="*/ 164265 w 325918"/>
              <a:gd name="connsiteY71" fmla="*/ 190362 h 326428"/>
              <a:gd name="connsiteX72" fmla="*/ 166878 w 325918"/>
              <a:gd name="connsiteY72" fmla="*/ 187091 h 326428"/>
              <a:gd name="connsiteX73" fmla="*/ 169817 w 325918"/>
              <a:gd name="connsiteY73" fmla="*/ 184147 h 326428"/>
              <a:gd name="connsiteX74" fmla="*/ 178308 w 325918"/>
              <a:gd name="connsiteY74" fmla="*/ 175643 h 326428"/>
              <a:gd name="connsiteX75" fmla="*/ 187452 w 325918"/>
              <a:gd name="connsiteY75" fmla="*/ 167793 h 326428"/>
              <a:gd name="connsiteX76" fmla="*/ 193657 w 325918"/>
              <a:gd name="connsiteY76" fmla="*/ 163214 h 326428"/>
              <a:gd name="connsiteX77" fmla="*/ 199862 w 325918"/>
              <a:gd name="connsiteY77" fmla="*/ 158635 h 326428"/>
              <a:gd name="connsiteX78" fmla="*/ 208679 w 325918"/>
              <a:gd name="connsiteY78" fmla="*/ 151112 h 326428"/>
              <a:gd name="connsiteX79" fmla="*/ 215864 w 325918"/>
              <a:gd name="connsiteY79" fmla="*/ 141954 h 326428"/>
              <a:gd name="connsiteX80" fmla="*/ 219783 w 325918"/>
              <a:gd name="connsiteY80" fmla="*/ 133450 h 326428"/>
              <a:gd name="connsiteX81" fmla="*/ 221415 w 325918"/>
              <a:gd name="connsiteY81" fmla="*/ 124291 h 326428"/>
              <a:gd name="connsiteX82" fmla="*/ 221089 w 325918"/>
              <a:gd name="connsiteY82" fmla="*/ 114806 h 326428"/>
              <a:gd name="connsiteX83" fmla="*/ 219129 w 325918"/>
              <a:gd name="connsiteY83" fmla="*/ 105648 h 326428"/>
              <a:gd name="connsiteX84" fmla="*/ 214884 w 325918"/>
              <a:gd name="connsiteY84" fmla="*/ 97143 h 326428"/>
              <a:gd name="connsiteX85" fmla="*/ 208353 w 325918"/>
              <a:gd name="connsiteY85" fmla="*/ 90275 h 326428"/>
              <a:gd name="connsiteX86" fmla="*/ 199535 w 325918"/>
              <a:gd name="connsiteY86" fmla="*/ 85696 h 326428"/>
              <a:gd name="connsiteX87" fmla="*/ 189411 w 325918"/>
              <a:gd name="connsiteY87" fmla="*/ 84714 h 326428"/>
              <a:gd name="connsiteX88" fmla="*/ 180594 w 325918"/>
              <a:gd name="connsiteY88" fmla="*/ 87004 h 326428"/>
              <a:gd name="connsiteX89" fmla="*/ 172756 w 325918"/>
              <a:gd name="connsiteY89" fmla="*/ 91583 h 326428"/>
              <a:gd name="connsiteX90" fmla="*/ 166551 w 325918"/>
              <a:gd name="connsiteY90" fmla="*/ 98452 h 326428"/>
              <a:gd name="connsiteX91" fmla="*/ 161979 w 325918"/>
              <a:gd name="connsiteY91" fmla="*/ 106629 h 326428"/>
              <a:gd name="connsiteX92" fmla="*/ 161653 w 325918"/>
              <a:gd name="connsiteY92" fmla="*/ 107283 h 326428"/>
              <a:gd name="connsiteX93" fmla="*/ 161326 w 325918"/>
              <a:gd name="connsiteY93" fmla="*/ 106629 h 326428"/>
              <a:gd name="connsiteX94" fmla="*/ 159693 w 325918"/>
              <a:gd name="connsiteY94" fmla="*/ 103358 h 326428"/>
              <a:gd name="connsiteX95" fmla="*/ 158061 w 325918"/>
              <a:gd name="connsiteY95" fmla="*/ 100414 h 326428"/>
              <a:gd name="connsiteX96" fmla="*/ 151203 w 325918"/>
              <a:gd name="connsiteY96" fmla="*/ 92237 h 326428"/>
              <a:gd name="connsiteX97" fmla="*/ 142059 w 325918"/>
              <a:gd name="connsiteY97" fmla="*/ 86350 h 326428"/>
              <a:gd name="connsiteX98" fmla="*/ 132261 w 325918"/>
              <a:gd name="connsiteY98" fmla="*/ 84387 h 326428"/>
              <a:gd name="connsiteX99" fmla="*/ 122464 w 325918"/>
              <a:gd name="connsiteY99" fmla="*/ 86023 h 326428"/>
              <a:gd name="connsiteX100" fmla="*/ 113973 w 325918"/>
              <a:gd name="connsiteY100" fmla="*/ 91256 h 326428"/>
              <a:gd name="connsiteX101" fmla="*/ 107769 w 325918"/>
              <a:gd name="connsiteY101" fmla="*/ 99106 h 326428"/>
              <a:gd name="connsiteX102" fmla="*/ 103523 w 325918"/>
              <a:gd name="connsiteY102" fmla="*/ 109900 h 326428"/>
              <a:gd name="connsiteX103" fmla="*/ 102217 w 325918"/>
              <a:gd name="connsiteY103" fmla="*/ 121348 h 326428"/>
              <a:gd name="connsiteX104" fmla="*/ 102870 w 325918"/>
              <a:gd name="connsiteY104" fmla="*/ 127235 h 326428"/>
              <a:gd name="connsiteX105" fmla="*/ 104503 w 325918"/>
              <a:gd name="connsiteY105" fmla="*/ 132795 h 326428"/>
              <a:gd name="connsiteX106" fmla="*/ 68580 w 325918"/>
              <a:gd name="connsiteY106" fmla="*/ 231901 h 326428"/>
              <a:gd name="connsiteX107" fmla="*/ 92420 w 325918"/>
              <a:gd name="connsiteY107" fmla="*/ 255778 h 326428"/>
              <a:gd name="connsiteX108" fmla="*/ 93073 w 325918"/>
              <a:gd name="connsiteY108" fmla="*/ 255778 h 326428"/>
              <a:gd name="connsiteX109" fmla="*/ 112994 w 325918"/>
              <a:gd name="connsiteY109" fmla="*/ 252835 h 326428"/>
              <a:gd name="connsiteX110" fmla="*/ 112994 w 325918"/>
              <a:gd name="connsiteY110" fmla="*/ 273114 h 326428"/>
              <a:gd name="connsiteX111" fmla="*/ 117892 w 325918"/>
              <a:gd name="connsiteY111" fmla="*/ 278020 h 326428"/>
              <a:gd name="connsiteX112" fmla="*/ 223701 w 325918"/>
              <a:gd name="connsiteY112" fmla="*/ 278020 h 326428"/>
              <a:gd name="connsiteX113" fmla="*/ 228600 w 325918"/>
              <a:gd name="connsiteY113" fmla="*/ 273114 h 326428"/>
              <a:gd name="connsiteX114" fmla="*/ 228600 w 325918"/>
              <a:gd name="connsiteY114" fmla="*/ 201483 h 326428"/>
              <a:gd name="connsiteX115" fmla="*/ 229580 w 325918"/>
              <a:gd name="connsiteY115" fmla="*/ 200501 h 326428"/>
              <a:gd name="connsiteX116" fmla="*/ 257665 w 325918"/>
              <a:gd name="connsiteY116" fmla="*/ 133450 h 326428"/>
              <a:gd name="connsiteX117" fmla="*/ 163286 w 325918"/>
              <a:gd name="connsiteY117" fmla="*/ 38923 h 326428"/>
              <a:gd name="connsiteX118" fmla="*/ 123117 w 325918"/>
              <a:gd name="connsiteY118" fmla="*/ 48081 h 326428"/>
              <a:gd name="connsiteX119" fmla="*/ 68580 w 325918"/>
              <a:gd name="connsiteY119" fmla="*/ 133777 h 326428"/>
              <a:gd name="connsiteX120" fmla="*/ 68580 w 325918"/>
              <a:gd name="connsiteY120" fmla="*/ 147514 h 326428"/>
              <a:gd name="connsiteX121" fmla="*/ 50945 w 325918"/>
              <a:gd name="connsiteY121" fmla="*/ 181204 h 326428"/>
              <a:gd name="connsiteX122" fmla="*/ 50619 w 325918"/>
              <a:gd name="connsiteY122" fmla="*/ 197558 h 326428"/>
              <a:gd name="connsiteX123" fmla="*/ 64988 w 325918"/>
              <a:gd name="connsiteY123" fmla="*/ 204754 h 326428"/>
              <a:gd name="connsiteX124" fmla="*/ 68580 w 325918"/>
              <a:gd name="connsiteY124" fmla="*/ 204754 h 326428"/>
              <a:gd name="connsiteX125" fmla="*/ 68580 w 325918"/>
              <a:gd name="connsiteY125" fmla="*/ 208351 h 326428"/>
              <a:gd name="connsiteX126" fmla="*/ 68580 w 325918"/>
              <a:gd name="connsiteY126" fmla="*/ 232883 h 326428"/>
              <a:gd name="connsiteX127" fmla="*/ 61722 w 325918"/>
              <a:gd name="connsiteY127" fmla="*/ 193306 h 326428"/>
              <a:gd name="connsiteX128" fmla="*/ 59436 w 325918"/>
              <a:gd name="connsiteY128" fmla="*/ 193306 h 326428"/>
              <a:gd name="connsiteX129" fmla="*/ 58783 w 325918"/>
              <a:gd name="connsiteY129" fmla="*/ 190689 h 326428"/>
              <a:gd name="connsiteX130" fmla="*/ 60089 w 325918"/>
              <a:gd name="connsiteY130" fmla="*/ 185129 h 326428"/>
              <a:gd name="connsiteX131" fmla="*/ 78377 w 325918"/>
              <a:gd name="connsiteY131" fmla="*/ 150458 h 326428"/>
              <a:gd name="connsiteX132" fmla="*/ 79030 w 325918"/>
              <a:gd name="connsiteY132" fmla="*/ 148168 h 326428"/>
              <a:gd name="connsiteX133" fmla="*/ 79030 w 325918"/>
              <a:gd name="connsiteY133" fmla="*/ 133450 h 326428"/>
              <a:gd name="connsiteX134" fmla="*/ 128016 w 325918"/>
              <a:gd name="connsiteY134" fmla="*/ 56912 h 326428"/>
              <a:gd name="connsiteX135" fmla="*/ 163939 w 325918"/>
              <a:gd name="connsiteY135" fmla="*/ 48735 h 326428"/>
              <a:gd name="connsiteX136" fmla="*/ 248194 w 325918"/>
              <a:gd name="connsiteY136" fmla="*/ 133122 h 326428"/>
              <a:gd name="connsiteX137" fmla="*/ 220762 w 325918"/>
              <a:gd name="connsiteY137" fmla="*/ 195268 h 326428"/>
              <a:gd name="connsiteX138" fmla="*/ 219129 w 325918"/>
              <a:gd name="connsiteY138" fmla="*/ 198866 h 326428"/>
              <a:gd name="connsiteX139" fmla="*/ 219129 w 325918"/>
              <a:gd name="connsiteY139" fmla="*/ 267880 h 326428"/>
              <a:gd name="connsiteX140" fmla="*/ 123444 w 325918"/>
              <a:gd name="connsiteY140" fmla="*/ 267880 h 326428"/>
              <a:gd name="connsiteX141" fmla="*/ 123444 w 325918"/>
              <a:gd name="connsiteY141" fmla="*/ 246947 h 326428"/>
              <a:gd name="connsiteX142" fmla="*/ 121811 w 325918"/>
              <a:gd name="connsiteY142" fmla="*/ 243022 h 326428"/>
              <a:gd name="connsiteX143" fmla="*/ 117892 w 325918"/>
              <a:gd name="connsiteY143" fmla="*/ 241714 h 326428"/>
              <a:gd name="connsiteX144" fmla="*/ 92420 w 325918"/>
              <a:gd name="connsiteY144" fmla="*/ 245639 h 326428"/>
              <a:gd name="connsiteX145" fmla="*/ 92093 w 325918"/>
              <a:gd name="connsiteY145" fmla="*/ 245639 h 326428"/>
              <a:gd name="connsiteX146" fmla="*/ 79030 w 325918"/>
              <a:gd name="connsiteY146" fmla="*/ 231901 h 326428"/>
              <a:gd name="connsiteX147" fmla="*/ 79030 w 325918"/>
              <a:gd name="connsiteY147" fmla="*/ 198866 h 326428"/>
              <a:gd name="connsiteX148" fmla="*/ 74132 w 325918"/>
              <a:gd name="connsiteY148" fmla="*/ 193960 h 326428"/>
              <a:gd name="connsiteX149" fmla="*/ 65641 w 325918"/>
              <a:gd name="connsiteY149" fmla="*/ 193960 h 326428"/>
              <a:gd name="connsiteX150" fmla="*/ 62375 w 325918"/>
              <a:gd name="connsiteY150" fmla="*/ 193633 h 3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25918" h="326428">
                <a:moveTo>
                  <a:pt x="162959" y="0"/>
                </a:moveTo>
                <a:cubicBezTo>
                  <a:pt x="253093" y="0"/>
                  <a:pt x="325918" y="72939"/>
                  <a:pt x="325918" y="163214"/>
                </a:cubicBezTo>
                <a:cubicBezTo>
                  <a:pt x="325918" y="253489"/>
                  <a:pt x="253093" y="326428"/>
                  <a:pt x="162959" y="326428"/>
                </a:cubicBezTo>
                <a:cubicBezTo>
                  <a:pt x="72825" y="326428"/>
                  <a:pt x="0" y="253489"/>
                  <a:pt x="0" y="163214"/>
                </a:cubicBezTo>
                <a:cubicBezTo>
                  <a:pt x="0" y="72939"/>
                  <a:pt x="72825" y="0"/>
                  <a:pt x="162959" y="0"/>
                </a:cubicBezTo>
                <a:close/>
                <a:moveTo>
                  <a:pt x="104829" y="133122"/>
                </a:moveTo>
                <a:cubicBezTo>
                  <a:pt x="110055" y="133122"/>
                  <a:pt x="115280" y="133122"/>
                  <a:pt x="120505" y="133122"/>
                </a:cubicBezTo>
                <a:cubicBezTo>
                  <a:pt x="125730" y="133122"/>
                  <a:pt x="130955" y="133122"/>
                  <a:pt x="136180" y="133122"/>
                </a:cubicBezTo>
                <a:cubicBezTo>
                  <a:pt x="137487" y="129852"/>
                  <a:pt x="138466" y="126581"/>
                  <a:pt x="139773" y="122983"/>
                </a:cubicBezTo>
                <a:cubicBezTo>
                  <a:pt x="141079" y="119712"/>
                  <a:pt x="142059" y="116114"/>
                  <a:pt x="143365" y="112843"/>
                </a:cubicBezTo>
                <a:cubicBezTo>
                  <a:pt x="143691" y="112189"/>
                  <a:pt x="144018" y="111535"/>
                  <a:pt x="144671" y="111208"/>
                </a:cubicBezTo>
                <a:cubicBezTo>
                  <a:pt x="145324" y="110881"/>
                  <a:pt x="145977" y="110554"/>
                  <a:pt x="146957" y="110554"/>
                </a:cubicBezTo>
                <a:cubicBezTo>
                  <a:pt x="147610" y="110554"/>
                  <a:pt x="148263" y="110881"/>
                  <a:pt x="148917" y="111208"/>
                </a:cubicBezTo>
                <a:cubicBezTo>
                  <a:pt x="149570" y="111535"/>
                  <a:pt x="149896" y="112189"/>
                  <a:pt x="150223" y="112843"/>
                </a:cubicBezTo>
                <a:cubicBezTo>
                  <a:pt x="151856" y="118077"/>
                  <a:pt x="153162" y="123637"/>
                  <a:pt x="154795" y="128870"/>
                </a:cubicBezTo>
                <a:cubicBezTo>
                  <a:pt x="156101" y="133777"/>
                  <a:pt x="157734" y="139010"/>
                  <a:pt x="159040" y="143916"/>
                </a:cubicBezTo>
                <a:cubicBezTo>
                  <a:pt x="159693" y="142281"/>
                  <a:pt x="160347" y="140318"/>
                  <a:pt x="161000" y="138683"/>
                </a:cubicBezTo>
                <a:cubicBezTo>
                  <a:pt x="161653" y="136720"/>
                  <a:pt x="162306" y="134431"/>
                  <a:pt x="163286" y="132468"/>
                </a:cubicBezTo>
                <a:cubicBezTo>
                  <a:pt x="163612" y="131814"/>
                  <a:pt x="163939" y="131160"/>
                  <a:pt x="164592" y="130833"/>
                </a:cubicBezTo>
                <a:cubicBezTo>
                  <a:pt x="165245" y="130506"/>
                  <a:pt x="165898" y="130179"/>
                  <a:pt x="166551" y="130179"/>
                </a:cubicBezTo>
                <a:cubicBezTo>
                  <a:pt x="168837" y="130179"/>
                  <a:pt x="170797" y="130179"/>
                  <a:pt x="173083" y="130179"/>
                </a:cubicBezTo>
                <a:cubicBezTo>
                  <a:pt x="175369" y="130179"/>
                  <a:pt x="177328" y="130179"/>
                  <a:pt x="179614" y="130179"/>
                </a:cubicBezTo>
                <a:cubicBezTo>
                  <a:pt x="179941" y="129198"/>
                  <a:pt x="180594" y="128216"/>
                  <a:pt x="181247" y="127235"/>
                </a:cubicBezTo>
                <a:cubicBezTo>
                  <a:pt x="181900" y="126254"/>
                  <a:pt x="182880" y="125600"/>
                  <a:pt x="183860" y="124945"/>
                </a:cubicBezTo>
                <a:cubicBezTo>
                  <a:pt x="185166" y="124291"/>
                  <a:pt x="186799" y="123964"/>
                  <a:pt x="188105" y="123637"/>
                </a:cubicBezTo>
                <a:cubicBezTo>
                  <a:pt x="189738" y="123637"/>
                  <a:pt x="191044" y="123964"/>
                  <a:pt x="192351" y="124618"/>
                </a:cubicBezTo>
                <a:cubicBezTo>
                  <a:pt x="193657" y="125273"/>
                  <a:pt x="194637" y="125927"/>
                  <a:pt x="195616" y="127235"/>
                </a:cubicBezTo>
                <a:cubicBezTo>
                  <a:pt x="196596" y="128216"/>
                  <a:pt x="197249" y="129525"/>
                  <a:pt x="197576" y="130833"/>
                </a:cubicBezTo>
                <a:cubicBezTo>
                  <a:pt x="198229" y="132795"/>
                  <a:pt x="198229" y="135085"/>
                  <a:pt x="197249" y="137047"/>
                </a:cubicBezTo>
                <a:cubicBezTo>
                  <a:pt x="196596" y="139010"/>
                  <a:pt x="195290" y="140645"/>
                  <a:pt x="193330" y="141954"/>
                </a:cubicBezTo>
                <a:cubicBezTo>
                  <a:pt x="192024" y="142935"/>
                  <a:pt x="190391" y="143262"/>
                  <a:pt x="188758" y="143589"/>
                </a:cubicBezTo>
                <a:cubicBezTo>
                  <a:pt x="187125" y="143589"/>
                  <a:pt x="185493" y="143589"/>
                  <a:pt x="184186" y="142935"/>
                </a:cubicBezTo>
                <a:cubicBezTo>
                  <a:pt x="182880" y="142281"/>
                  <a:pt x="181900" y="141627"/>
                  <a:pt x="180921" y="140645"/>
                </a:cubicBezTo>
                <a:cubicBezTo>
                  <a:pt x="179941" y="139664"/>
                  <a:pt x="179288" y="138683"/>
                  <a:pt x="178961" y="137375"/>
                </a:cubicBezTo>
                <a:cubicBezTo>
                  <a:pt x="177328" y="137375"/>
                  <a:pt x="175369" y="137375"/>
                  <a:pt x="173736" y="137375"/>
                </a:cubicBezTo>
                <a:cubicBezTo>
                  <a:pt x="172103" y="137375"/>
                  <a:pt x="170144" y="137375"/>
                  <a:pt x="168511" y="137375"/>
                </a:cubicBezTo>
                <a:cubicBezTo>
                  <a:pt x="167531" y="139991"/>
                  <a:pt x="166551" y="142935"/>
                  <a:pt x="165572" y="145552"/>
                </a:cubicBezTo>
                <a:cubicBezTo>
                  <a:pt x="164592" y="148495"/>
                  <a:pt x="163612" y="151112"/>
                  <a:pt x="162633" y="154056"/>
                </a:cubicBezTo>
                <a:cubicBezTo>
                  <a:pt x="162306" y="155037"/>
                  <a:pt x="161979" y="156018"/>
                  <a:pt x="161653" y="157000"/>
                </a:cubicBezTo>
                <a:cubicBezTo>
                  <a:pt x="161326" y="157981"/>
                  <a:pt x="161000" y="158962"/>
                  <a:pt x="160673" y="159943"/>
                </a:cubicBezTo>
                <a:cubicBezTo>
                  <a:pt x="160347" y="160270"/>
                  <a:pt x="160347" y="160597"/>
                  <a:pt x="160020" y="161252"/>
                </a:cubicBezTo>
                <a:cubicBezTo>
                  <a:pt x="159693" y="161579"/>
                  <a:pt x="159367" y="161906"/>
                  <a:pt x="159040" y="162233"/>
                </a:cubicBezTo>
                <a:cubicBezTo>
                  <a:pt x="158714" y="162560"/>
                  <a:pt x="158387" y="162560"/>
                  <a:pt x="157734" y="162233"/>
                </a:cubicBezTo>
                <a:cubicBezTo>
                  <a:pt x="157407" y="162233"/>
                  <a:pt x="157081" y="161906"/>
                  <a:pt x="156754" y="161579"/>
                </a:cubicBezTo>
                <a:cubicBezTo>
                  <a:pt x="156101" y="160924"/>
                  <a:pt x="155775" y="159943"/>
                  <a:pt x="155448" y="159289"/>
                </a:cubicBezTo>
                <a:cubicBezTo>
                  <a:pt x="155121" y="158635"/>
                  <a:pt x="154795" y="157654"/>
                  <a:pt x="154795" y="157000"/>
                </a:cubicBezTo>
                <a:cubicBezTo>
                  <a:pt x="153162" y="151766"/>
                  <a:pt x="151856" y="146206"/>
                  <a:pt x="150223" y="140972"/>
                </a:cubicBezTo>
                <a:cubicBezTo>
                  <a:pt x="148917" y="135739"/>
                  <a:pt x="147284" y="130833"/>
                  <a:pt x="145977" y="125600"/>
                </a:cubicBezTo>
                <a:cubicBezTo>
                  <a:pt x="145324" y="127235"/>
                  <a:pt x="144671" y="128870"/>
                  <a:pt x="144345" y="130506"/>
                </a:cubicBezTo>
                <a:cubicBezTo>
                  <a:pt x="143691" y="132468"/>
                  <a:pt x="143038" y="134431"/>
                  <a:pt x="142385" y="136393"/>
                </a:cubicBezTo>
                <a:cubicBezTo>
                  <a:pt x="142385" y="136720"/>
                  <a:pt x="142059" y="137047"/>
                  <a:pt x="142059" y="137702"/>
                </a:cubicBezTo>
                <a:cubicBezTo>
                  <a:pt x="141732" y="138029"/>
                  <a:pt x="141732" y="138356"/>
                  <a:pt x="141405" y="138683"/>
                </a:cubicBezTo>
                <a:cubicBezTo>
                  <a:pt x="141079" y="139010"/>
                  <a:pt x="140752" y="139337"/>
                  <a:pt x="140099" y="139664"/>
                </a:cubicBezTo>
                <a:cubicBezTo>
                  <a:pt x="139773" y="139991"/>
                  <a:pt x="139119" y="139991"/>
                  <a:pt x="138466" y="139991"/>
                </a:cubicBezTo>
                <a:cubicBezTo>
                  <a:pt x="134221" y="139991"/>
                  <a:pt x="130302" y="139991"/>
                  <a:pt x="126057" y="139991"/>
                </a:cubicBezTo>
                <a:cubicBezTo>
                  <a:pt x="121811" y="139991"/>
                  <a:pt x="117892" y="139991"/>
                  <a:pt x="113647" y="139991"/>
                </a:cubicBezTo>
                <a:lnTo>
                  <a:pt x="113647" y="139991"/>
                </a:lnTo>
                <a:lnTo>
                  <a:pt x="101237" y="139991"/>
                </a:lnTo>
                <a:cubicBezTo>
                  <a:pt x="99931" y="139991"/>
                  <a:pt x="98951" y="140972"/>
                  <a:pt x="98951" y="142281"/>
                </a:cubicBezTo>
                <a:cubicBezTo>
                  <a:pt x="98951" y="143589"/>
                  <a:pt x="99931" y="144570"/>
                  <a:pt x="101237" y="144570"/>
                </a:cubicBezTo>
                <a:lnTo>
                  <a:pt x="112667" y="144570"/>
                </a:lnTo>
                <a:lnTo>
                  <a:pt x="112667" y="144897"/>
                </a:lnTo>
                <a:cubicBezTo>
                  <a:pt x="113647" y="147514"/>
                  <a:pt x="115933" y="150131"/>
                  <a:pt x="117892" y="152420"/>
                </a:cubicBezTo>
                <a:cubicBezTo>
                  <a:pt x="121485" y="156672"/>
                  <a:pt x="125730" y="160597"/>
                  <a:pt x="130629" y="163541"/>
                </a:cubicBezTo>
                <a:cubicBezTo>
                  <a:pt x="132588" y="164849"/>
                  <a:pt x="134547" y="166158"/>
                  <a:pt x="136507" y="167793"/>
                </a:cubicBezTo>
                <a:cubicBezTo>
                  <a:pt x="138466" y="169102"/>
                  <a:pt x="140426" y="170737"/>
                  <a:pt x="142385" y="172372"/>
                </a:cubicBezTo>
                <a:cubicBezTo>
                  <a:pt x="144998" y="174662"/>
                  <a:pt x="147610" y="176952"/>
                  <a:pt x="149896" y="179241"/>
                </a:cubicBezTo>
                <a:cubicBezTo>
                  <a:pt x="152509" y="181531"/>
                  <a:pt x="154795" y="184147"/>
                  <a:pt x="157081" y="186764"/>
                </a:cubicBezTo>
                <a:cubicBezTo>
                  <a:pt x="158061" y="188072"/>
                  <a:pt x="159040" y="189054"/>
                  <a:pt x="160020" y="190362"/>
                </a:cubicBezTo>
                <a:cubicBezTo>
                  <a:pt x="160673" y="191343"/>
                  <a:pt x="161653" y="192651"/>
                  <a:pt x="162306" y="193960"/>
                </a:cubicBezTo>
                <a:cubicBezTo>
                  <a:pt x="162633" y="193306"/>
                  <a:pt x="162959" y="192979"/>
                  <a:pt x="162959" y="192324"/>
                </a:cubicBezTo>
                <a:cubicBezTo>
                  <a:pt x="163286" y="191670"/>
                  <a:pt x="163939" y="191016"/>
                  <a:pt x="164265" y="190362"/>
                </a:cubicBezTo>
                <a:cubicBezTo>
                  <a:pt x="165245" y="189381"/>
                  <a:pt x="165898" y="188072"/>
                  <a:pt x="166878" y="187091"/>
                </a:cubicBezTo>
                <a:cubicBezTo>
                  <a:pt x="167858" y="186110"/>
                  <a:pt x="168837" y="185129"/>
                  <a:pt x="169817" y="184147"/>
                </a:cubicBezTo>
                <a:cubicBezTo>
                  <a:pt x="172430" y="181204"/>
                  <a:pt x="175369" y="178587"/>
                  <a:pt x="178308" y="175643"/>
                </a:cubicBezTo>
                <a:cubicBezTo>
                  <a:pt x="181247" y="173027"/>
                  <a:pt x="184186" y="170410"/>
                  <a:pt x="187452" y="167793"/>
                </a:cubicBezTo>
                <a:cubicBezTo>
                  <a:pt x="189411" y="166158"/>
                  <a:pt x="191371" y="164522"/>
                  <a:pt x="193657" y="163214"/>
                </a:cubicBezTo>
                <a:cubicBezTo>
                  <a:pt x="195616" y="161579"/>
                  <a:pt x="197902" y="160270"/>
                  <a:pt x="199862" y="158635"/>
                </a:cubicBezTo>
                <a:cubicBezTo>
                  <a:pt x="203127" y="156345"/>
                  <a:pt x="206067" y="153729"/>
                  <a:pt x="208679" y="151112"/>
                </a:cubicBezTo>
                <a:cubicBezTo>
                  <a:pt x="211618" y="148495"/>
                  <a:pt x="213904" y="145225"/>
                  <a:pt x="215864" y="141954"/>
                </a:cubicBezTo>
                <a:cubicBezTo>
                  <a:pt x="217497" y="139337"/>
                  <a:pt x="218803" y="136393"/>
                  <a:pt x="219783" y="133450"/>
                </a:cubicBezTo>
                <a:cubicBezTo>
                  <a:pt x="220762" y="130506"/>
                  <a:pt x="221089" y="127235"/>
                  <a:pt x="221415" y="124291"/>
                </a:cubicBezTo>
                <a:cubicBezTo>
                  <a:pt x="221742" y="121020"/>
                  <a:pt x="221415" y="118077"/>
                  <a:pt x="221089" y="114806"/>
                </a:cubicBezTo>
                <a:cubicBezTo>
                  <a:pt x="220762" y="111535"/>
                  <a:pt x="220109" y="108591"/>
                  <a:pt x="219129" y="105648"/>
                </a:cubicBezTo>
                <a:cubicBezTo>
                  <a:pt x="218150" y="102704"/>
                  <a:pt x="216843" y="99760"/>
                  <a:pt x="214884" y="97143"/>
                </a:cubicBezTo>
                <a:cubicBezTo>
                  <a:pt x="213251" y="94527"/>
                  <a:pt x="210965" y="92237"/>
                  <a:pt x="208353" y="90275"/>
                </a:cubicBezTo>
                <a:cubicBezTo>
                  <a:pt x="205740" y="88312"/>
                  <a:pt x="202474" y="86677"/>
                  <a:pt x="199535" y="85696"/>
                </a:cubicBezTo>
                <a:cubicBezTo>
                  <a:pt x="196269" y="84714"/>
                  <a:pt x="193004" y="84387"/>
                  <a:pt x="189411" y="84714"/>
                </a:cubicBezTo>
                <a:cubicBezTo>
                  <a:pt x="186472" y="85041"/>
                  <a:pt x="183533" y="85696"/>
                  <a:pt x="180594" y="87004"/>
                </a:cubicBezTo>
                <a:cubicBezTo>
                  <a:pt x="177981" y="88312"/>
                  <a:pt x="175369" y="89948"/>
                  <a:pt x="172756" y="91583"/>
                </a:cubicBezTo>
                <a:cubicBezTo>
                  <a:pt x="170470" y="93546"/>
                  <a:pt x="168184" y="95835"/>
                  <a:pt x="166551" y="98452"/>
                </a:cubicBezTo>
                <a:cubicBezTo>
                  <a:pt x="164592" y="101068"/>
                  <a:pt x="163286" y="103685"/>
                  <a:pt x="161979" y="106629"/>
                </a:cubicBezTo>
                <a:lnTo>
                  <a:pt x="161653" y="107283"/>
                </a:lnTo>
                <a:lnTo>
                  <a:pt x="161326" y="106629"/>
                </a:lnTo>
                <a:cubicBezTo>
                  <a:pt x="161000" y="105648"/>
                  <a:pt x="160347" y="104339"/>
                  <a:pt x="159693" y="103358"/>
                </a:cubicBezTo>
                <a:cubicBezTo>
                  <a:pt x="159040" y="102377"/>
                  <a:pt x="158714" y="101396"/>
                  <a:pt x="158061" y="100414"/>
                </a:cubicBezTo>
                <a:cubicBezTo>
                  <a:pt x="156101" y="97471"/>
                  <a:pt x="153815" y="94527"/>
                  <a:pt x="151203" y="92237"/>
                </a:cubicBezTo>
                <a:cubicBezTo>
                  <a:pt x="148590" y="89948"/>
                  <a:pt x="145651" y="87985"/>
                  <a:pt x="142059" y="86350"/>
                </a:cubicBezTo>
                <a:cubicBezTo>
                  <a:pt x="139119" y="85041"/>
                  <a:pt x="135527" y="84387"/>
                  <a:pt x="132261" y="84387"/>
                </a:cubicBezTo>
                <a:cubicBezTo>
                  <a:pt x="128996" y="84387"/>
                  <a:pt x="125403" y="84714"/>
                  <a:pt x="122464" y="86023"/>
                </a:cubicBezTo>
                <a:cubicBezTo>
                  <a:pt x="119199" y="87331"/>
                  <a:pt x="116586" y="88966"/>
                  <a:pt x="113973" y="91256"/>
                </a:cubicBezTo>
                <a:cubicBezTo>
                  <a:pt x="111361" y="93546"/>
                  <a:pt x="109401" y="96162"/>
                  <a:pt x="107769" y="99106"/>
                </a:cubicBezTo>
                <a:cubicBezTo>
                  <a:pt x="105809" y="102377"/>
                  <a:pt x="104503" y="106302"/>
                  <a:pt x="103523" y="109900"/>
                </a:cubicBezTo>
                <a:cubicBezTo>
                  <a:pt x="102543" y="113825"/>
                  <a:pt x="102217" y="117750"/>
                  <a:pt x="102217" y="121348"/>
                </a:cubicBezTo>
                <a:cubicBezTo>
                  <a:pt x="102217" y="123310"/>
                  <a:pt x="102217" y="125273"/>
                  <a:pt x="102870" y="127235"/>
                </a:cubicBezTo>
                <a:cubicBezTo>
                  <a:pt x="103197" y="129198"/>
                  <a:pt x="103850" y="131160"/>
                  <a:pt x="104503" y="132795"/>
                </a:cubicBezTo>
                <a:close/>
                <a:moveTo>
                  <a:pt x="68580" y="231901"/>
                </a:moveTo>
                <a:cubicBezTo>
                  <a:pt x="68580" y="244985"/>
                  <a:pt x="79357" y="255778"/>
                  <a:pt x="92420" y="255778"/>
                </a:cubicBezTo>
                <a:cubicBezTo>
                  <a:pt x="92746" y="255778"/>
                  <a:pt x="93073" y="255778"/>
                  <a:pt x="93073" y="255778"/>
                </a:cubicBezTo>
                <a:lnTo>
                  <a:pt x="112994" y="252835"/>
                </a:lnTo>
                <a:lnTo>
                  <a:pt x="112994" y="273114"/>
                </a:lnTo>
                <a:cubicBezTo>
                  <a:pt x="112994" y="276057"/>
                  <a:pt x="115280" y="278020"/>
                  <a:pt x="117892" y="278020"/>
                </a:cubicBezTo>
                <a:lnTo>
                  <a:pt x="223701" y="278020"/>
                </a:lnTo>
                <a:cubicBezTo>
                  <a:pt x="226641" y="278020"/>
                  <a:pt x="228600" y="275730"/>
                  <a:pt x="228600" y="273114"/>
                </a:cubicBezTo>
                <a:lnTo>
                  <a:pt x="228600" y="201483"/>
                </a:lnTo>
                <a:lnTo>
                  <a:pt x="229580" y="200501"/>
                </a:lnTo>
                <a:cubicBezTo>
                  <a:pt x="247541" y="182839"/>
                  <a:pt x="257665" y="158635"/>
                  <a:pt x="257665" y="133450"/>
                </a:cubicBezTo>
                <a:cubicBezTo>
                  <a:pt x="257665" y="81443"/>
                  <a:pt x="215211" y="38923"/>
                  <a:pt x="163286" y="38923"/>
                </a:cubicBezTo>
                <a:cubicBezTo>
                  <a:pt x="149243" y="38923"/>
                  <a:pt x="135527" y="41867"/>
                  <a:pt x="123117" y="48081"/>
                </a:cubicBezTo>
                <a:cubicBezTo>
                  <a:pt x="90134" y="63454"/>
                  <a:pt x="68580" y="97143"/>
                  <a:pt x="68580" y="133777"/>
                </a:cubicBezTo>
                <a:lnTo>
                  <a:pt x="68580" y="147514"/>
                </a:lnTo>
                <a:lnTo>
                  <a:pt x="50945" y="181204"/>
                </a:lnTo>
                <a:cubicBezTo>
                  <a:pt x="48333" y="186437"/>
                  <a:pt x="47353" y="192324"/>
                  <a:pt x="50619" y="197558"/>
                </a:cubicBezTo>
                <a:cubicBezTo>
                  <a:pt x="53558" y="202464"/>
                  <a:pt x="59436" y="204754"/>
                  <a:pt x="64988" y="204754"/>
                </a:cubicBezTo>
                <a:lnTo>
                  <a:pt x="68580" y="204754"/>
                </a:lnTo>
                <a:lnTo>
                  <a:pt x="68580" y="208351"/>
                </a:lnTo>
                <a:cubicBezTo>
                  <a:pt x="68580" y="216528"/>
                  <a:pt x="68580" y="224706"/>
                  <a:pt x="68580" y="232883"/>
                </a:cubicBezTo>
                <a:close/>
                <a:moveTo>
                  <a:pt x="61722" y="193306"/>
                </a:moveTo>
                <a:lnTo>
                  <a:pt x="59436" y="193306"/>
                </a:lnTo>
                <a:lnTo>
                  <a:pt x="58783" y="190689"/>
                </a:lnTo>
                <a:cubicBezTo>
                  <a:pt x="58456" y="189054"/>
                  <a:pt x="59109" y="186764"/>
                  <a:pt x="60089" y="185129"/>
                </a:cubicBezTo>
                <a:lnTo>
                  <a:pt x="78377" y="150458"/>
                </a:lnTo>
                <a:cubicBezTo>
                  <a:pt x="78704" y="149804"/>
                  <a:pt x="79030" y="148822"/>
                  <a:pt x="79030" y="148168"/>
                </a:cubicBezTo>
                <a:lnTo>
                  <a:pt x="79030" y="133450"/>
                </a:lnTo>
                <a:cubicBezTo>
                  <a:pt x="79030" y="100741"/>
                  <a:pt x="98298" y="70650"/>
                  <a:pt x="128016" y="56912"/>
                </a:cubicBezTo>
                <a:cubicBezTo>
                  <a:pt x="139446" y="51679"/>
                  <a:pt x="151529" y="48735"/>
                  <a:pt x="163939" y="48735"/>
                </a:cubicBezTo>
                <a:cubicBezTo>
                  <a:pt x="210312" y="48735"/>
                  <a:pt x="248194" y="86677"/>
                  <a:pt x="248194" y="133122"/>
                </a:cubicBezTo>
                <a:cubicBezTo>
                  <a:pt x="248194" y="156672"/>
                  <a:pt x="238071" y="179568"/>
                  <a:pt x="220762" y="195268"/>
                </a:cubicBezTo>
                <a:cubicBezTo>
                  <a:pt x="219783" y="196249"/>
                  <a:pt x="219129" y="197558"/>
                  <a:pt x="219129" y="198866"/>
                </a:cubicBezTo>
                <a:lnTo>
                  <a:pt x="219129" y="267880"/>
                </a:lnTo>
                <a:lnTo>
                  <a:pt x="123444" y="267880"/>
                </a:lnTo>
                <a:lnTo>
                  <a:pt x="123444" y="246947"/>
                </a:lnTo>
                <a:cubicBezTo>
                  <a:pt x="123444" y="245639"/>
                  <a:pt x="122791" y="244003"/>
                  <a:pt x="121811" y="243022"/>
                </a:cubicBezTo>
                <a:cubicBezTo>
                  <a:pt x="120831" y="242041"/>
                  <a:pt x="119199" y="241714"/>
                  <a:pt x="117892" y="241714"/>
                </a:cubicBezTo>
                <a:lnTo>
                  <a:pt x="92420" y="245639"/>
                </a:lnTo>
                <a:lnTo>
                  <a:pt x="92093" y="245639"/>
                </a:lnTo>
                <a:cubicBezTo>
                  <a:pt x="84909" y="245312"/>
                  <a:pt x="79030" y="239097"/>
                  <a:pt x="79030" y="231901"/>
                </a:cubicBezTo>
                <a:lnTo>
                  <a:pt x="79030" y="198866"/>
                </a:lnTo>
                <a:cubicBezTo>
                  <a:pt x="79030" y="195922"/>
                  <a:pt x="76744" y="193960"/>
                  <a:pt x="74132" y="193960"/>
                </a:cubicBezTo>
                <a:lnTo>
                  <a:pt x="65641" y="193960"/>
                </a:lnTo>
                <a:cubicBezTo>
                  <a:pt x="64335" y="193960"/>
                  <a:pt x="63355" y="193633"/>
                  <a:pt x="62375" y="193633"/>
                </a:cubicBezTo>
                <a:close/>
              </a:path>
            </a:pathLst>
          </a:custGeom>
          <a:solidFill>
            <a:srgbClr val="00B7B6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42A8E5-2395-4B90-98EA-E2E0FC543480}"/>
              </a:ext>
            </a:extLst>
          </p:cNvPr>
          <p:cNvSpPr/>
          <p:nvPr/>
        </p:nvSpPr>
        <p:spPr>
          <a:xfrm>
            <a:off x="4231470" y="1512003"/>
            <a:ext cx="681060" cy="682126"/>
          </a:xfrm>
          <a:custGeom>
            <a:avLst/>
            <a:gdLst>
              <a:gd name="connsiteX0" fmla="*/ 162959 w 325918"/>
              <a:gd name="connsiteY0" fmla="*/ 0 h 326428"/>
              <a:gd name="connsiteX1" fmla="*/ 325918 w 325918"/>
              <a:gd name="connsiteY1" fmla="*/ 163214 h 326428"/>
              <a:gd name="connsiteX2" fmla="*/ 162959 w 325918"/>
              <a:gd name="connsiteY2" fmla="*/ 326428 h 326428"/>
              <a:gd name="connsiteX3" fmla="*/ 0 w 325918"/>
              <a:gd name="connsiteY3" fmla="*/ 163214 h 326428"/>
              <a:gd name="connsiteX4" fmla="*/ 162959 w 325918"/>
              <a:gd name="connsiteY4" fmla="*/ 0 h 326428"/>
              <a:gd name="connsiteX5" fmla="*/ 165245 w 325918"/>
              <a:gd name="connsiteY5" fmla="*/ 117750 h 326428"/>
              <a:gd name="connsiteX6" fmla="*/ 173736 w 325918"/>
              <a:gd name="connsiteY6" fmla="*/ 102704 h 326428"/>
              <a:gd name="connsiteX7" fmla="*/ 186146 w 325918"/>
              <a:gd name="connsiteY7" fmla="*/ 89293 h 326428"/>
              <a:gd name="connsiteX8" fmla="*/ 201168 w 325918"/>
              <a:gd name="connsiteY8" fmla="*/ 80135 h 326428"/>
              <a:gd name="connsiteX9" fmla="*/ 218150 w 325918"/>
              <a:gd name="connsiteY9" fmla="*/ 75883 h 326428"/>
              <a:gd name="connsiteX10" fmla="*/ 237744 w 325918"/>
              <a:gd name="connsiteY10" fmla="*/ 77846 h 326428"/>
              <a:gd name="connsiteX11" fmla="*/ 255379 w 325918"/>
              <a:gd name="connsiteY11" fmla="*/ 86677 h 326428"/>
              <a:gd name="connsiteX12" fmla="*/ 267789 w 325918"/>
              <a:gd name="connsiteY12" fmla="*/ 99760 h 326428"/>
              <a:gd name="connsiteX13" fmla="*/ 275953 w 325918"/>
              <a:gd name="connsiteY13" fmla="*/ 116114 h 326428"/>
              <a:gd name="connsiteX14" fmla="*/ 280198 w 325918"/>
              <a:gd name="connsiteY14" fmla="*/ 134104 h 326428"/>
              <a:gd name="connsiteX15" fmla="*/ 280851 w 325918"/>
              <a:gd name="connsiteY15" fmla="*/ 152747 h 326428"/>
              <a:gd name="connsiteX16" fmla="*/ 277586 w 325918"/>
              <a:gd name="connsiteY16" fmla="*/ 170737 h 326428"/>
              <a:gd name="connsiteX17" fmla="*/ 270401 w 325918"/>
              <a:gd name="connsiteY17" fmla="*/ 187418 h 326428"/>
              <a:gd name="connsiteX18" fmla="*/ 256359 w 325918"/>
              <a:gd name="connsiteY18" fmla="*/ 205081 h 326428"/>
              <a:gd name="connsiteX19" fmla="*/ 239050 w 325918"/>
              <a:gd name="connsiteY19" fmla="*/ 219799 h 326428"/>
              <a:gd name="connsiteX20" fmla="*/ 226967 w 325918"/>
              <a:gd name="connsiteY20" fmla="*/ 228303 h 326428"/>
              <a:gd name="connsiteX21" fmla="*/ 215211 w 325918"/>
              <a:gd name="connsiteY21" fmla="*/ 237135 h 326428"/>
              <a:gd name="connsiteX22" fmla="*/ 197576 w 325918"/>
              <a:gd name="connsiteY22" fmla="*/ 252180 h 326428"/>
              <a:gd name="connsiteX23" fmla="*/ 180921 w 325918"/>
              <a:gd name="connsiteY23" fmla="*/ 268207 h 326428"/>
              <a:gd name="connsiteX24" fmla="*/ 175369 w 325918"/>
              <a:gd name="connsiteY24" fmla="*/ 274095 h 326428"/>
              <a:gd name="connsiteX25" fmla="*/ 170470 w 325918"/>
              <a:gd name="connsiteY25" fmla="*/ 280310 h 326428"/>
              <a:gd name="connsiteX26" fmla="*/ 167858 w 325918"/>
              <a:gd name="connsiteY26" fmla="*/ 283907 h 326428"/>
              <a:gd name="connsiteX27" fmla="*/ 166225 w 325918"/>
              <a:gd name="connsiteY27" fmla="*/ 286851 h 326428"/>
              <a:gd name="connsiteX28" fmla="*/ 165572 w 325918"/>
              <a:gd name="connsiteY28" fmla="*/ 288487 h 326428"/>
              <a:gd name="connsiteX29" fmla="*/ 164919 w 325918"/>
              <a:gd name="connsiteY29" fmla="*/ 286851 h 326428"/>
              <a:gd name="connsiteX30" fmla="*/ 161000 w 325918"/>
              <a:gd name="connsiteY30" fmla="*/ 280310 h 326428"/>
              <a:gd name="connsiteX31" fmla="*/ 155448 w 325918"/>
              <a:gd name="connsiteY31" fmla="*/ 273441 h 326428"/>
              <a:gd name="connsiteX32" fmla="*/ 141732 w 325918"/>
              <a:gd name="connsiteY32" fmla="*/ 259049 h 326428"/>
              <a:gd name="connsiteX33" fmla="*/ 127036 w 325918"/>
              <a:gd name="connsiteY33" fmla="*/ 245966 h 326428"/>
              <a:gd name="connsiteX34" fmla="*/ 115933 w 325918"/>
              <a:gd name="connsiteY34" fmla="*/ 237135 h 326428"/>
              <a:gd name="connsiteX35" fmla="*/ 104503 w 325918"/>
              <a:gd name="connsiteY35" fmla="*/ 228958 h 326428"/>
              <a:gd name="connsiteX36" fmla="*/ 79683 w 325918"/>
              <a:gd name="connsiteY36" fmla="*/ 207370 h 326428"/>
              <a:gd name="connsiteX37" fmla="*/ 69560 w 325918"/>
              <a:gd name="connsiteY37" fmla="*/ 192979 h 326428"/>
              <a:gd name="connsiteX38" fmla="*/ 48006 w 325918"/>
              <a:gd name="connsiteY38" fmla="*/ 192979 h 326428"/>
              <a:gd name="connsiteX39" fmla="*/ 42781 w 325918"/>
              <a:gd name="connsiteY39" fmla="*/ 187745 h 326428"/>
              <a:gd name="connsiteX40" fmla="*/ 48006 w 325918"/>
              <a:gd name="connsiteY40" fmla="*/ 182512 h 326428"/>
              <a:gd name="connsiteX41" fmla="*/ 71846 w 325918"/>
              <a:gd name="connsiteY41" fmla="*/ 182512 h 326428"/>
              <a:gd name="connsiteX42" fmla="*/ 95685 w 325918"/>
              <a:gd name="connsiteY42" fmla="*/ 182512 h 326428"/>
              <a:gd name="connsiteX43" fmla="*/ 119525 w 325918"/>
              <a:gd name="connsiteY43" fmla="*/ 182512 h 326428"/>
              <a:gd name="connsiteX44" fmla="*/ 122138 w 325918"/>
              <a:gd name="connsiteY44" fmla="*/ 181858 h 326428"/>
              <a:gd name="connsiteX45" fmla="*/ 124097 w 325918"/>
              <a:gd name="connsiteY45" fmla="*/ 180222 h 326428"/>
              <a:gd name="connsiteX46" fmla="*/ 125403 w 325918"/>
              <a:gd name="connsiteY46" fmla="*/ 178260 h 326428"/>
              <a:gd name="connsiteX47" fmla="*/ 126057 w 325918"/>
              <a:gd name="connsiteY47" fmla="*/ 175970 h 326428"/>
              <a:gd name="connsiteX48" fmla="*/ 129975 w 325918"/>
              <a:gd name="connsiteY48" fmla="*/ 164849 h 326428"/>
              <a:gd name="connsiteX49" fmla="*/ 133241 w 325918"/>
              <a:gd name="connsiteY49" fmla="*/ 155037 h 326428"/>
              <a:gd name="connsiteX50" fmla="*/ 134221 w 325918"/>
              <a:gd name="connsiteY50" fmla="*/ 152420 h 326428"/>
              <a:gd name="connsiteX51" fmla="*/ 134874 w 325918"/>
              <a:gd name="connsiteY51" fmla="*/ 155037 h 326428"/>
              <a:gd name="connsiteX52" fmla="*/ 143038 w 325918"/>
              <a:gd name="connsiteY52" fmla="*/ 184474 h 326428"/>
              <a:gd name="connsiteX53" fmla="*/ 151529 w 325918"/>
              <a:gd name="connsiteY53" fmla="*/ 215547 h 326428"/>
              <a:gd name="connsiteX54" fmla="*/ 153162 w 325918"/>
              <a:gd name="connsiteY54" fmla="*/ 220126 h 326428"/>
              <a:gd name="connsiteX55" fmla="*/ 155448 w 325918"/>
              <a:gd name="connsiteY55" fmla="*/ 224378 h 326428"/>
              <a:gd name="connsiteX56" fmla="*/ 156754 w 325918"/>
              <a:gd name="connsiteY56" fmla="*/ 225360 h 326428"/>
              <a:gd name="connsiteX57" fmla="*/ 158061 w 325918"/>
              <a:gd name="connsiteY57" fmla="*/ 225360 h 326428"/>
              <a:gd name="connsiteX58" fmla="*/ 159693 w 325918"/>
              <a:gd name="connsiteY58" fmla="*/ 223724 h 326428"/>
              <a:gd name="connsiteX59" fmla="*/ 160673 w 325918"/>
              <a:gd name="connsiteY59" fmla="*/ 221435 h 326428"/>
              <a:gd name="connsiteX60" fmla="*/ 162959 w 325918"/>
              <a:gd name="connsiteY60" fmla="*/ 215874 h 326428"/>
              <a:gd name="connsiteX61" fmla="*/ 164919 w 325918"/>
              <a:gd name="connsiteY61" fmla="*/ 210314 h 326428"/>
              <a:gd name="connsiteX62" fmla="*/ 170470 w 325918"/>
              <a:gd name="connsiteY62" fmla="*/ 193960 h 326428"/>
              <a:gd name="connsiteX63" fmla="*/ 176022 w 325918"/>
              <a:gd name="connsiteY63" fmla="*/ 177933 h 326428"/>
              <a:gd name="connsiteX64" fmla="*/ 176349 w 325918"/>
              <a:gd name="connsiteY64" fmla="*/ 177279 h 326428"/>
              <a:gd name="connsiteX65" fmla="*/ 177002 w 325918"/>
              <a:gd name="connsiteY65" fmla="*/ 177279 h 326428"/>
              <a:gd name="connsiteX66" fmla="*/ 187125 w 325918"/>
              <a:gd name="connsiteY66" fmla="*/ 177279 h 326428"/>
              <a:gd name="connsiteX67" fmla="*/ 197249 w 325918"/>
              <a:gd name="connsiteY67" fmla="*/ 177279 h 326428"/>
              <a:gd name="connsiteX68" fmla="*/ 197902 w 325918"/>
              <a:gd name="connsiteY68" fmla="*/ 177279 h 326428"/>
              <a:gd name="connsiteX69" fmla="*/ 198229 w 325918"/>
              <a:gd name="connsiteY69" fmla="*/ 177933 h 326428"/>
              <a:gd name="connsiteX70" fmla="*/ 201821 w 325918"/>
              <a:gd name="connsiteY70" fmla="*/ 183820 h 326428"/>
              <a:gd name="connsiteX71" fmla="*/ 207699 w 325918"/>
              <a:gd name="connsiteY71" fmla="*/ 188072 h 326428"/>
              <a:gd name="connsiteX72" fmla="*/ 216190 w 325918"/>
              <a:gd name="connsiteY72" fmla="*/ 189708 h 326428"/>
              <a:gd name="connsiteX73" fmla="*/ 224681 w 325918"/>
              <a:gd name="connsiteY73" fmla="*/ 186764 h 326428"/>
              <a:gd name="connsiteX74" fmla="*/ 231866 w 325918"/>
              <a:gd name="connsiteY74" fmla="*/ 177933 h 326428"/>
              <a:gd name="connsiteX75" fmla="*/ 232192 w 325918"/>
              <a:gd name="connsiteY75" fmla="*/ 166485 h 326428"/>
              <a:gd name="connsiteX76" fmla="*/ 228600 w 325918"/>
              <a:gd name="connsiteY76" fmla="*/ 159943 h 326428"/>
              <a:gd name="connsiteX77" fmla="*/ 222395 w 325918"/>
              <a:gd name="connsiteY77" fmla="*/ 155364 h 326428"/>
              <a:gd name="connsiteX78" fmla="*/ 214231 w 325918"/>
              <a:gd name="connsiteY78" fmla="*/ 153729 h 326428"/>
              <a:gd name="connsiteX79" fmla="*/ 206393 w 325918"/>
              <a:gd name="connsiteY79" fmla="*/ 156018 h 326428"/>
              <a:gd name="connsiteX80" fmla="*/ 201495 w 325918"/>
              <a:gd name="connsiteY80" fmla="*/ 159943 h 326428"/>
              <a:gd name="connsiteX81" fmla="*/ 198229 w 325918"/>
              <a:gd name="connsiteY81" fmla="*/ 165177 h 326428"/>
              <a:gd name="connsiteX82" fmla="*/ 197902 w 325918"/>
              <a:gd name="connsiteY82" fmla="*/ 165831 h 326428"/>
              <a:gd name="connsiteX83" fmla="*/ 197249 w 325918"/>
              <a:gd name="connsiteY83" fmla="*/ 165831 h 326428"/>
              <a:gd name="connsiteX84" fmla="*/ 184839 w 325918"/>
              <a:gd name="connsiteY84" fmla="*/ 165831 h 326428"/>
              <a:gd name="connsiteX85" fmla="*/ 172103 w 325918"/>
              <a:gd name="connsiteY85" fmla="*/ 165831 h 326428"/>
              <a:gd name="connsiteX86" fmla="*/ 168837 w 325918"/>
              <a:gd name="connsiteY86" fmla="*/ 166812 h 326428"/>
              <a:gd name="connsiteX87" fmla="*/ 166551 w 325918"/>
              <a:gd name="connsiteY87" fmla="*/ 169429 h 326428"/>
              <a:gd name="connsiteX88" fmla="*/ 162306 w 325918"/>
              <a:gd name="connsiteY88" fmla="*/ 181204 h 326428"/>
              <a:gd name="connsiteX89" fmla="*/ 158714 w 325918"/>
              <a:gd name="connsiteY89" fmla="*/ 191670 h 326428"/>
              <a:gd name="connsiteX90" fmla="*/ 157734 w 325918"/>
              <a:gd name="connsiteY90" fmla="*/ 194287 h 326428"/>
              <a:gd name="connsiteX91" fmla="*/ 157081 w 325918"/>
              <a:gd name="connsiteY91" fmla="*/ 191670 h 326428"/>
              <a:gd name="connsiteX92" fmla="*/ 148917 w 325918"/>
              <a:gd name="connsiteY92" fmla="*/ 162560 h 326428"/>
              <a:gd name="connsiteX93" fmla="*/ 140426 w 325918"/>
              <a:gd name="connsiteY93" fmla="*/ 131814 h 326428"/>
              <a:gd name="connsiteX94" fmla="*/ 138466 w 325918"/>
              <a:gd name="connsiteY94" fmla="*/ 128870 h 326428"/>
              <a:gd name="connsiteX95" fmla="*/ 135201 w 325918"/>
              <a:gd name="connsiteY95" fmla="*/ 127562 h 326428"/>
              <a:gd name="connsiteX96" fmla="*/ 131608 w 325918"/>
              <a:gd name="connsiteY96" fmla="*/ 128543 h 326428"/>
              <a:gd name="connsiteX97" fmla="*/ 129322 w 325918"/>
              <a:gd name="connsiteY97" fmla="*/ 131487 h 326428"/>
              <a:gd name="connsiteX98" fmla="*/ 122464 w 325918"/>
              <a:gd name="connsiteY98" fmla="*/ 151112 h 326428"/>
              <a:gd name="connsiteX99" fmla="*/ 115606 w 325918"/>
              <a:gd name="connsiteY99" fmla="*/ 170410 h 326428"/>
              <a:gd name="connsiteX100" fmla="*/ 115280 w 325918"/>
              <a:gd name="connsiteY100" fmla="*/ 171064 h 326428"/>
              <a:gd name="connsiteX101" fmla="*/ 114627 w 325918"/>
              <a:gd name="connsiteY101" fmla="*/ 171064 h 326428"/>
              <a:gd name="connsiteX102" fmla="*/ 84582 w 325918"/>
              <a:gd name="connsiteY102" fmla="*/ 171064 h 326428"/>
              <a:gd name="connsiteX103" fmla="*/ 54537 w 325918"/>
              <a:gd name="connsiteY103" fmla="*/ 171064 h 326428"/>
              <a:gd name="connsiteX104" fmla="*/ 53884 w 325918"/>
              <a:gd name="connsiteY104" fmla="*/ 171064 h 326428"/>
              <a:gd name="connsiteX105" fmla="*/ 53558 w 325918"/>
              <a:gd name="connsiteY105" fmla="*/ 170410 h 326428"/>
              <a:gd name="connsiteX106" fmla="*/ 50619 w 325918"/>
              <a:gd name="connsiteY106" fmla="*/ 159289 h 326428"/>
              <a:gd name="connsiteX107" fmla="*/ 49639 w 325918"/>
              <a:gd name="connsiteY107" fmla="*/ 147514 h 326428"/>
              <a:gd name="connsiteX108" fmla="*/ 52251 w 325918"/>
              <a:gd name="connsiteY108" fmla="*/ 124945 h 326428"/>
              <a:gd name="connsiteX109" fmla="*/ 60416 w 325918"/>
              <a:gd name="connsiteY109" fmla="*/ 103685 h 326428"/>
              <a:gd name="connsiteX110" fmla="*/ 72825 w 325918"/>
              <a:gd name="connsiteY110" fmla="*/ 88639 h 326428"/>
              <a:gd name="connsiteX111" fmla="*/ 89481 w 325918"/>
              <a:gd name="connsiteY111" fmla="*/ 78500 h 326428"/>
              <a:gd name="connsiteX112" fmla="*/ 108748 w 325918"/>
              <a:gd name="connsiteY112" fmla="*/ 75229 h 326428"/>
              <a:gd name="connsiteX113" fmla="*/ 128016 w 325918"/>
              <a:gd name="connsiteY113" fmla="*/ 79481 h 326428"/>
              <a:gd name="connsiteX114" fmla="*/ 145651 w 325918"/>
              <a:gd name="connsiteY114" fmla="*/ 90929 h 326428"/>
              <a:gd name="connsiteX115" fmla="*/ 159040 w 325918"/>
              <a:gd name="connsiteY115" fmla="*/ 107283 h 326428"/>
              <a:gd name="connsiteX116" fmla="*/ 162306 w 325918"/>
              <a:gd name="connsiteY116" fmla="*/ 113170 h 326428"/>
              <a:gd name="connsiteX117" fmla="*/ 164919 w 325918"/>
              <a:gd name="connsiteY117" fmla="*/ 118731 h 326428"/>
              <a:gd name="connsiteX118" fmla="*/ 61722 w 325918"/>
              <a:gd name="connsiteY118" fmla="*/ 158962 h 326428"/>
              <a:gd name="connsiteX119" fmla="*/ 107769 w 325918"/>
              <a:gd name="connsiteY119" fmla="*/ 158962 h 326428"/>
              <a:gd name="connsiteX120" fmla="*/ 119199 w 325918"/>
              <a:gd name="connsiteY120" fmla="*/ 126581 h 326428"/>
              <a:gd name="connsiteX121" fmla="*/ 135854 w 325918"/>
              <a:gd name="connsiteY121" fmla="*/ 115460 h 326428"/>
              <a:gd name="connsiteX122" fmla="*/ 150876 w 325918"/>
              <a:gd name="connsiteY122" fmla="*/ 127562 h 326428"/>
              <a:gd name="connsiteX123" fmla="*/ 159693 w 325918"/>
              <a:gd name="connsiteY123" fmla="*/ 159289 h 326428"/>
              <a:gd name="connsiteX124" fmla="*/ 171777 w 325918"/>
              <a:gd name="connsiteY124" fmla="*/ 154056 h 326428"/>
              <a:gd name="connsiteX125" fmla="*/ 190718 w 325918"/>
              <a:gd name="connsiteY125" fmla="*/ 154056 h 326428"/>
              <a:gd name="connsiteX126" fmla="*/ 200515 w 325918"/>
              <a:gd name="connsiteY126" fmla="*/ 145552 h 326428"/>
              <a:gd name="connsiteX127" fmla="*/ 226314 w 325918"/>
              <a:gd name="connsiteY127" fmla="*/ 144570 h 326428"/>
              <a:gd name="connsiteX128" fmla="*/ 241663 w 325918"/>
              <a:gd name="connsiteY128" fmla="*/ 162560 h 326428"/>
              <a:gd name="connsiteX129" fmla="*/ 229580 w 325918"/>
              <a:gd name="connsiteY129" fmla="*/ 194941 h 326428"/>
              <a:gd name="connsiteX130" fmla="*/ 202474 w 325918"/>
              <a:gd name="connsiteY130" fmla="*/ 196904 h 326428"/>
              <a:gd name="connsiteX131" fmla="*/ 190718 w 325918"/>
              <a:gd name="connsiteY131" fmla="*/ 187418 h 326428"/>
              <a:gd name="connsiteX132" fmla="*/ 183533 w 325918"/>
              <a:gd name="connsiteY132" fmla="*/ 187418 h 326428"/>
              <a:gd name="connsiteX133" fmla="*/ 174716 w 325918"/>
              <a:gd name="connsiteY133" fmla="*/ 212931 h 326428"/>
              <a:gd name="connsiteX134" fmla="*/ 170470 w 325918"/>
              <a:gd name="connsiteY134" fmla="*/ 225033 h 326428"/>
              <a:gd name="connsiteX135" fmla="*/ 170470 w 325918"/>
              <a:gd name="connsiteY135" fmla="*/ 225360 h 326428"/>
              <a:gd name="connsiteX136" fmla="*/ 164592 w 325918"/>
              <a:gd name="connsiteY136" fmla="*/ 233210 h 326428"/>
              <a:gd name="connsiteX137" fmla="*/ 146631 w 325918"/>
              <a:gd name="connsiteY137" fmla="*/ 229939 h 326428"/>
              <a:gd name="connsiteX138" fmla="*/ 141405 w 325918"/>
              <a:gd name="connsiteY138" fmla="*/ 217837 h 326428"/>
              <a:gd name="connsiteX139" fmla="*/ 132588 w 325918"/>
              <a:gd name="connsiteY139" fmla="*/ 186110 h 326428"/>
              <a:gd name="connsiteX140" fmla="*/ 131935 w 325918"/>
              <a:gd name="connsiteY140" fmla="*/ 186764 h 326428"/>
              <a:gd name="connsiteX141" fmla="*/ 119199 w 325918"/>
              <a:gd name="connsiteY141" fmla="*/ 192324 h 326428"/>
              <a:gd name="connsiteX142" fmla="*/ 81643 w 325918"/>
              <a:gd name="connsiteY142" fmla="*/ 192324 h 326428"/>
              <a:gd name="connsiteX143" fmla="*/ 110381 w 325918"/>
              <a:gd name="connsiteY143" fmla="*/ 219472 h 326428"/>
              <a:gd name="connsiteX144" fmla="*/ 133894 w 325918"/>
              <a:gd name="connsiteY144" fmla="*/ 237135 h 326428"/>
              <a:gd name="connsiteX145" fmla="*/ 163286 w 325918"/>
              <a:gd name="connsiteY145" fmla="*/ 265918 h 326428"/>
              <a:gd name="connsiteX146" fmla="*/ 165572 w 325918"/>
              <a:gd name="connsiteY146" fmla="*/ 268535 h 326428"/>
              <a:gd name="connsiteX147" fmla="*/ 173083 w 325918"/>
              <a:gd name="connsiteY147" fmla="*/ 260358 h 326428"/>
              <a:gd name="connsiteX148" fmla="*/ 208353 w 325918"/>
              <a:gd name="connsiteY148" fmla="*/ 228303 h 326428"/>
              <a:gd name="connsiteX149" fmla="*/ 232519 w 325918"/>
              <a:gd name="connsiteY149" fmla="*/ 210641 h 326428"/>
              <a:gd name="connsiteX150" fmla="*/ 261257 w 325918"/>
              <a:gd name="connsiteY150" fmla="*/ 181531 h 326428"/>
              <a:gd name="connsiteX151" fmla="*/ 270075 w 325918"/>
              <a:gd name="connsiteY151" fmla="*/ 151766 h 326428"/>
              <a:gd name="connsiteX152" fmla="*/ 266156 w 325918"/>
              <a:gd name="connsiteY152" fmla="*/ 119385 h 326428"/>
              <a:gd name="connsiteX153" fmla="*/ 249174 w 325918"/>
              <a:gd name="connsiteY153" fmla="*/ 94854 h 326428"/>
              <a:gd name="connsiteX154" fmla="*/ 219456 w 325918"/>
              <a:gd name="connsiteY154" fmla="*/ 86350 h 326428"/>
              <a:gd name="connsiteX155" fmla="*/ 193330 w 325918"/>
              <a:gd name="connsiteY155" fmla="*/ 97471 h 326428"/>
              <a:gd name="connsiteX156" fmla="*/ 175042 w 325918"/>
              <a:gd name="connsiteY156" fmla="*/ 122656 h 326428"/>
              <a:gd name="connsiteX157" fmla="*/ 165572 w 325918"/>
              <a:gd name="connsiteY157" fmla="*/ 144897 h 326428"/>
              <a:gd name="connsiteX158" fmla="*/ 156101 w 325918"/>
              <a:gd name="connsiteY158" fmla="*/ 122656 h 326428"/>
              <a:gd name="connsiteX159" fmla="*/ 150549 w 325918"/>
              <a:gd name="connsiteY159" fmla="*/ 111862 h 326428"/>
              <a:gd name="connsiteX160" fmla="*/ 124424 w 325918"/>
              <a:gd name="connsiteY160" fmla="*/ 88639 h 326428"/>
              <a:gd name="connsiteX161" fmla="*/ 93726 w 325918"/>
              <a:gd name="connsiteY161" fmla="*/ 87985 h 326428"/>
              <a:gd name="connsiteX162" fmla="*/ 70213 w 325918"/>
              <a:gd name="connsiteY162" fmla="*/ 108591 h 326428"/>
              <a:gd name="connsiteX163" fmla="*/ 60742 w 325918"/>
              <a:gd name="connsiteY163" fmla="*/ 146860 h 326428"/>
              <a:gd name="connsiteX164" fmla="*/ 62049 w 325918"/>
              <a:gd name="connsiteY164" fmla="*/ 159289 h 3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325918" h="326428">
                <a:moveTo>
                  <a:pt x="162959" y="0"/>
                </a:moveTo>
                <a:cubicBezTo>
                  <a:pt x="253093" y="0"/>
                  <a:pt x="325918" y="72939"/>
                  <a:pt x="325918" y="163214"/>
                </a:cubicBezTo>
                <a:cubicBezTo>
                  <a:pt x="325918" y="253489"/>
                  <a:pt x="253093" y="326428"/>
                  <a:pt x="162959" y="326428"/>
                </a:cubicBezTo>
                <a:cubicBezTo>
                  <a:pt x="72825" y="326428"/>
                  <a:pt x="0" y="253489"/>
                  <a:pt x="0" y="163214"/>
                </a:cubicBezTo>
                <a:cubicBezTo>
                  <a:pt x="0" y="72939"/>
                  <a:pt x="72825" y="0"/>
                  <a:pt x="162959" y="0"/>
                </a:cubicBezTo>
                <a:close/>
                <a:moveTo>
                  <a:pt x="165245" y="117750"/>
                </a:moveTo>
                <a:cubicBezTo>
                  <a:pt x="167531" y="112516"/>
                  <a:pt x="170470" y="107283"/>
                  <a:pt x="173736" y="102704"/>
                </a:cubicBezTo>
                <a:cubicBezTo>
                  <a:pt x="177328" y="97798"/>
                  <a:pt x="181247" y="93218"/>
                  <a:pt x="186146" y="89293"/>
                </a:cubicBezTo>
                <a:cubicBezTo>
                  <a:pt x="190718" y="85368"/>
                  <a:pt x="195616" y="82425"/>
                  <a:pt x="201168" y="80135"/>
                </a:cubicBezTo>
                <a:cubicBezTo>
                  <a:pt x="206720" y="77846"/>
                  <a:pt x="212271" y="76210"/>
                  <a:pt x="218150" y="75883"/>
                </a:cubicBezTo>
                <a:cubicBezTo>
                  <a:pt x="224681" y="75229"/>
                  <a:pt x="231213" y="75883"/>
                  <a:pt x="237744" y="77846"/>
                </a:cubicBezTo>
                <a:cubicBezTo>
                  <a:pt x="243949" y="79808"/>
                  <a:pt x="250154" y="82752"/>
                  <a:pt x="255379" y="86677"/>
                </a:cubicBezTo>
                <a:cubicBezTo>
                  <a:pt x="260277" y="90275"/>
                  <a:pt x="264523" y="94854"/>
                  <a:pt x="267789" y="99760"/>
                </a:cubicBezTo>
                <a:cubicBezTo>
                  <a:pt x="271381" y="104666"/>
                  <a:pt x="273993" y="110227"/>
                  <a:pt x="275953" y="116114"/>
                </a:cubicBezTo>
                <a:cubicBezTo>
                  <a:pt x="277912" y="122002"/>
                  <a:pt x="279219" y="127889"/>
                  <a:pt x="280198" y="134104"/>
                </a:cubicBezTo>
                <a:cubicBezTo>
                  <a:pt x="280851" y="140318"/>
                  <a:pt x="281178" y="146533"/>
                  <a:pt x="280851" y="152747"/>
                </a:cubicBezTo>
                <a:cubicBezTo>
                  <a:pt x="280525" y="158962"/>
                  <a:pt x="279545" y="164849"/>
                  <a:pt x="277586" y="170737"/>
                </a:cubicBezTo>
                <a:cubicBezTo>
                  <a:pt x="275953" y="176624"/>
                  <a:pt x="273340" y="182185"/>
                  <a:pt x="270401" y="187418"/>
                </a:cubicBezTo>
                <a:cubicBezTo>
                  <a:pt x="266482" y="193960"/>
                  <a:pt x="261584" y="199847"/>
                  <a:pt x="256359" y="205081"/>
                </a:cubicBezTo>
                <a:cubicBezTo>
                  <a:pt x="250807" y="210314"/>
                  <a:pt x="244929" y="215220"/>
                  <a:pt x="239050" y="219799"/>
                </a:cubicBezTo>
                <a:cubicBezTo>
                  <a:pt x="235131" y="222743"/>
                  <a:pt x="231213" y="225687"/>
                  <a:pt x="226967" y="228303"/>
                </a:cubicBezTo>
                <a:cubicBezTo>
                  <a:pt x="223048" y="231247"/>
                  <a:pt x="219129" y="234191"/>
                  <a:pt x="215211" y="237135"/>
                </a:cubicBezTo>
                <a:cubicBezTo>
                  <a:pt x="209332" y="242041"/>
                  <a:pt x="203127" y="246947"/>
                  <a:pt x="197576" y="252180"/>
                </a:cubicBezTo>
                <a:cubicBezTo>
                  <a:pt x="191697" y="257414"/>
                  <a:pt x="186472" y="262647"/>
                  <a:pt x="180921" y="268207"/>
                </a:cubicBezTo>
                <a:cubicBezTo>
                  <a:pt x="178961" y="270170"/>
                  <a:pt x="177328" y="272132"/>
                  <a:pt x="175369" y="274095"/>
                </a:cubicBezTo>
                <a:cubicBezTo>
                  <a:pt x="173736" y="276057"/>
                  <a:pt x="171777" y="278020"/>
                  <a:pt x="170470" y="280310"/>
                </a:cubicBezTo>
                <a:cubicBezTo>
                  <a:pt x="169491" y="281618"/>
                  <a:pt x="168837" y="282599"/>
                  <a:pt x="167858" y="283907"/>
                </a:cubicBezTo>
                <a:cubicBezTo>
                  <a:pt x="167205" y="284889"/>
                  <a:pt x="166878" y="285870"/>
                  <a:pt x="166225" y="286851"/>
                </a:cubicBezTo>
                <a:lnTo>
                  <a:pt x="165572" y="288487"/>
                </a:lnTo>
                <a:lnTo>
                  <a:pt x="164919" y="286851"/>
                </a:lnTo>
                <a:cubicBezTo>
                  <a:pt x="163612" y="284562"/>
                  <a:pt x="162306" y="282272"/>
                  <a:pt x="161000" y="280310"/>
                </a:cubicBezTo>
                <a:cubicBezTo>
                  <a:pt x="159367" y="278020"/>
                  <a:pt x="157407" y="275730"/>
                  <a:pt x="155448" y="273441"/>
                </a:cubicBezTo>
                <a:cubicBezTo>
                  <a:pt x="151203" y="268535"/>
                  <a:pt x="146631" y="263628"/>
                  <a:pt x="141732" y="259049"/>
                </a:cubicBezTo>
                <a:cubicBezTo>
                  <a:pt x="136833" y="254470"/>
                  <a:pt x="131935" y="250218"/>
                  <a:pt x="127036" y="245966"/>
                </a:cubicBezTo>
                <a:cubicBezTo>
                  <a:pt x="123444" y="243022"/>
                  <a:pt x="119852" y="240078"/>
                  <a:pt x="115933" y="237135"/>
                </a:cubicBezTo>
                <a:cubicBezTo>
                  <a:pt x="112341" y="234191"/>
                  <a:pt x="108422" y="231574"/>
                  <a:pt x="104503" y="228958"/>
                </a:cubicBezTo>
                <a:cubicBezTo>
                  <a:pt x="95359" y="223070"/>
                  <a:pt x="87195" y="215547"/>
                  <a:pt x="79683" y="207370"/>
                </a:cubicBezTo>
                <a:cubicBezTo>
                  <a:pt x="76091" y="203118"/>
                  <a:pt x="71193" y="198212"/>
                  <a:pt x="69560" y="192979"/>
                </a:cubicBezTo>
                <a:lnTo>
                  <a:pt x="48006" y="192979"/>
                </a:lnTo>
                <a:cubicBezTo>
                  <a:pt x="45067" y="192979"/>
                  <a:pt x="42781" y="190689"/>
                  <a:pt x="42781" y="187745"/>
                </a:cubicBezTo>
                <a:cubicBezTo>
                  <a:pt x="42781" y="184801"/>
                  <a:pt x="45067" y="182512"/>
                  <a:pt x="48006" y="182512"/>
                </a:cubicBezTo>
                <a:lnTo>
                  <a:pt x="71846" y="182512"/>
                </a:lnTo>
                <a:cubicBezTo>
                  <a:pt x="79683" y="182512"/>
                  <a:pt x="87848" y="182512"/>
                  <a:pt x="95685" y="182512"/>
                </a:cubicBezTo>
                <a:cubicBezTo>
                  <a:pt x="103523" y="182512"/>
                  <a:pt x="111687" y="182512"/>
                  <a:pt x="119525" y="182512"/>
                </a:cubicBezTo>
                <a:cubicBezTo>
                  <a:pt x="120505" y="182512"/>
                  <a:pt x="121158" y="182512"/>
                  <a:pt x="122138" y="181858"/>
                </a:cubicBezTo>
                <a:cubicBezTo>
                  <a:pt x="122791" y="181531"/>
                  <a:pt x="123771" y="180877"/>
                  <a:pt x="124097" y="180222"/>
                </a:cubicBezTo>
                <a:cubicBezTo>
                  <a:pt x="124750" y="179568"/>
                  <a:pt x="125077" y="178914"/>
                  <a:pt x="125403" y="178260"/>
                </a:cubicBezTo>
                <a:cubicBezTo>
                  <a:pt x="125730" y="177606"/>
                  <a:pt x="126057" y="176624"/>
                  <a:pt x="126057" y="175970"/>
                </a:cubicBezTo>
                <a:cubicBezTo>
                  <a:pt x="127363" y="172372"/>
                  <a:pt x="128669" y="168447"/>
                  <a:pt x="129975" y="164849"/>
                </a:cubicBezTo>
                <a:cubicBezTo>
                  <a:pt x="130955" y="161579"/>
                  <a:pt x="132261" y="158308"/>
                  <a:pt x="133241" y="155037"/>
                </a:cubicBezTo>
                <a:lnTo>
                  <a:pt x="134221" y="152420"/>
                </a:lnTo>
                <a:lnTo>
                  <a:pt x="134874" y="155037"/>
                </a:lnTo>
                <a:cubicBezTo>
                  <a:pt x="137487" y="164849"/>
                  <a:pt x="140426" y="174662"/>
                  <a:pt x="143038" y="184474"/>
                </a:cubicBezTo>
                <a:cubicBezTo>
                  <a:pt x="145977" y="194941"/>
                  <a:pt x="148590" y="205081"/>
                  <a:pt x="151529" y="215547"/>
                </a:cubicBezTo>
                <a:cubicBezTo>
                  <a:pt x="151856" y="217183"/>
                  <a:pt x="152509" y="218491"/>
                  <a:pt x="153162" y="220126"/>
                </a:cubicBezTo>
                <a:cubicBezTo>
                  <a:pt x="153815" y="221762"/>
                  <a:pt x="154468" y="223070"/>
                  <a:pt x="155448" y="224378"/>
                </a:cubicBezTo>
                <a:cubicBezTo>
                  <a:pt x="155775" y="224706"/>
                  <a:pt x="156101" y="225360"/>
                  <a:pt x="156754" y="225360"/>
                </a:cubicBezTo>
                <a:cubicBezTo>
                  <a:pt x="157407" y="225687"/>
                  <a:pt x="157734" y="225687"/>
                  <a:pt x="158061" y="225360"/>
                </a:cubicBezTo>
                <a:cubicBezTo>
                  <a:pt x="158714" y="225033"/>
                  <a:pt x="159040" y="224378"/>
                  <a:pt x="159693" y="223724"/>
                </a:cubicBezTo>
                <a:cubicBezTo>
                  <a:pt x="160020" y="223070"/>
                  <a:pt x="160347" y="222416"/>
                  <a:pt x="160673" y="221435"/>
                </a:cubicBezTo>
                <a:cubicBezTo>
                  <a:pt x="161326" y="219472"/>
                  <a:pt x="162306" y="217837"/>
                  <a:pt x="162959" y="215874"/>
                </a:cubicBezTo>
                <a:cubicBezTo>
                  <a:pt x="163612" y="213912"/>
                  <a:pt x="164265" y="211949"/>
                  <a:pt x="164919" y="210314"/>
                </a:cubicBezTo>
                <a:cubicBezTo>
                  <a:pt x="166878" y="204754"/>
                  <a:pt x="168511" y="199520"/>
                  <a:pt x="170470" y="193960"/>
                </a:cubicBezTo>
                <a:cubicBezTo>
                  <a:pt x="172430" y="188726"/>
                  <a:pt x="174063" y="183493"/>
                  <a:pt x="176022" y="177933"/>
                </a:cubicBezTo>
                <a:lnTo>
                  <a:pt x="176349" y="177279"/>
                </a:lnTo>
                <a:lnTo>
                  <a:pt x="177002" y="177279"/>
                </a:lnTo>
                <a:cubicBezTo>
                  <a:pt x="180267" y="177279"/>
                  <a:pt x="183533" y="177279"/>
                  <a:pt x="187125" y="177279"/>
                </a:cubicBezTo>
                <a:cubicBezTo>
                  <a:pt x="190391" y="177279"/>
                  <a:pt x="193657" y="177279"/>
                  <a:pt x="197249" y="177279"/>
                </a:cubicBezTo>
                <a:lnTo>
                  <a:pt x="197902" y="177279"/>
                </a:lnTo>
                <a:lnTo>
                  <a:pt x="198229" y="177933"/>
                </a:lnTo>
                <a:cubicBezTo>
                  <a:pt x="199209" y="180222"/>
                  <a:pt x="200188" y="182185"/>
                  <a:pt x="201821" y="183820"/>
                </a:cubicBezTo>
                <a:cubicBezTo>
                  <a:pt x="203454" y="185456"/>
                  <a:pt x="205413" y="187091"/>
                  <a:pt x="207699" y="188072"/>
                </a:cubicBezTo>
                <a:cubicBezTo>
                  <a:pt x="210312" y="189381"/>
                  <a:pt x="213251" y="189708"/>
                  <a:pt x="216190" y="189708"/>
                </a:cubicBezTo>
                <a:cubicBezTo>
                  <a:pt x="219129" y="189381"/>
                  <a:pt x="222069" y="188399"/>
                  <a:pt x="224681" y="186764"/>
                </a:cubicBezTo>
                <a:cubicBezTo>
                  <a:pt x="227947" y="184801"/>
                  <a:pt x="230559" y="181531"/>
                  <a:pt x="231866" y="177933"/>
                </a:cubicBezTo>
                <a:cubicBezTo>
                  <a:pt x="233172" y="174335"/>
                  <a:pt x="233499" y="170083"/>
                  <a:pt x="232192" y="166485"/>
                </a:cubicBezTo>
                <a:cubicBezTo>
                  <a:pt x="231539" y="164195"/>
                  <a:pt x="230233" y="161906"/>
                  <a:pt x="228600" y="159943"/>
                </a:cubicBezTo>
                <a:cubicBezTo>
                  <a:pt x="226967" y="157981"/>
                  <a:pt x="225008" y="156345"/>
                  <a:pt x="222395" y="155364"/>
                </a:cubicBezTo>
                <a:cubicBezTo>
                  <a:pt x="219783" y="154056"/>
                  <a:pt x="217170" y="153729"/>
                  <a:pt x="214231" y="153729"/>
                </a:cubicBezTo>
                <a:cubicBezTo>
                  <a:pt x="211618" y="153729"/>
                  <a:pt x="208679" y="154710"/>
                  <a:pt x="206393" y="156018"/>
                </a:cubicBezTo>
                <a:cubicBezTo>
                  <a:pt x="204434" y="157000"/>
                  <a:pt x="202801" y="158308"/>
                  <a:pt x="201495" y="159943"/>
                </a:cubicBezTo>
                <a:cubicBezTo>
                  <a:pt x="200188" y="161579"/>
                  <a:pt x="199209" y="163214"/>
                  <a:pt x="198229" y="165177"/>
                </a:cubicBezTo>
                <a:lnTo>
                  <a:pt x="197902" y="165831"/>
                </a:lnTo>
                <a:lnTo>
                  <a:pt x="197249" y="165831"/>
                </a:lnTo>
                <a:cubicBezTo>
                  <a:pt x="193004" y="165831"/>
                  <a:pt x="189085" y="165831"/>
                  <a:pt x="184839" y="165831"/>
                </a:cubicBezTo>
                <a:cubicBezTo>
                  <a:pt x="180594" y="165831"/>
                  <a:pt x="176349" y="165831"/>
                  <a:pt x="172103" y="165831"/>
                </a:cubicBezTo>
                <a:cubicBezTo>
                  <a:pt x="171123" y="165831"/>
                  <a:pt x="169817" y="166158"/>
                  <a:pt x="168837" y="166812"/>
                </a:cubicBezTo>
                <a:cubicBezTo>
                  <a:pt x="167858" y="167466"/>
                  <a:pt x="167205" y="168447"/>
                  <a:pt x="166551" y="169429"/>
                </a:cubicBezTo>
                <a:cubicBezTo>
                  <a:pt x="165245" y="173354"/>
                  <a:pt x="163939" y="177279"/>
                  <a:pt x="162306" y="181204"/>
                </a:cubicBezTo>
                <a:cubicBezTo>
                  <a:pt x="161000" y="184801"/>
                  <a:pt x="160020" y="188072"/>
                  <a:pt x="158714" y="191670"/>
                </a:cubicBezTo>
                <a:lnTo>
                  <a:pt x="157734" y="194287"/>
                </a:lnTo>
                <a:lnTo>
                  <a:pt x="157081" y="191670"/>
                </a:lnTo>
                <a:cubicBezTo>
                  <a:pt x="154468" y="181858"/>
                  <a:pt x="151529" y="172045"/>
                  <a:pt x="148917" y="162560"/>
                </a:cubicBezTo>
                <a:cubicBezTo>
                  <a:pt x="145977" y="152420"/>
                  <a:pt x="143365" y="141954"/>
                  <a:pt x="140426" y="131814"/>
                </a:cubicBezTo>
                <a:cubicBezTo>
                  <a:pt x="140099" y="130506"/>
                  <a:pt x="139446" y="129525"/>
                  <a:pt x="138466" y="128870"/>
                </a:cubicBezTo>
                <a:cubicBezTo>
                  <a:pt x="137487" y="128216"/>
                  <a:pt x="136507" y="127562"/>
                  <a:pt x="135201" y="127562"/>
                </a:cubicBezTo>
                <a:cubicBezTo>
                  <a:pt x="133894" y="127562"/>
                  <a:pt x="132588" y="127889"/>
                  <a:pt x="131608" y="128543"/>
                </a:cubicBezTo>
                <a:cubicBezTo>
                  <a:pt x="130629" y="129198"/>
                  <a:pt x="129649" y="130179"/>
                  <a:pt x="129322" y="131487"/>
                </a:cubicBezTo>
                <a:cubicBezTo>
                  <a:pt x="127036" y="138029"/>
                  <a:pt x="124750" y="144570"/>
                  <a:pt x="122464" y="151112"/>
                </a:cubicBezTo>
                <a:cubicBezTo>
                  <a:pt x="120178" y="157654"/>
                  <a:pt x="117892" y="163868"/>
                  <a:pt x="115606" y="170410"/>
                </a:cubicBezTo>
                <a:lnTo>
                  <a:pt x="115280" y="171064"/>
                </a:lnTo>
                <a:lnTo>
                  <a:pt x="114627" y="171064"/>
                </a:lnTo>
                <a:cubicBezTo>
                  <a:pt x="104503" y="171064"/>
                  <a:pt x="94706" y="171064"/>
                  <a:pt x="84582" y="171064"/>
                </a:cubicBezTo>
                <a:cubicBezTo>
                  <a:pt x="74458" y="171064"/>
                  <a:pt x="64661" y="171064"/>
                  <a:pt x="54537" y="171064"/>
                </a:cubicBezTo>
                <a:lnTo>
                  <a:pt x="53884" y="171064"/>
                </a:lnTo>
                <a:lnTo>
                  <a:pt x="53558" y="170410"/>
                </a:lnTo>
                <a:cubicBezTo>
                  <a:pt x="52251" y="166812"/>
                  <a:pt x="51272" y="163214"/>
                  <a:pt x="50619" y="159289"/>
                </a:cubicBezTo>
                <a:cubicBezTo>
                  <a:pt x="49965" y="155364"/>
                  <a:pt x="49639" y="151439"/>
                  <a:pt x="49639" y="147514"/>
                </a:cubicBezTo>
                <a:cubicBezTo>
                  <a:pt x="49639" y="139991"/>
                  <a:pt x="50292" y="132468"/>
                  <a:pt x="52251" y="124945"/>
                </a:cubicBezTo>
                <a:cubicBezTo>
                  <a:pt x="53884" y="117423"/>
                  <a:pt x="56823" y="110554"/>
                  <a:pt x="60416" y="103685"/>
                </a:cubicBezTo>
                <a:cubicBezTo>
                  <a:pt x="63681" y="98125"/>
                  <a:pt x="67927" y="92891"/>
                  <a:pt x="72825" y="88639"/>
                </a:cubicBezTo>
                <a:cubicBezTo>
                  <a:pt x="77724" y="84387"/>
                  <a:pt x="83276" y="80789"/>
                  <a:pt x="89481" y="78500"/>
                </a:cubicBezTo>
                <a:cubicBezTo>
                  <a:pt x="95685" y="76210"/>
                  <a:pt x="102217" y="75229"/>
                  <a:pt x="108748" y="75229"/>
                </a:cubicBezTo>
                <a:cubicBezTo>
                  <a:pt x="115280" y="75556"/>
                  <a:pt x="121811" y="76864"/>
                  <a:pt x="128016" y="79481"/>
                </a:cubicBezTo>
                <a:cubicBezTo>
                  <a:pt x="134547" y="82098"/>
                  <a:pt x="140426" y="86023"/>
                  <a:pt x="145651" y="90929"/>
                </a:cubicBezTo>
                <a:cubicBezTo>
                  <a:pt x="150876" y="95508"/>
                  <a:pt x="155448" y="101068"/>
                  <a:pt x="159040" y="107283"/>
                </a:cubicBezTo>
                <a:cubicBezTo>
                  <a:pt x="160347" y="109245"/>
                  <a:pt x="161326" y="111208"/>
                  <a:pt x="162306" y="113170"/>
                </a:cubicBezTo>
                <a:cubicBezTo>
                  <a:pt x="163286" y="115133"/>
                  <a:pt x="164265" y="116768"/>
                  <a:pt x="164919" y="118731"/>
                </a:cubicBezTo>
                <a:close/>
                <a:moveTo>
                  <a:pt x="61722" y="158962"/>
                </a:moveTo>
                <a:cubicBezTo>
                  <a:pt x="77071" y="158962"/>
                  <a:pt x="92420" y="158962"/>
                  <a:pt x="107769" y="158962"/>
                </a:cubicBezTo>
                <a:cubicBezTo>
                  <a:pt x="111361" y="148168"/>
                  <a:pt x="115280" y="137375"/>
                  <a:pt x="119199" y="126581"/>
                </a:cubicBezTo>
                <a:cubicBezTo>
                  <a:pt x="121485" y="119712"/>
                  <a:pt x="128669" y="115133"/>
                  <a:pt x="135854" y="115460"/>
                </a:cubicBezTo>
                <a:cubicBezTo>
                  <a:pt x="142712" y="115787"/>
                  <a:pt x="148917" y="120693"/>
                  <a:pt x="150876" y="127562"/>
                </a:cubicBezTo>
                <a:cubicBezTo>
                  <a:pt x="153815" y="138029"/>
                  <a:pt x="156754" y="148822"/>
                  <a:pt x="159693" y="159289"/>
                </a:cubicBezTo>
                <a:cubicBezTo>
                  <a:pt x="162959" y="156018"/>
                  <a:pt x="167205" y="153729"/>
                  <a:pt x="171777" y="154056"/>
                </a:cubicBezTo>
                <a:cubicBezTo>
                  <a:pt x="177981" y="154056"/>
                  <a:pt x="184513" y="154056"/>
                  <a:pt x="190718" y="154056"/>
                </a:cubicBezTo>
                <a:cubicBezTo>
                  <a:pt x="193330" y="150458"/>
                  <a:pt x="196596" y="147514"/>
                  <a:pt x="200515" y="145552"/>
                </a:cubicBezTo>
                <a:cubicBezTo>
                  <a:pt x="208353" y="141300"/>
                  <a:pt x="218150" y="140972"/>
                  <a:pt x="226314" y="144570"/>
                </a:cubicBezTo>
                <a:cubicBezTo>
                  <a:pt x="233825" y="147841"/>
                  <a:pt x="239377" y="154710"/>
                  <a:pt x="241663" y="162560"/>
                </a:cubicBezTo>
                <a:cubicBezTo>
                  <a:pt x="245255" y="174662"/>
                  <a:pt x="240357" y="188399"/>
                  <a:pt x="229580" y="194941"/>
                </a:cubicBezTo>
                <a:cubicBezTo>
                  <a:pt x="221742" y="200174"/>
                  <a:pt x="211292" y="200829"/>
                  <a:pt x="202474" y="196904"/>
                </a:cubicBezTo>
                <a:cubicBezTo>
                  <a:pt x="197902" y="194941"/>
                  <a:pt x="193657" y="191343"/>
                  <a:pt x="190718" y="187418"/>
                </a:cubicBezTo>
                <a:cubicBezTo>
                  <a:pt x="188432" y="187418"/>
                  <a:pt x="185819" y="187418"/>
                  <a:pt x="183533" y="187418"/>
                </a:cubicBezTo>
                <a:cubicBezTo>
                  <a:pt x="180594" y="195922"/>
                  <a:pt x="177655" y="204426"/>
                  <a:pt x="174716" y="212931"/>
                </a:cubicBezTo>
                <a:cubicBezTo>
                  <a:pt x="173409" y="216856"/>
                  <a:pt x="172103" y="221108"/>
                  <a:pt x="170470" y="225033"/>
                </a:cubicBezTo>
                <a:lnTo>
                  <a:pt x="170470" y="225360"/>
                </a:lnTo>
                <a:cubicBezTo>
                  <a:pt x="168837" y="228303"/>
                  <a:pt x="167531" y="230920"/>
                  <a:pt x="164592" y="233210"/>
                </a:cubicBezTo>
                <a:cubicBezTo>
                  <a:pt x="158714" y="237789"/>
                  <a:pt x="150549" y="235826"/>
                  <a:pt x="146631" y="229939"/>
                </a:cubicBezTo>
                <a:cubicBezTo>
                  <a:pt x="144018" y="226341"/>
                  <a:pt x="142712" y="222089"/>
                  <a:pt x="141405" y="217837"/>
                </a:cubicBezTo>
                <a:cubicBezTo>
                  <a:pt x="138466" y="207370"/>
                  <a:pt x="135527" y="196576"/>
                  <a:pt x="132588" y="186110"/>
                </a:cubicBezTo>
                <a:cubicBezTo>
                  <a:pt x="132261" y="186437"/>
                  <a:pt x="132261" y="186437"/>
                  <a:pt x="131935" y="186764"/>
                </a:cubicBezTo>
                <a:cubicBezTo>
                  <a:pt x="128669" y="190362"/>
                  <a:pt x="124097" y="192651"/>
                  <a:pt x="119199" y="192324"/>
                </a:cubicBezTo>
                <a:cubicBezTo>
                  <a:pt x="106789" y="192324"/>
                  <a:pt x="94053" y="192324"/>
                  <a:pt x="81643" y="192324"/>
                </a:cubicBezTo>
                <a:cubicBezTo>
                  <a:pt x="89807" y="202791"/>
                  <a:pt x="99278" y="212276"/>
                  <a:pt x="110381" y="219472"/>
                </a:cubicBezTo>
                <a:cubicBezTo>
                  <a:pt x="118545" y="224706"/>
                  <a:pt x="126383" y="230920"/>
                  <a:pt x="133894" y="237135"/>
                </a:cubicBezTo>
                <a:cubicBezTo>
                  <a:pt x="144345" y="245966"/>
                  <a:pt x="154468" y="255451"/>
                  <a:pt x="163286" y="265918"/>
                </a:cubicBezTo>
                <a:cubicBezTo>
                  <a:pt x="163939" y="266899"/>
                  <a:pt x="164919" y="267880"/>
                  <a:pt x="165572" y="268535"/>
                </a:cubicBezTo>
                <a:cubicBezTo>
                  <a:pt x="167858" y="265591"/>
                  <a:pt x="170470" y="262974"/>
                  <a:pt x="173083" y="260358"/>
                </a:cubicBezTo>
                <a:cubicBezTo>
                  <a:pt x="184186" y="248910"/>
                  <a:pt x="195943" y="238116"/>
                  <a:pt x="208353" y="228303"/>
                </a:cubicBezTo>
                <a:cubicBezTo>
                  <a:pt x="216190" y="222089"/>
                  <a:pt x="224355" y="216528"/>
                  <a:pt x="232519" y="210641"/>
                </a:cubicBezTo>
                <a:cubicBezTo>
                  <a:pt x="243296" y="202464"/>
                  <a:pt x="254073" y="193306"/>
                  <a:pt x="261257" y="181531"/>
                </a:cubicBezTo>
                <a:cubicBezTo>
                  <a:pt x="266482" y="172699"/>
                  <a:pt x="269748" y="162233"/>
                  <a:pt x="270075" y="151766"/>
                </a:cubicBezTo>
                <a:cubicBezTo>
                  <a:pt x="270728" y="140972"/>
                  <a:pt x="269748" y="129852"/>
                  <a:pt x="266156" y="119385"/>
                </a:cubicBezTo>
                <a:cubicBezTo>
                  <a:pt x="262890" y="109900"/>
                  <a:pt x="257012" y="101068"/>
                  <a:pt x="249174" y="94854"/>
                </a:cubicBezTo>
                <a:cubicBezTo>
                  <a:pt x="240683" y="88639"/>
                  <a:pt x="229906" y="85368"/>
                  <a:pt x="219456" y="86350"/>
                </a:cubicBezTo>
                <a:cubicBezTo>
                  <a:pt x="209985" y="87331"/>
                  <a:pt x="200515" y="91256"/>
                  <a:pt x="193330" y="97471"/>
                </a:cubicBezTo>
                <a:cubicBezTo>
                  <a:pt x="185166" y="104339"/>
                  <a:pt x="179288" y="113170"/>
                  <a:pt x="175042" y="122656"/>
                </a:cubicBezTo>
                <a:lnTo>
                  <a:pt x="165572" y="144897"/>
                </a:lnTo>
                <a:lnTo>
                  <a:pt x="156101" y="122656"/>
                </a:lnTo>
                <a:cubicBezTo>
                  <a:pt x="154468" y="118731"/>
                  <a:pt x="152509" y="115133"/>
                  <a:pt x="150549" y="111862"/>
                </a:cubicBezTo>
                <a:cubicBezTo>
                  <a:pt x="144345" y="101723"/>
                  <a:pt x="135527" y="93218"/>
                  <a:pt x="124424" y="88639"/>
                </a:cubicBezTo>
                <a:cubicBezTo>
                  <a:pt x="114627" y="84714"/>
                  <a:pt x="103523" y="84387"/>
                  <a:pt x="93726" y="87985"/>
                </a:cubicBezTo>
                <a:cubicBezTo>
                  <a:pt x="83602" y="91583"/>
                  <a:pt x="75438" y="99433"/>
                  <a:pt x="70213" y="108591"/>
                </a:cubicBezTo>
                <a:cubicBezTo>
                  <a:pt x="63355" y="120039"/>
                  <a:pt x="60742" y="133777"/>
                  <a:pt x="60742" y="146860"/>
                </a:cubicBezTo>
                <a:cubicBezTo>
                  <a:pt x="60742" y="151112"/>
                  <a:pt x="61069" y="155364"/>
                  <a:pt x="62049" y="159289"/>
                </a:cubicBezTo>
                <a:close/>
              </a:path>
            </a:pathLst>
          </a:custGeom>
          <a:solidFill>
            <a:srgbClr val="00938F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6C797B-8EBB-4D42-9DA0-E0753A9729A2}"/>
              </a:ext>
            </a:extLst>
          </p:cNvPr>
          <p:cNvSpPr/>
          <p:nvPr/>
        </p:nvSpPr>
        <p:spPr>
          <a:xfrm>
            <a:off x="2847835" y="1511646"/>
            <a:ext cx="681060" cy="682126"/>
          </a:xfrm>
          <a:custGeom>
            <a:avLst/>
            <a:gdLst>
              <a:gd name="connsiteX0" fmla="*/ 317925 w 325918"/>
              <a:gd name="connsiteY0" fmla="*/ 112688 h 326428"/>
              <a:gd name="connsiteX1" fmla="*/ 213422 w 325918"/>
              <a:gd name="connsiteY1" fmla="*/ 318423 h 326428"/>
              <a:gd name="connsiteX2" fmla="*/ 8009 w 325918"/>
              <a:gd name="connsiteY2" fmla="*/ 213756 h 326428"/>
              <a:gd name="connsiteX3" fmla="*/ 112512 w 325918"/>
              <a:gd name="connsiteY3" fmla="*/ 8021 h 326428"/>
              <a:gd name="connsiteX4" fmla="*/ 317925 w 325918"/>
              <a:gd name="connsiteY4" fmla="*/ 112688 h 326428"/>
              <a:gd name="connsiteX5" fmla="*/ 100755 w 325918"/>
              <a:gd name="connsiteY5" fmla="*/ 60028 h 326428"/>
              <a:gd name="connsiteX6" fmla="*/ 126554 w 325918"/>
              <a:gd name="connsiteY6" fmla="*/ 48580 h 326428"/>
              <a:gd name="connsiteX7" fmla="*/ 153660 w 325918"/>
              <a:gd name="connsiteY7" fmla="*/ 57411 h 326428"/>
              <a:gd name="connsiteX8" fmla="*/ 168356 w 325918"/>
              <a:gd name="connsiteY8" fmla="*/ 88157 h 326428"/>
              <a:gd name="connsiteX9" fmla="*/ 157905 w 325918"/>
              <a:gd name="connsiteY9" fmla="*/ 88157 h 326428"/>
              <a:gd name="connsiteX10" fmla="*/ 152680 w 325918"/>
              <a:gd name="connsiteY10" fmla="*/ 71475 h 326428"/>
              <a:gd name="connsiteX11" fmla="*/ 137984 w 325918"/>
              <a:gd name="connsiteY11" fmla="*/ 60682 h 326428"/>
              <a:gd name="connsiteX12" fmla="*/ 116431 w 325918"/>
              <a:gd name="connsiteY12" fmla="*/ 61990 h 326428"/>
              <a:gd name="connsiteX13" fmla="*/ 103694 w 325918"/>
              <a:gd name="connsiteY13" fmla="*/ 74092 h 326428"/>
              <a:gd name="connsiteX14" fmla="*/ 103041 w 325918"/>
              <a:gd name="connsiteY14" fmla="*/ 100586 h 326428"/>
              <a:gd name="connsiteX15" fmla="*/ 93571 w 325918"/>
              <a:gd name="connsiteY15" fmla="*/ 105165 h 326428"/>
              <a:gd name="connsiteX16" fmla="*/ 89652 w 325918"/>
              <a:gd name="connsiteY16" fmla="*/ 85540 h 326428"/>
              <a:gd name="connsiteX17" fmla="*/ 101082 w 325918"/>
              <a:gd name="connsiteY17" fmla="*/ 60028 h 326428"/>
              <a:gd name="connsiteX18" fmla="*/ 209830 w 325918"/>
              <a:gd name="connsiteY18" fmla="*/ 78344 h 326428"/>
              <a:gd name="connsiteX19" fmla="*/ 227138 w 325918"/>
              <a:gd name="connsiteY19" fmla="*/ 71475 h 326428"/>
              <a:gd name="connsiteX20" fmla="*/ 232364 w 325918"/>
              <a:gd name="connsiteY20" fmla="*/ 75728 h 326428"/>
              <a:gd name="connsiteX21" fmla="*/ 231384 w 325918"/>
              <a:gd name="connsiteY21" fmla="*/ 80961 h 326428"/>
              <a:gd name="connsiteX22" fmla="*/ 224199 w 325918"/>
              <a:gd name="connsiteY22" fmla="*/ 112361 h 326428"/>
              <a:gd name="connsiteX23" fmla="*/ 249019 w 325918"/>
              <a:gd name="connsiteY23" fmla="*/ 131659 h 326428"/>
              <a:gd name="connsiteX24" fmla="*/ 259796 w 325918"/>
              <a:gd name="connsiteY24" fmla="*/ 156190 h 326428"/>
              <a:gd name="connsiteX25" fmla="*/ 269919 w 325918"/>
              <a:gd name="connsiteY25" fmla="*/ 156190 h 326428"/>
              <a:gd name="connsiteX26" fmla="*/ 280043 w 325918"/>
              <a:gd name="connsiteY26" fmla="*/ 160115 h 326428"/>
              <a:gd name="connsiteX27" fmla="*/ 284288 w 325918"/>
              <a:gd name="connsiteY27" fmla="*/ 169927 h 326428"/>
              <a:gd name="connsiteX28" fmla="*/ 284288 w 325918"/>
              <a:gd name="connsiteY28" fmla="*/ 195767 h 326428"/>
              <a:gd name="connsiteX29" fmla="*/ 275798 w 325918"/>
              <a:gd name="connsiteY29" fmla="*/ 208196 h 326428"/>
              <a:gd name="connsiteX30" fmla="*/ 269266 w 325918"/>
              <a:gd name="connsiteY30" fmla="*/ 209504 h 326428"/>
              <a:gd name="connsiteX31" fmla="*/ 261102 w 325918"/>
              <a:gd name="connsiteY31" fmla="*/ 209504 h 326428"/>
              <a:gd name="connsiteX32" fmla="*/ 258163 w 325918"/>
              <a:gd name="connsiteY32" fmla="*/ 212121 h 326428"/>
              <a:gd name="connsiteX33" fmla="*/ 235629 w 325918"/>
              <a:gd name="connsiteY33" fmla="*/ 238942 h 326428"/>
              <a:gd name="connsiteX34" fmla="*/ 228118 w 325918"/>
              <a:gd name="connsiteY34" fmla="*/ 243521 h 326428"/>
              <a:gd name="connsiteX35" fmla="*/ 230078 w 325918"/>
              <a:gd name="connsiteY35" fmla="*/ 248100 h 326428"/>
              <a:gd name="connsiteX36" fmla="*/ 232364 w 325918"/>
              <a:gd name="connsiteY36" fmla="*/ 255296 h 326428"/>
              <a:gd name="connsiteX37" fmla="*/ 227138 w 325918"/>
              <a:gd name="connsiteY37" fmla="*/ 267725 h 326428"/>
              <a:gd name="connsiteX38" fmla="*/ 222240 w 325918"/>
              <a:gd name="connsiteY38" fmla="*/ 270341 h 326428"/>
              <a:gd name="connsiteX39" fmla="*/ 205585 w 325918"/>
              <a:gd name="connsiteY39" fmla="*/ 276556 h 326428"/>
              <a:gd name="connsiteX40" fmla="*/ 190562 w 325918"/>
              <a:gd name="connsiteY40" fmla="*/ 272631 h 326428"/>
              <a:gd name="connsiteX41" fmla="*/ 186970 w 325918"/>
              <a:gd name="connsiteY41" fmla="*/ 266744 h 326428"/>
              <a:gd name="connsiteX42" fmla="*/ 183704 w 325918"/>
              <a:gd name="connsiteY42" fmla="*/ 257585 h 326428"/>
              <a:gd name="connsiteX43" fmla="*/ 178806 w 325918"/>
              <a:gd name="connsiteY43" fmla="*/ 257912 h 326428"/>
              <a:gd name="connsiteX44" fmla="*/ 153986 w 325918"/>
              <a:gd name="connsiteY44" fmla="*/ 258894 h 326428"/>
              <a:gd name="connsiteX45" fmla="*/ 135372 w 325918"/>
              <a:gd name="connsiteY45" fmla="*/ 255950 h 326428"/>
              <a:gd name="connsiteX46" fmla="*/ 134392 w 325918"/>
              <a:gd name="connsiteY46" fmla="*/ 258566 h 326428"/>
              <a:gd name="connsiteX47" fmla="*/ 130800 w 325918"/>
              <a:gd name="connsiteY47" fmla="*/ 268052 h 326428"/>
              <a:gd name="connsiteX48" fmla="*/ 120350 w 325918"/>
              <a:gd name="connsiteY48" fmla="*/ 276883 h 326428"/>
              <a:gd name="connsiteX49" fmla="*/ 112512 w 325918"/>
              <a:gd name="connsiteY49" fmla="*/ 276229 h 326428"/>
              <a:gd name="connsiteX50" fmla="*/ 96183 w 325918"/>
              <a:gd name="connsiteY50" fmla="*/ 270341 h 326428"/>
              <a:gd name="connsiteX51" fmla="*/ 91611 w 325918"/>
              <a:gd name="connsiteY51" fmla="*/ 267725 h 326428"/>
              <a:gd name="connsiteX52" fmla="*/ 86060 w 325918"/>
              <a:gd name="connsiteY52" fmla="*/ 255950 h 326428"/>
              <a:gd name="connsiteX53" fmla="*/ 87039 w 325918"/>
              <a:gd name="connsiteY53" fmla="*/ 250717 h 326428"/>
              <a:gd name="connsiteX54" fmla="*/ 91938 w 325918"/>
              <a:gd name="connsiteY54" fmla="*/ 237960 h 326428"/>
              <a:gd name="connsiteX55" fmla="*/ 91285 w 325918"/>
              <a:gd name="connsiteY55" fmla="*/ 236979 h 326428"/>
              <a:gd name="connsiteX56" fmla="*/ 77242 w 325918"/>
              <a:gd name="connsiteY56" fmla="*/ 223569 h 326428"/>
              <a:gd name="connsiteX57" fmla="*/ 61567 w 325918"/>
              <a:gd name="connsiteY57" fmla="*/ 187590 h 326428"/>
              <a:gd name="connsiteX58" fmla="*/ 63526 w 325918"/>
              <a:gd name="connsiteY58" fmla="*/ 160115 h 326428"/>
              <a:gd name="connsiteX59" fmla="*/ 51443 w 325918"/>
              <a:gd name="connsiteY59" fmla="*/ 153246 h 326428"/>
              <a:gd name="connsiteX60" fmla="*/ 42952 w 325918"/>
              <a:gd name="connsiteY60" fmla="*/ 140163 h 326428"/>
              <a:gd name="connsiteX61" fmla="*/ 45565 w 325918"/>
              <a:gd name="connsiteY61" fmla="*/ 119557 h 326428"/>
              <a:gd name="connsiteX62" fmla="*/ 56015 w 325918"/>
              <a:gd name="connsiteY62" fmla="*/ 110725 h 326428"/>
              <a:gd name="connsiteX63" fmla="*/ 61893 w 325918"/>
              <a:gd name="connsiteY63" fmla="*/ 112361 h 326428"/>
              <a:gd name="connsiteX64" fmla="*/ 61893 w 325918"/>
              <a:gd name="connsiteY64" fmla="*/ 119229 h 326428"/>
              <a:gd name="connsiteX65" fmla="*/ 57321 w 325918"/>
              <a:gd name="connsiteY65" fmla="*/ 122173 h 326428"/>
              <a:gd name="connsiteX66" fmla="*/ 52749 w 325918"/>
              <a:gd name="connsiteY66" fmla="*/ 135256 h 326428"/>
              <a:gd name="connsiteX67" fmla="*/ 57321 w 325918"/>
              <a:gd name="connsiteY67" fmla="*/ 144415 h 326428"/>
              <a:gd name="connsiteX68" fmla="*/ 66792 w 325918"/>
              <a:gd name="connsiteY68" fmla="*/ 150302 h 326428"/>
              <a:gd name="connsiteX69" fmla="*/ 86713 w 325918"/>
              <a:gd name="connsiteY69" fmla="*/ 121846 h 326428"/>
              <a:gd name="connsiteX70" fmla="*/ 118064 w 325918"/>
              <a:gd name="connsiteY70" fmla="*/ 104184 h 326428"/>
              <a:gd name="connsiteX71" fmla="*/ 159212 w 325918"/>
              <a:gd name="connsiteY71" fmla="*/ 97315 h 326428"/>
              <a:gd name="connsiteX72" fmla="*/ 187950 w 325918"/>
              <a:gd name="connsiteY72" fmla="*/ 100913 h 326428"/>
              <a:gd name="connsiteX73" fmla="*/ 210157 w 325918"/>
              <a:gd name="connsiteY73" fmla="*/ 78017 h 326428"/>
              <a:gd name="connsiteX74" fmla="*/ 203952 w 325918"/>
              <a:gd name="connsiteY74" fmla="*/ 96007 h 326428"/>
              <a:gd name="connsiteX75" fmla="*/ 195134 w 325918"/>
              <a:gd name="connsiteY75" fmla="*/ 109090 h 326428"/>
              <a:gd name="connsiteX76" fmla="*/ 189256 w 325918"/>
              <a:gd name="connsiteY76" fmla="*/ 112034 h 326428"/>
              <a:gd name="connsiteX77" fmla="*/ 137005 w 325918"/>
              <a:gd name="connsiteY77" fmla="*/ 110398 h 326428"/>
              <a:gd name="connsiteX78" fmla="*/ 91611 w 325918"/>
              <a:gd name="connsiteY78" fmla="*/ 131659 h 326428"/>
              <a:gd name="connsiteX79" fmla="*/ 78875 w 325918"/>
              <a:gd name="connsiteY79" fmla="*/ 148013 h 326428"/>
              <a:gd name="connsiteX80" fmla="*/ 71364 w 325918"/>
              <a:gd name="connsiteY80" fmla="*/ 184973 h 326428"/>
              <a:gd name="connsiteX81" fmla="*/ 76262 w 325918"/>
              <a:gd name="connsiteY81" fmla="*/ 204598 h 326428"/>
              <a:gd name="connsiteX82" fmla="*/ 97816 w 325918"/>
              <a:gd name="connsiteY82" fmla="*/ 230110 h 326428"/>
              <a:gd name="connsiteX83" fmla="*/ 101735 w 325918"/>
              <a:gd name="connsiteY83" fmla="*/ 236979 h 326428"/>
              <a:gd name="connsiteX84" fmla="*/ 100755 w 325918"/>
              <a:gd name="connsiteY84" fmla="*/ 245156 h 326428"/>
              <a:gd name="connsiteX85" fmla="*/ 96510 w 325918"/>
              <a:gd name="connsiteY85" fmla="*/ 256277 h 326428"/>
              <a:gd name="connsiteX86" fmla="*/ 98469 w 325918"/>
              <a:gd name="connsiteY86" fmla="*/ 261183 h 326428"/>
              <a:gd name="connsiteX87" fmla="*/ 115451 w 325918"/>
              <a:gd name="connsiteY87" fmla="*/ 267725 h 326428"/>
              <a:gd name="connsiteX88" fmla="*/ 120350 w 325918"/>
              <a:gd name="connsiteY88" fmla="*/ 265762 h 326428"/>
              <a:gd name="connsiteX89" fmla="*/ 124922 w 325918"/>
              <a:gd name="connsiteY89" fmla="*/ 253987 h 326428"/>
              <a:gd name="connsiteX90" fmla="*/ 128840 w 325918"/>
              <a:gd name="connsiteY90" fmla="*/ 248427 h 326428"/>
              <a:gd name="connsiteX91" fmla="*/ 136352 w 325918"/>
              <a:gd name="connsiteY91" fmla="*/ 247119 h 326428"/>
              <a:gd name="connsiteX92" fmla="*/ 146149 w 325918"/>
              <a:gd name="connsiteY92" fmla="*/ 249081 h 326428"/>
              <a:gd name="connsiteX93" fmla="*/ 170642 w 325918"/>
              <a:gd name="connsiteY93" fmla="*/ 249735 h 326428"/>
              <a:gd name="connsiteX94" fmla="*/ 183051 w 325918"/>
              <a:gd name="connsiteY94" fmla="*/ 248754 h 326428"/>
              <a:gd name="connsiteX95" fmla="*/ 189909 w 325918"/>
              <a:gd name="connsiteY95" fmla="*/ 250717 h 326428"/>
              <a:gd name="connsiteX96" fmla="*/ 193828 w 325918"/>
              <a:gd name="connsiteY96" fmla="*/ 256931 h 326428"/>
              <a:gd name="connsiteX97" fmla="*/ 197420 w 325918"/>
              <a:gd name="connsiteY97" fmla="*/ 266744 h 326428"/>
              <a:gd name="connsiteX98" fmla="*/ 201992 w 325918"/>
              <a:gd name="connsiteY98" fmla="*/ 268706 h 326428"/>
              <a:gd name="connsiteX99" fmla="*/ 218974 w 325918"/>
              <a:gd name="connsiteY99" fmla="*/ 262164 h 326428"/>
              <a:gd name="connsiteX100" fmla="*/ 221260 w 325918"/>
              <a:gd name="connsiteY100" fmla="*/ 257585 h 326428"/>
              <a:gd name="connsiteX101" fmla="*/ 218321 w 325918"/>
              <a:gd name="connsiteY101" fmla="*/ 249408 h 326428"/>
              <a:gd name="connsiteX102" fmla="*/ 217668 w 325918"/>
              <a:gd name="connsiteY102" fmla="*/ 243521 h 326428"/>
              <a:gd name="connsiteX103" fmla="*/ 224526 w 325918"/>
              <a:gd name="connsiteY103" fmla="*/ 235344 h 326428"/>
              <a:gd name="connsiteX104" fmla="*/ 246733 w 325918"/>
              <a:gd name="connsiteY104" fmla="*/ 212775 h 326428"/>
              <a:gd name="connsiteX105" fmla="*/ 251305 w 325918"/>
              <a:gd name="connsiteY105" fmla="*/ 204925 h 326428"/>
              <a:gd name="connsiteX106" fmla="*/ 261428 w 325918"/>
              <a:gd name="connsiteY106" fmla="*/ 200346 h 326428"/>
              <a:gd name="connsiteX107" fmla="*/ 270899 w 325918"/>
              <a:gd name="connsiteY107" fmla="*/ 200346 h 326428"/>
              <a:gd name="connsiteX108" fmla="*/ 273838 w 325918"/>
              <a:gd name="connsiteY108" fmla="*/ 197075 h 326428"/>
              <a:gd name="connsiteX109" fmla="*/ 273838 w 325918"/>
              <a:gd name="connsiteY109" fmla="*/ 171563 h 326428"/>
              <a:gd name="connsiteX110" fmla="*/ 271226 w 325918"/>
              <a:gd name="connsiteY110" fmla="*/ 167965 h 326428"/>
              <a:gd name="connsiteX111" fmla="*/ 262082 w 325918"/>
              <a:gd name="connsiteY111" fmla="*/ 167965 h 326428"/>
              <a:gd name="connsiteX112" fmla="*/ 253264 w 325918"/>
              <a:gd name="connsiteY112" fmla="*/ 165021 h 326428"/>
              <a:gd name="connsiteX113" fmla="*/ 249998 w 325918"/>
              <a:gd name="connsiteY113" fmla="*/ 159461 h 326428"/>
              <a:gd name="connsiteX114" fmla="*/ 243140 w 325918"/>
              <a:gd name="connsiteY114" fmla="*/ 141471 h 326428"/>
              <a:gd name="connsiteX115" fmla="*/ 217994 w 325918"/>
              <a:gd name="connsiteY115" fmla="*/ 121846 h 326428"/>
              <a:gd name="connsiteX116" fmla="*/ 214076 w 325918"/>
              <a:gd name="connsiteY116" fmla="*/ 117267 h 326428"/>
              <a:gd name="connsiteX117" fmla="*/ 219301 w 325918"/>
              <a:gd name="connsiteY117" fmla="*/ 87502 h 326428"/>
              <a:gd name="connsiteX118" fmla="*/ 204605 w 325918"/>
              <a:gd name="connsiteY118" fmla="*/ 96988 h 326428"/>
              <a:gd name="connsiteX119" fmla="*/ 220934 w 325918"/>
              <a:gd name="connsiteY119" fmla="*/ 156844 h 326428"/>
              <a:gd name="connsiteX120" fmla="*/ 232690 w 325918"/>
              <a:gd name="connsiteY120" fmla="*/ 163386 h 326428"/>
              <a:gd name="connsiteX121" fmla="*/ 227138 w 325918"/>
              <a:gd name="connsiteY121" fmla="*/ 176142 h 326428"/>
              <a:gd name="connsiteX122" fmla="*/ 214729 w 325918"/>
              <a:gd name="connsiteY122" fmla="*/ 172544 h 326428"/>
              <a:gd name="connsiteX123" fmla="*/ 215708 w 325918"/>
              <a:gd name="connsiteY123" fmla="*/ 159788 h 326428"/>
              <a:gd name="connsiteX124" fmla="*/ 220607 w 325918"/>
              <a:gd name="connsiteY124" fmla="*/ 156844 h 3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25918" h="326428">
                <a:moveTo>
                  <a:pt x="317925" y="112688"/>
                </a:moveTo>
                <a:cubicBezTo>
                  <a:pt x="345684" y="198383"/>
                  <a:pt x="298984" y="290293"/>
                  <a:pt x="213422" y="318423"/>
                </a:cubicBezTo>
                <a:cubicBezTo>
                  <a:pt x="127861" y="346225"/>
                  <a:pt x="36094" y="299452"/>
                  <a:pt x="8009" y="213756"/>
                </a:cubicBezTo>
                <a:cubicBezTo>
                  <a:pt x="-19750" y="128061"/>
                  <a:pt x="26950" y="36151"/>
                  <a:pt x="112512" y="8021"/>
                </a:cubicBezTo>
                <a:cubicBezTo>
                  <a:pt x="198074" y="-19781"/>
                  <a:pt x="289840" y="26992"/>
                  <a:pt x="317925" y="112688"/>
                </a:cubicBezTo>
                <a:close/>
                <a:moveTo>
                  <a:pt x="100755" y="60028"/>
                </a:moveTo>
                <a:cubicBezTo>
                  <a:pt x="107613" y="53159"/>
                  <a:pt x="116757" y="48907"/>
                  <a:pt x="126554" y="48580"/>
                </a:cubicBezTo>
                <a:cubicBezTo>
                  <a:pt x="136352" y="47926"/>
                  <a:pt x="146149" y="51196"/>
                  <a:pt x="153660" y="57411"/>
                </a:cubicBezTo>
                <a:cubicBezTo>
                  <a:pt x="162804" y="64607"/>
                  <a:pt x="168356" y="76382"/>
                  <a:pt x="168356" y="88157"/>
                </a:cubicBezTo>
                <a:cubicBezTo>
                  <a:pt x="164763" y="88157"/>
                  <a:pt x="161498" y="88157"/>
                  <a:pt x="157905" y="88157"/>
                </a:cubicBezTo>
                <a:cubicBezTo>
                  <a:pt x="157905" y="82269"/>
                  <a:pt x="155946" y="76382"/>
                  <a:pt x="152680" y="71475"/>
                </a:cubicBezTo>
                <a:cubicBezTo>
                  <a:pt x="149088" y="66242"/>
                  <a:pt x="143863" y="62644"/>
                  <a:pt x="137984" y="60682"/>
                </a:cubicBezTo>
                <a:cubicBezTo>
                  <a:pt x="130800" y="58392"/>
                  <a:pt x="122962" y="58719"/>
                  <a:pt x="116431" y="61990"/>
                </a:cubicBezTo>
                <a:cubicBezTo>
                  <a:pt x="110879" y="64607"/>
                  <a:pt x="106307" y="68859"/>
                  <a:pt x="103694" y="74092"/>
                </a:cubicBezTo>
                <a:cubicBezTo>
                  <a:pt x="99122" y="82269"/>
                  <a:pt x="98796" y="92409"/>
                  <a:pt x="103041" y="100586"/>
                </a:cubicBezTo>
                <a:cubicBezTo>
                  <a:pt x="99776" y="102221"/>
                  <a:pt x="96836" y="103857"/>
                  <a:pt x="93571" y="105165"/>
                </a:cubicBezTo>
                <a:cubicBezTo>
                  <a:pt x="90632" y="98950"/>
                  <a:pt x="89325" y="92409"/>
                  <a:pt x="89652" y="85540"/>
                </a:cubicBezTo>
                <a:cubicBezTo>
                  <a:pt x="90305" y="76055"/>
                  <a:pt x="94550" y="66896"/>
                  <a:pt x="101082" y="60028"/>
                </a:cubicBezTo>
                <a:close/>
                <a:moveTo>
                  <a:pt x="209830" y="78344"/>
                </a:moveTo>
                <a:cubicBezTo>
                  <a:pt x="215382" y="75073"/>
                  <a:pt x="221260" y="73111"/>
                  <a:pt x="227138" y="71475"/>
                </a:cubicBezTo>
                <a:cubicBezTo>
                  <a:pt x="229751" y="71475"/>
                  <a:pt x="232037" y="73111"/>
                  <a:pt x="232364" y="75728"/>
                </a:cubicBezTo>
                <a:cubicBezTo>
                  <a:pt x="232690" y="77690"/>
                  <a:pt x="231710" y="79325"/>
                  <a:pt x="231384" y="80961"/>
                </a:cubicBezTo>
                <a:cubicBezTo>
                  <a:pt x="227792" y="91100"/>
                  <a:pt x="224526" y="101567"/>
                  <a:pt x="224199" y="112361"/>
                </a:cubicBezTo>
                <a:cubicBezTo>
                  <a:pt x="233996" y="116613"/>
                  <a:pt x="242487" y="123154"/>
                  <a:pt x="249019" y="131659"/>
                </a:cubicBezTo>
                <a:cubicBezTo>
                  <a:pt x="254244" y="138854"/>
                  <a:pt x="258163" y="147359"/>
                  <a:pt x="259796" y="156190"/>
                </a:cubicBezTo>
                <a:cubicBezTo>
                  <a:pt x="263061" y="156517"/>
                  <a:pt x="266327" y="156190"/>
                  <a:pt x="269919" y="156190"/>
                </a:cubicBezTo>
                <a:cubicBezTo>
                  <a:pt x="273512" y="156190"/>
                  <a:pt x="277430" y="157498"/>
                  <a:pt x="280043" y="160115"/>
                </a:cubicBezTo>
                <a:cubicBezTo>
                  <a:pt x="282656" y="162731"/>
                  <a:pt x="284288" y="166329"/>
                  <a:pt x="284288" y="169927"/>
                </a:cubicBezTo>
                <a:cubicBezTo>
                  <a:pt x="284288" y="178431"/>
                  <a:pt x="284288" y="187263"/>
                  <a:pt x="284288" y="195767"/>
                </a:cubicBezTo>
                <a:cubicBezTo>
                  <a:pt x="284288" y="201000"/>
                  <a:pt x="280696" y="206233"/>
                  <a:pt x="275798" y="208196"/>
                </a:cubicBezTo>
                <a:cubicBezTo>
                  <a:pt x="273838" y="209177"/>
                  <a:pt x="271552" y="209504"/>
                  <a:pt x="269266" y="209504"/>
                </a:cubicBezTo>
                <a:cubicBezTo>
                  <a:pt x="266654" y="209504"/>
                  <a:pt x="263714" y="209504"/>
                  <a:pt x="261102" y="209504"/>
                </a:cubicBezTo>
                <a:cubicBezTo>
                  <a:pt x="259469" y="209504"/>
                  <a:pt x="258816" y="211140"/>
                  <a:pt x="258163" y="212121"/>
                </a:cubicBezTo>
                <a:cubicBezTo>
                  <a:pt x="253264" y="222915"/>
                  <a:pt x="245426" y="232400"/>
                  <a:pt x="235629" y="238942"/>
                </a:cubicBezTo>
                <a:cubicBezTo>
                  <a:pt x="233343" y="240577"/>
                  <a:pt x="230731" y="242212"/>
                  <a:pt x="228118" y="243521"/>
                </a:cubicBezTo>
                <a:cubicBezTo>
                  <a:pt x="228771" y="244829"/>
                  <a:pt x="229424" y="246464"/>
                  <a:pt x="230078" y="248100"/>
                </a:cubicBezTo>
                <a:cubicBezTo>
                  <a:pt x="231057" y="250389"/>
                  <a:pt x="232037" y="252679"/>
                  <a:pt x="232364" y="255296"/>
                </a:cubicBezTo>
                <a:cubicBezTo>
                  <a:pt x="232690" y="259875"/>
                  <a:pt x="230731" y="264781"/>
                  <a:pt x="227138" y="267725"/>
                </a:cubicBezTo>
                <a:cubicBezTo>
                  <a:pt x="225832" y="269033"/>
                  <a:pt x="223873" y="269687"/>
                  <a:pt x="222240" y="270341"/>
                </a:cubicBezTo>
                <a:cubicBezTo>
                  <a:pt x="216688" y="272304"/>
                  <a:pt x="211136" y="274594"/>
                  <a:pt x="205585" y="276556"/>
                </a:cubicBezTo>
                <a:cubicBezTo>
                  <a:pt x="200360" y="278519"/>
                  <a:pt x="194155" y="276883"/>
                  <a:pt x="190562" y="272631"/>
                </a:cubicBezTo>
                <a:cubicBezTo>
                  <a:pt x="188930" y="270996"/>
                  <a:pt x="187950" y="268706"/>
                  <a:pt x="186970" y="266744"/>
                </a:cubicBezTo>
                <a:cubicBezTo>
                  <a:pt x="185664" y="263800"/>
                  <a:pt x="184684" y="260856"/>
                  <a:pt x="183704" y="257585"/>
                </a:cubicBezTo>
                <a:cubicBezTo>
                  <a:pt x="182072" y="257585"/>
                  <a:pt x="180439" y="257912"/>
                  <a:pt x="178806" y="257912"/>
                </a:cubicBezTo>
                <a:cubicBezTo>
                  <a:pt x="170642" y="258894"/>
                  <a:pt x="162151" y="259221"/>
                  <a:pt x="153986" y="258894"/>
                </a:cubicBezTo>
                <a:cubicBezTo>
                  <a:pt x="147782" y="258566"/>
                  <a:pt x="141577" y="257585"/>
                  <a:pt x="135372" y="255950"/>
                </a:cubicBezTo>
                <a:cubicBezTo>
                  <a:pt x="135045" y="256604"/>
                  <a:pt x="134392" y="257585"/>
                  <a:pt x="134392" y="258566"/>
                </a:cubicBezTo>
                <a:cubicBezTo>
                  <a:pt x="133086" y="261837"/>
                  <a:pt x="132106" y="264781"/>
                  <a:pt x="130800" y="268052"/>
                </a:cubicBezTo>
                <a:cubicBezTo>
                  <a:pt x="129167" y="272631"/>
                  <a:pt x="124922" y="275902"/>
                  <a:pt x="120350" y="276883"/>
                </a:cubicBezTo>
                <a:cubicBezTo>
                  <a:pt x="117737" y="277537"/>
                  <a:pt x="114798" y="277210"/>
                  <a:pt x="112512" y="276229"/>
                </a:cubicBezTo>
                <a:cubicBezTo>
                  <a:pt x="106960" y="274266"/>
                  <a:pt x="101735" y="272304"/>
                  <a:pt x="96183" y="270341"/>
                </a:cubicBezTo>
                <a:cubicBezTo>
                  <a:pt x="94550" y="269687"/>
                  <a:pt x="93244" y="269033"/>
                  <a:pt x="91611" y="267725"/>
                </a:cubicBezTo>
                <a:cubicBezTo>
                  <a:pt x="88019" y="265108"/>
                  <a:pt x="86060" y="260529"/>
                  <a:pt x="86060" y="255950"/>
                </a:cubicBezTo>
                <a:cubicBezTo>
                  <a:pt x="86060" y="253987"/>
                  <a:pt x="86713" y="252352"/>
                  <a:pt x="87039" y="250717"/>
                </a:cubicBezTo>
                <a:cubicBezTo>
                  <a:pt x="88672" y="246464"/>
                  <a:pt x="90305" y="242212"/>
                  <a:pt x="91938" y="237960"/>
                </a:cubicBezTo>
                <a:cubicBezTo>
                  <a:pt x="91611" y="237633"/>
                  <a:pt x="91285" y="237306"/>
                  <a:pt x="91285" y="236979"/>
                </a:cubicBezTo>
                <a:cubicBezTo>
                  <a:pt x="86060" y="233054"/>
                  <a:pt x="81488" y="228475"/>
                  <a:pt x="77242" y="223569"/>
                </a:cubicBezTo>
                <a:cubicBezTo>
                  <a:pt x="68751" y="213429"/>
                  <a:pt x="62546" y="201000"/>
                  <a:pt x="61567" y="187590"/>
                </a:cubicBezTo>
                <a:cubicBezTo>
                  <a:pt x="60914" y="178431"/>
                  <a:pt x="61567" y="169273"/>
                  <a:pt x="63526" y="160115"/>
                </a:cubicBezTo>
                <a:cubicBezTo>
                  <a:pt x="59281" y="158479"/>
                  <a:pt x="55035" y="156517"/>
                  <a:pt x="51443" y="153246"/>
                </a:cubicBezTo>
                <a:cubicBezTo>
                  <a:pt x="47524" y="149648"/>
                  <a:pt x="44585" y="145069"/>
                  <a:pt x="42952" y="140163"/>
                </a:cubicBezTo>
                <a:cubicBezTo>
                  <a:pt x="40993" y="133294"/>
                  <a:pt x="41972" y="125771"/>
                  <a:pt x="45565" y="119557"/>
                </a:cubicBezTo>
                <a:cubicBezTo>
                  <a:pt x="47851" y="115632"/>
                  <a:pt x="51443" y="112361"/>
                  <a:pt x="56015" y="110725"/>
                </a:cubicBezTo>
                <a:cubicBezTo>
                  <a:pt x="57974" y="110071"/>
                  <a:pt x="60587" y="110725"/>
                  <a:pt x="61893" y="112361"/>
                </a:cubicBezTo>
                <a:cubicBezTo>
                  <a:pt x="63526" y="114323"/>
                  <a:pt x="63526" y="117267"/>
                  <a:pt x="61893" y="119229"/>
                </a:cubicBezTo>
                <a:cubicBezTo>
                  <a:pt x="60587" y="120538"/>
                  <a:pt x="58954" y="120865"/>
                  <a:pt x="57321" y="122173"/>
                </a:cubicBezTo>
                <a:cubicBezTo>
                  <a:pt x="53402" y="125117"/>
                  <a:pt x="52096" y="130350"/>
                  <a:pt x="52749" y="135256"/>
                </a:cubicBezTo>
                <a:cubicBezTo>
                  <a:pt x="53076" y="138854"/>
                  <a:pt x="54709" y="142125"/>
                  <a:pt x="57321" y="144415"/>
                </a:cubicBezTo>
                <a:cubicBezTo>
                  <a:pt x="59934" y="147031"/>
                  <a:pt x="63200" y="148994"/>
                  <a:pt x="66792" y="150302"/>
                </a:cubicBezTo>
                <a:cubicBezTo>
                  <a:pt x="71037" y="139181"/>
                  <a:pt x="77569" y="129042"/>
                  <a:pt x="86713" y="121846"/>
                </a:cubicBezTo>
                <a:cubicBezTo>
                  <a:pt x="96183" y="114323"/>
                  <a:pt x="106960" y="108109"/>
                  <a:pt x="118064" y="104184"/>
                </a:cubicBezTo>
                <a:cubicBezTo>
                  <a:pt x="131126" y="99605"/>
                  <a:pt x="145169" y="97315"/>
                  <a:pt x="159212" y="97315"/>
                </a:cubicBezTo>
                <a:cubicBezTo>
                  <a:pt x="169009" y="97315"/>
                  <a:pt x="178479" y="98623"/>
                  <a:pt x="187950" y="100913"/>
                </a:cubicBezTo>
                <a:cubicBezTo>
                  <a:pt x="193175" y="91427"/>
                  <a:pt x="200686" y="83250"/>
                  <a:pt x="210157" y="78017"/>
                </a:cubicBezTo>
                <a:close/>
                <a:moveTo>
                  <a:pt x="203952" y="96007"/>
                </a:moveTo>
                <a:cubicBezTo>
                  <a:pt x="200033" y="99605"/>
                  <a:pt x="197420" y="104184"/>
                  <a:pt x="195134" y="109090"/>
                </a:cubicBezTo>
                <a:cubicBezTo>
                  <a:pt x="194155" y="111379"/>
                  <a:pt x="191542" y="112688"/>
                  <a:pt x="189256" y="112034"/>
                </a:cubicBezTo>
                <a:cubicBezTo>
                  <a:pt x="172274" y="107782"/>
                  <a:pt x="154313" y="107127"/>
                  <a:pt x="137005" y="110398"/>
                </a:cubicBezTo>
                <a:cubicBezTo>
                  <a:pt x="120350" y="113342"/>
                  <a:pt x="104674" y="120538"/>
                  <a:pt x="91611" y="131659"/>
                </a:cubicBezTo>
                <a:cubicBezTo>
                  <a:pt x="86386" y="136238"/>
                  <a:pt x="81814" y="141798"/>
                  <a:pt x="78875" y="148013"/>
                </a:cubicBezTo>
                <a:cubicBezTo>
                  <a:pt x="72997" y="159461"/>
                  <a:pt x="71037" y="172217"/>
                  <a:pt x="71364" y="184973"/>
                </a:cubicBezTo>
                <a:cubicBezTo>
                  <a:pt x="71364" y="191842"/>
                  <a:pt x="73323" y="198383"/>
                  <a:pt x="76262" y="204598"/>
                </a:cubicBezTo>
                <a:cubicBezTo>
                  <a:pt x="81161" y="214737"/>
                  <a:pt x="88999" y="223242"/>
                  <a:pt x="97816" y="230110"/>
                </a:cubicBezTo>
                <a:cubicBezTo>
                  <a:pt x="99776" y="231746"/>
                  <a:pt x="101408" y="234035"/>
                  <a:pt x="101735" y="236979"/>
                </a:cubicBezTo>
                <a:cubicBezTo>
                  <a:pt x="102388" y="239596"/>
                  <a:pt x="101735" y="242539"/>
                  <a:pt x="100755" y="245156"/>
                </a:cubicBezTo>
                <a:cubicBezTo>
                  <a:pt x="99449" y="248754"/>
                  <a:pt x="98143" y="252679"/>
                  <a:pt x="96510" y="256277"/>
                </a:cubicBezTo>
                <a:cubicBezTo>
                  <a:pt x="95857" y="258239"/>
                  <a:pt x="96510" y="260529"/>
                  <a:pt x="98469" y="261183"/>
                </a:cubicBezTo>
                <a:cubicBezTo>
                  <a:pt x="104021" y="263473"/>
                  <a:pt x="109899" y="265435"/>
                  <a:pt x="115451" y="267725"/>
                </a:cubicBezTo>
                <a:cubicBezTo>
                  <a:pt x="117410" y="268379"/>
                  <a:pt x="119696" y="267398"/>
                  <a:pt x="120350" y="265762"/>
                </a:cubicBezTo>
                <a:cubicBezTo>
                  <a:pt x="121982" y="261837"/>
                  <a:pt x="123289" y="257912"/>
                  <a:pt x="124922" y="253987"/>
                </a:cubicBezTo>
                <a:cubicBezTo>
                  <a:pt x="125901" y="251698"/>
                  <a:pt x="126881" y="249735"/>
                  <a:pt x="128840" y="248427"/>
                </a:cubicBezTo>
                <a:cubicBezTo>
                  <a:pt x="130800" y="246792"/>
                  <a:pt x="133739" y="246464"/>
                  <a:pt x="136352" y="247119"/>
                </a:cubicBezTo>
                <a:cubicBezTo>
                  <a:pt x="139617" y="247773"/>
                  <a:pt x="142883" y="248427"/>
                  <a:pt x="146149" y="249081"/>
                </a:cubicBezTo>
                <a:cubicBezTo>
                  <a:pt x="154313" y="250389"/>
                  <a:pt x="162477" y="250062"/>
                  <a:pt x="170642" y="249735"/>
                </a:cubicBezTo>
                <a:cubicBezTo>
                  <a:pt x="174887" y="249408"/>
                  <a:pt x="178806" y="248754"/>
                  <a:pt x="183051" y="248754"/>
                </a:cubicBezTo>
                <a:cubicBezTo>
                  <a:pt x="185337" y="248754"/>
                  <a:pt x="187950" y="249081"/>
                  <a:pt x="189909" y="250717"/>
                </a:cubicBezTo>
                <a:cubicBezTo>
                  <a:pt x="191869" y="252352"/>
                  <a:pt x="192848" y="254642"/>
                  <a:pt x="193828" y="256931"/>
                </a:cubicBezTo>
                <a:cubicBezTo>
                  <a:pt x="194808" y="260202"/>
                  <a:pt x="196114" y="263473"/>
                  <a:pt x="197420" y="266744"/>
                </a:cubicBezTo>
                <a:cubicBezTo>
                  <a:pt x="198074" y="268379"/>
                  <a:pt x="200360" y="269360"/>
                  <a:pt x="201992" y="268706"/>
                </a:cubicBezTo>
                <a:cubicBezTo>
                  <a:pt x="207544" y="266416"/>
                  <a:pt x="213422" y="264454"/>
                  <a:pt x="218974" y="262164"/>
                </a:cubicBezTo>
                <a:cubicBezTo>
                  <a:pt x="220934" y="261510"/>
                  <a:pt x="221913" y="259221"/>
                  <a:pt x="221260" y="257585"/>
                </a:cubicBezTo>
                <a:cubicBezTo>
                  <a:pt x="220280" y="254969"/>
                  <a:pt x="219301" y="252352"/>
                  <a:pt x="218321" y="249408"/>
                </a:cubicBezTo>
                <a:cubicBezTo>
                  <a:pt x="217341" y="247446"/>
                  <a:pt x="217341" y="245483"/>
                  <a:pt x="217668" y="243521"/>
                </a:cubicBezTo>
                <a:cubicBezTo>
                  <a:pt x="218648" y="239923"/>
                  <a:pt x="221260" y="236979"/>
                  <a:pt x="224526" y="235344"/>
                </a:cubicBezTo>
                <a:cubicBezTo>
                  <a:pt x="233996" y="230110"/>
                  <a:pt x="241508" y="222260"/>
                  <a:pt x="246733" y="212775"/>
                </a:cubicBezTo>
                <a:cubicBezTo>
                  <a:pt x="248366" y="210158"/>
                  <a:pt x="249019" y="207215"/>
                  <a:pt x="251305" y="204925"/>
                </a:cubicBezTo>
                <a:cubicBezTo>
                  <a:pt x="253917" y="201981"/>
                  <a:pt x="257510" y="200673"/>
                  <a:pt x="261428" y="200346"/>
                </a:cubicBezTo>
                <a:cubicBezTo>
                  <a:pt x="264694" y="200346"/>
                  <a:pt x="267633" y="200346"/>
                  <a:pt x="270899" y="200346"/>
                </a:cubicBezTo>
                <a:cubicBezTo>
                  <a:pt x="272532" y="200346"/>
                  <a:pt x="273838" y="198710"/>
                  <a:pt x="273838" y="197075"/>
                </a:cubicBezTo>
                <a:cubicBezTo>
                  <a:pt x="273838" y="188571"/>
                  <a:pt x="273838" y="180067"/>
                  <a:pt x="273838" y="171563"/>
                </a:cubicBezTo>
                <a:cubicBezTo>
                  <a:pt x="273838" y="169927"/>
                  <a:pt x="272858" y="168292"/>
                  <a:pt x="271226" y="167965"/>
                </a:cubicBezTo>
                <a:cubicBezTo>
                  <a:pt x="268286" y="167965"/>
                  <a:pt x="265021" y="167965"/>
                  <a:pt x="262082" y="167965"/>
                </a:cubicBezTo>
                <a:cubicBezTo>
                  <a:pt x="258816" y="167965"/>
                  <a:pt x="255877" y="166983"/>
                  <a:pt x="253264" y="165021"/>
                </a:cubicBezTo>
                <a:cubicBezTo>
                  <a:pt x="251631" y="163713"/>
                  <a:pt x="250325" y="161750"/>
                  <a:pt x="249998" y="159461"/>
                </a:cubicBezTo>
                <a:cubicBezTo>
                  <a:pt x="249019" y="152919"/>
                  <a:pt x="246733" y="146704"/>
                  <a:pt x="243140" y="141471"/>
                </a:cubicBezTo>
                <a:cubicBezTo>
                  <a:pt x="237589" y="131986"/>
                  <a:pt x="228118" y="125444"/>
                  <a:pt x="217994" y="121846"/>
                </a:cubicBezTo>
                <a:cubicBezTo>
                  <a:pt x="216035" y="121192"/>
                  <a:pt x="214402" y="119557"/>
                  <a:pt x="214076" y="117267"/>
                </a:cubicBezTo>
                <a:cubicBezTo>
                  <a:pt x="213749" y="107127"/>
                  <a:pt x="216362" y="97315"/>
                  <a:pt x="219301" y="87502"/>
                </a:cubicBezTo>
                <a:cubicBezTo>
                  <a:pt x="213749" y="89792"/>
                  <a:pt x="208524" y="93063"/>
                  <a:pt x="204605" y="96988"/>
                </a:cubicBezTo>
                <a:close/>
                <a:moveTo>
                  <a:pt x="220934" y="156844"/>
                </a:moveTo>
                <a:cubicBezTo>
                  <a:pt x="225832" y="155536"/>
                  <a:pt x="231057" y="158806"/>
                  <a:pt x="232690" y="163386"/>
                </a:cubicBezTo>
                <a:cubicBezTo>
                  <a:pt x="234323" y="168292"/>
                  <a:pt x="232037" y="173852"/>
                  <a:pt x="227138" y="176142"/>
                </a:cubicBezTo>
                <a:cubicBezTo>
                  <a:pt x="222893" y="178104"/>
                  <a:pt x="217341" y="176469"/>
                  <a:pt x="214729" y="172544"/>
                </a:cubicBezTo>
                <a:cubicBezTo>
                  <a:pt x="212116" y="168619"/>
                  <a:pt x="212443" y="163058"/>
                  <a:pt x="215708" y="159788"/>
                </a:cubicBezTo>
                <a:cubicBezTo>
                  <a:pt x="217015" y="158479"/>
                  <a:pt x="218974" y="157498"/>
                  <a:pt x="220607" y="156844"/>
                </a:cubicBezTo>
                <a:close/>
              </a:path>
            </a:pathLst>
          </a:custGeom>
          <a:solidFill>
            <a:srgbClr val="086163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EE2CA51-961F-457B-8DB9-AE24924A24C6}"/>
              </a:ext>
            </a:extLst>
          </p:cNvPr>
          <p:cNvSpPr/>
          <p:nvPr/>
        </p:nvSpPr>
        <p:spPr>
          <a:xfrm>
            <a:off x="1456046" y="1512003"/>
            <a:ext cx="681060" cy="682126"/>
          </a:xfrm>
          <a:custGeom>
            <a:avLst/>
            <a:gdLst>
              <a:gd name="connsiteX0" fmla="*/ 162959 w 325918"/>
              <a:gd name="connsiteY0" fmla="*/ 0 h 326428"/>
              <a:gd name="connsiteX1" fmla="*/ 325918 w 325918"/>
              <a:gd name="connsiteY1" fmla="*/ 163214 h 326428"/>
              <a:gd name="connsiteX2" fmla="*/ 162959 w 325918"/>
              <a:gd name="connsiteY2" fmla="*/ 326428 h 326428"/>
              <a:gd name="connsiteX3" fmla="*/ 0 w 325918"/>
              <a:gd name="connsiteY3" fmla="*/ 163214 h 326428"/>
              <a:gd name="connsiteX4" fmla="*/ 162959 w 325918"/>
              <a:gd name="connsiteY4" fmla="*/ 0 h 326428"/>
              <a:gd name="connsiteX5" fmla="*/ 239050 w 325918"/>
              <a:gd name="connsiteY5" fmla="*/ 58548 h 326428"/>
              <a:gd name="connsiteX6" fmla="*/ 249174 w 325918"/>
              <a:gd name="connsiteY6" fmla="*/ 56258 h 326428"/>
              <a:gd name="connsiteX7" fmla="*/ 250154 w 325918"/>
              <a:gd name="connsiteY7" fmla="*/ 68033 h 326428"/>
              <a:gd name="connsiteX8" fmla="*/ 257991 w 325918"/>
              <a:gd name="connsiteY8" fmla="*/ 60510 h 326428"/>
              <a:gd name="connsiteX9" fmla="*/ 266809 w 325918"/>
              <a:gd name="connsiteY9" fmla="*/ 63127 h 326428"/>
              <a:gd name="connsiteX10" fmla="*/ 265176 w 325918"/>
              <a:gd name="connsiteY10" fmla="*/ 69341 h 326428"/>
              <a:gd name="connsiteX11" fmla="*/ 258318 w 325918"/>
              <a:gd name="connsiteY11" fmla="*/ 75883 h 326428"/>
              <a:gd name="connsiteX12" fmla="*/ 270728 w 325918"/>
              <a:gd name="connsiteY12" fmla="*/ 77191 h 326428"/>
              <a:gd name="connsiteX13" fmla="*/ 268115 w 325918"/>
              <a:gd name="connsiteY13" fmla="*/ 87004 h 326428"/>
              <a:gd name="connsiteX14" fmla="*/ 247215 w 325918"/>
              <a:gd name="connsiteY14" fmla="*/ 87004 h 326428"/>
              <a:gd name="connsiteX15" fmla="*/ 234478 w 325918"/>
              <a:gd name="connsiteY15" fmla="*/ 99760 h 326428"/>
              <a:gd name="connsiteX16" fmla="*/ 248521 w 325918"/>
              <a:gd name="connsiteY16" fmla="*/ 121348 h 326428"/>
              <a:gd name="connsiteX17" fmla="*/ 253746 w 325918"/>
              <a:gd name="connsiteY17" fmla="*/ 192979 h 326428"/>
              <a:gd name="connsiteX18" fmla="*/ 207373 w 325918"/>
              <a:gd name="connsiteY18" fmla="*/ 248583 h 326428"/>
              <a:gd name="connsiteX19" fmla="*/ 121158 w 325918"/>
              <a:gd name="connsiteY19" fmla="*/ 250545 h 326428"/>
              <a:gd name="connsiteX20" fmla="*/ 77071 w 325918"/>
              <a:gd name="connsiteY20" fmla="*/ 207043 h 326428"/>
              <a:gd name="connsiteX21" fmla="*/ 67927 w 325918"/>
              <a:gd name="connsiteY21" fmla="*/ 148822 h 326428"/>
              <a:gd name="connsiteX22" fmla="*/ 113320 w 325918"/>
              <a:gd name="connsiteY22" fmla="*/ 81443 h 326428"/>
              <a:gd name="connsiteX23" fmla="*/ 199862 w 325918"/>
              <a:gd name="connsiteY23" fmla="*/ 75229 h 326428"/>
              <a:gd name="connsiteX24" fmla="*/ 226314 w 325918"/>
              <a:gd name="connsiteY24" fmla="*/ 91910 h 326428"/>
              <a:gd name="connsiteX25" fmla="*/ 239377 w 325918"/>
              <a:gd name="connsiteY25" fmla="*/ 79154 h 326428"/>
              <a:gd name="connsiteX26" fmla="*/ 239377 w 325918"/>
              <a:gd name="connsiteY26" fmla="*/ 58221 h 326428"/>
              <a:gd name="connsiteX27" fmla="*/ 123117 w 325918"/>
              <a:gd name="connsiteY27" fmla="*/ 89293 h 326428"/>
              <a:gd name="connsiteX28" fmla="*/ 89154 w 325918"/>
              <a:gd name="connsiteY28" fmla="*/ 122329 h 326428"/>
              <a:gd name="connsiteX29" fmla="*/ 79030 w 325918"/>
              <a:gd name="connsiteY29" fmla="*/ 176624 h 326428"/>
              <a:gd name="connsiteX30" fmla="*/ 106462 w 325918"/>
              <a:gd name="connsiteY30" fmla="*/ 227322 h 326428"/>
              <a:gd name="connsiteX31" fmla="*/ 187779 w 325918"/>
              <a:gd name="connsiteY31" fmla="*/ 244658 h 326428"/>
              <a:gd name="connsiteX32" fmla="*/ 235785 w 325918"/>
              <a:gd name="connsiteY32" fmla="*/ 206062 h 326428"/>
              <a:gd name="connsiteX33" fmla="*/ 246888 w 325918"/>
              <a:gd name="connsiteY33" fmla="*/ 159616 h 326428"/>
              <a:gd name="connsiteX34" fmla="*/ 225987 w 325918"/>
              <a:gd name="connsiteY34" fmla="*/ 108264 h 326428"/>
              <a:gd name="connsiteX35" fmla="*/ 209985 w 325918"/>
              <a:gd name="connsiteY35" fmla="*/ 124291 h 326428"/>
              <a:gd name="connsiteX36" fmla="*/ 222722 w 325918"/>
              <a:gd name="connsiteY36" fmla="*/ 177606 h 326428"/>
              <a:gd name="connsiteX37" fmla="*/ 187125 w 325918"/>
              <a:gd name="connsiteY37" fmla="*/ 220781 h 326428"/>
              <a:gd name="connsiteX38" fmla="*/ 151856 w 325918"/>
              <a:gd name="connsiteY38" fmla="*/ 225033 h 326428"/>
              <a:gd name="connsiteX39" fmla="*/ 112341 w 325918"/>
              <a:gd name="connsiteY39" fmla="*/ 200829 h 326428"/>
              <a:gd name="connsiteX40" fmla="*/ 100584 w 325918"/>
              <a:gd name="connsiteY40" fmla="*/ 157654 h 326428"/>
              <a:gd name="connsiteX41" fmla="*/ 118872 w 325918"/>
              <a:gd name="connsiteY41" fmla="*/ 119385 h 326428"/>
              <a:gd name="connsiteX42" fmla="*/ 164919 w 325918"/>
              <a:gd name="connsiteY42" fmla="*/ 101723 h 326428"/>
              <a:gd name="connsiteX43" fmla="*/ 201821 w 325918"/>
              <a:gd name="connsiteY43" fmla="*/ 115787 h 326428"/>
              <a:gd name="connsiteX44" fmla="*/ 217823 w 325918"/>
              <a:gd name="connsiteY44" fmla="*/ 99760 h 326428"/>
              <a:gd name="connsiteX45" fmla="*/ 186799 w 325918"/>
              <a:gd name="connsiteY45" fmla="*/ 82425 h 326428"/>
              <a:gd name="connsiteX46" fmla="*/ 122791 w 325918"/>
              <a:gd name="connsiteY46" fmla="*/ 88639 h 326428"/>
              <a:gd name="connsiteX47" fmla="*/ 127036 w 325918"/>
              <a:gd name="connsiteY47" fmla="*/ 127889 h 326428"/>
              <a:gd name="connsiteX48" fmla="*/ 111687 w 325918"/>
              <a:gd name="connsiteY48" fmla="*/ 165177 h 326428"/>
              <a:gd name="connsiteX49" fmla="*/ 126383 w 325918"/>
              <a:gd name="connsiteY49" fmla="*/ 199847 h 326428"/>
              <a:gd name="connsiteX50" fmla="*/ 157407 w 325918"/>
              <a:gd name="connsiteY50" fmla="*/ 214893 h 326428"/>
              <a:gd name="connsiteX51" fmla="*/ 195290 w 325918"/>
              <a:gd name="connsiteY51" fmla="*/ 203118 h 326428"/>
              <a:gd name="connsiteX52" fmla="*/ 212925 w 325918"/>
              <a:gd name="connsiteY52" fmla="*/ 170737 h 326428"/>
              <a:gd name="connsiteX53" fmla="*/ 202148 w 325918"/>
              <a:gd name="connsiteY53" fmla="*/ 132468 h 326428"/>
              <a:gd name="connsiteX54" fmla="*/ 186146 w 325918"/>
              <a:gd name="connsiteY54" fmla="*/ 148495 h 326428"/>
              <a:gd name="connsiteX55" fmla="*/ 186146 w 325918"/>
              <a:gd name="connsiteY55" fmla="*/ 179568 h 326428"/>
              <a:gd name="connsiteX56" fmla="*/ 155448 w 325918"/>
              <a:gd name="connsiteY56" fmla="*/ 191343 h 326428"/>
              <a:gd name="connsiteX57" fmla="*/ 136180 w 325918"/>
              <a:gd name="connsiteY57" fmla="*/ 173354 h 326428"/>
              <a:gd name="connsiteX58" fmla="*/ 138793 w 325918"/>
              <a:gd name="connsiteY58" fmla="*/ 149804 h 326428"/>
              <a:gd name="connsiteX59" fmla="*/ 156754 w 325918"/>
              <a:gd name="connsiteY59" fmla="*/ 136720 h 326428"/>
              <a:gd name="connsiteX60" fmla="*/ 178308 w 325918"/>
              <a:gd name="connsiteY60" fmla="*/ 140645 h 326428"/>
              <a:gd name="connsiteX61" fmla="*/ 194310 w 325918"/>
              <a:gd name="connsiteY61" fmla="*/ 124945 h 326428"/>
              <a:gd name="connsiteX62" fmla="*/ 167531 w 325918"/>
              <a:gd name="connsiteY62" fmla="*/ 113825 h 326428"/>
              <a:gd name="connsiteX63" fmla="*/ 127363 w 325918"/>
              <a:gd name="connsiteY63" fmla="*/ 128216 h 326428"/>
              <a:gd name="connsiteX64" fmla="*/ 151203 w 325918"/>
              <a:gd name="connsiteY64" fmla="*/ 151766 h 326428"/>
              <a:gd name="connsiteX65" fmla="*/ 146957 w 325918"/>
              <a:gd name="connsiteY65" fmla="*/ 170410 h 326428"/>
              <a:gd name="connsiteX66" fmla="*/ 161000 w 325918"/>
              <a:gd name="connsiteY66" fmla="*/ 180877 h 326428"/>
              <a:gd name="connsiteX67" fmla="*/ 178635 w 325918"/>
              <a:gd name="connsiteY67" fmla="*/ 169429 h 326428"/>
              <a:gd name="connsiteX68" fmla="*/ 177981 w 325918"/>
              <a:gd name="connsiteY68" fmla="*/ 156672 h 326428"/>
              <a:gd name="connsiteX69" fmla="*/ 166878 w 325918"/>
              <a:gd name="connsiteY69" fmla="*/ 167793 h 326428"/>
              <a:gd name="connsiteX70" fmla="*/ 160673 w 325918"/>
              <a:gd name="connsiteY70" fmla="*/ 169102 h 326428"/>
              <a:gd name="connsiteX71" fmla="*/ 158387 w 325918"/>
              <a:gd name="connsiteY71" fmla="*/ 160270 h 326428"/>
              <a:gd name="connsiteX72" fmla="*/ 170144 w 325918"/>
              <a:gd name="connsiteY72" fmla="*/ 148495 h 326428"/>
              <a:gd name="connsiteX73" fmla="*/ 151529 w 325918"/>
              <a:gd name="connsiteY73" fmla="*/ 151439 h 3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25918" h="326428">
                <a:moveTo>
                  <a:pt x="162959" y="0"/>
                </a:moveTo>
                <a:cubicBezTo>
                  <a:pt x="253093" y="0"/>
                  <a:pt x="325918" y="72939"/>
                  <a:pt x="325918" y="163214"/>
                </a:cubicBezTo>
                <a:cubicBezTo>
                  <a:pt x="325918" y="253489"/>
                  <a:pt x="253093" y="326428"/>
                  <a:pt x="162959" y="326428"/>
                </a:cubicBezTo>
                <a:cubicBezTo>
                  <a:pt x="72825" y="326428"/>
                  <a:pt x="0" y="253489"/>
                  <a:pt x="0" y="163214"/>
                </a:cubicBezTo>
                <a:cubicBezTo>
                  <a:pt x="0" y="72939"/>
                  <a:pt x="72825" y="0"/>
                  <a:pt x="162959" y="0"/>
                </a:cubicBezTo>
                <a:close/>
                <a:moveTo>
                  <a:pt x="239050" y="58548"/>
                </a:moveTo>
                <a:cubicBezTo>
                  <a:pt x="239377" y="53641"/>
                  <a:pt x="246888" y="51679"/>
                  <a:pt x="249174" y="56258"/>
                </a:cubicBezTo>
                <a:cubicBezTo>
                  <a:pt x="250807" y="59856"/>
                  <a:pt x="249827" y="64108"/>
                  <a:pt x="250154" y="68033"/>
                </a:cubicBezTo>
                <a:cubicBezTo>
                  <a:pt x="252766" y="65416"/>
                  <a:pt x="255052" y="62800"/>
                  <a:pt x="257991" y="60510"/>
                </a:cubicBezTo>
                <a:cubicBezTo>
                  <a:pt x="260931" y="58221"/>
                  <a:pt x="265829" y="59529"/>
                  <a:pt x="266809" y="63127"/>
                </a:cubicBezTo>
                <a:cubicBezTo>
                  <a:pt x="267789" y="65416"/>
                  <a:pt x="266482" y="67706"/>
                  <a:pt x="265176" y="69341"/>
                </a:cubicBezTo>
                <a:cubicBezTo>
                  <a:pt x="262890" y="71631"/>
                  <a:pt x="260931" y="73921"/>
                  <a:pt x="258318" y="75883"/>
                </a:cubicBezTo>
                <a:cubicBezTo>
                  <a:pt x="262563" y="76210"/>
                  <a:pt x="267135" y="74902"/>
                  <a:pt x="270728" y="77191"/>
                </a:cubicBezTo>
                <a:cubicBezTo>
                  <a:pt x="274647" y="80135"/>
                  <a:pt x="272687" y="86677"/>
                  <a:pt x="268115" y="87004"/>
                </a:cubicBezTo>
                <a:cubicBezTo>
                  <a:pt x="261257" y="87331"/>
                  <a:pt x="254073" y="87004"/>
                  <a:pt x="247215" y="87004"/>
                </a:cubicBezTo>
                <a:cubicBezTo>
                  <a:pt x="240357" y="93873"/>
                  <a:pt x="241336" y="92891"/>
                  <a:pt x="234478" y="99760"/>
                </a:cubicBezTo>
                <a:cubicBezTo>
                  <a:pt x="239703" y="106629"/>
                  <a:pt x="244929" y="113498"/>
                  <a:pt x="248521" y="121348"/>
                </a:cubicBezTo>
                <a:cubicBezTo>
                  <a:pt x="259624" y="143262"/>
                  <a:pt x="261584" y="169429"/>
                  <a:pt x="253746" y="192979"/>
                </a:cubicBezTo>
                <a:cubicBezTo>
                  <a:pt x="246235" y="216528"/>
                  <a:pt x="229253" y="237135"/>
                  <a:pt x="207373" y="248583"/>
                </a:cubicBezTo>
                <a:cubicBezTo>
                  <a:pt x="181247" y="262974"/>
                  <a:pt x="147937" y="263628"/>
                  <a:pt x="121158" y="250545"/>
                </a:cubicBezTo>
                <a:cubicBezTo>
                  <a:pt x="102217" y="241387"/>
                  <a:pt x="86215" y="226014"/>
                  <a:pt x="77071" y="207043"/>
                </a:cubicBezTo>
                <a:cubicBezTo>
                  <a:pt x="67927" y="189381"/>
                  <a:pt x="64661" y="168447"/>
                  <a:pt x="67927" y="148822"/>
                </a:cubicBezTo>
                <a:cubicBezTo>
                  <a:pt x="71846" y="121020"/>
                  <a:pt x="89154" y="95835"/>
                  <a:pt x="113320" y="81443"/>
                </a:cubicBezTo>
                <a:cubicBezTo>
                  <a:pt x="139119" y="65744"/>
                  <a:pt x="172103" y="63454"/>
                  <a:pt x="199862" y="75229"/>
                </a:cubicBezTo>
                <a:cubicBezTo>
                  <a:pt x="209659" y="79154"/>
                  <a:pt x="218476" y="85041"/>
                  <a:pt x="226314" y="91910"/>
                </a:cubicBezTo>
                <a:cubicBezTo>
                  <a:pt x="233172" y="85041"/>
                  <a:pt x="232519" y="86023"/>
                  <a:pt x="239377" y="79154"/>
                </a:cubicBezTo>
                <a:cubicBezTo>
                  <a:pt x="239377" y="72285"/>
                  <a:pt x="239050" y="65416"/>
                  <a:pt x="239377" y="58221"/>
                </a:cubicBezTo>
                <a:close/>
                <a:moveTo>
                  <a:pt x="123117" y="89293"/>
                </a:moveTo>
                <a:cubicBezTo>
                  <a:pt x="109075" y="96816"/>
                  <a:pt x="96992" y="108264"/>
                  <a:pt x="89154" y="122329"/>
                </a:cubicBezTo>
                <a:cubicBezTo>
                  <a:pt x="79683" y="138683"/>
                  <a:pt x="76091" y="157981"/>
                  <a:pt x="79030" y="176624"/>
                </a:cubicBezTo>
                <a:cubicBezTo>
                  <a:pt x="81969" y="196249"/>
                  <a:pt x="91767" y="214239"/>
                  <a:pt x="106462" y="227322"/>
                </a:cubicBezTo>
                <a:cubicBezTo>
                  <a:pt x="128016" y="246947"/>
                  <a:pt x="160020" y="253816"/>
                  <a:pt x="187779" y="244658"/>
                </a:cubicBezTo>
                <a:cubicBezTo>
                  <a:pt x="208026" y="238443"/>
                  <a:pt x="225334" y="224051"/>
                  <a:pt x="235785" y="206062"/>
                </a:cubicBezTo>
                <a:cubicBezTo>
                  <a:pt x="243949" y="191997"/>
                  <a:pt x="247868" y="175643"/>
                  <a:pt x="246888" y="159616"/>
                </a:cubicBezTo>
                <a:cubicBezTo>
                  <a:pt x="245908" y="140645"/>
                  <a:pt x="238397" y="122329"/>
                  <a:pt x="225987" y="108264"/>
                </a:cubicBezTo>
                <a:cubicBezTo>
                  <a:pt x="220762" y="113498"/>
                  <a:pt x="215211" y="119058"/>
                  <a:pt x="209985" y="124291"/>
                </a:cubicBezTo>
                <a:cubicBezTo>
                  <a:pt x="222069" y="138683"/>
                  <a:pt x="226967" y="158962"/>
                  <a:pt x="222722" y="177606"/>
                </a:cubicBezTo>
                <a:cubicBezTo>
                  <a:pt x="218476" y="196576"/>
                  <a:pt x="204760" y="213258"/>
                  <a:pt x="187125" y="220781"/>
                </a:cubicBezTo>
                <a:cubicBezTo>
                  <a:pt x="176022" y="225687"/>
                  <a:pt x="163612" y="226995"/>
                  <a:pt x="151856" y="225033"/>
                </a:cubicBezTo>
                <a:cubicBezTo>
                  <a:pt x="136180" y="222416"/>
                  <a:pt x="121811" y="213585"/>
                  <a:pt x="112341" y="200829"/>
                </a:cubicBezTo>
                <a:cubicBezTo>
                  <a:pt x="103197" y="188726"/>
                  <a:pt x="98951" y="173027"/>
                  <a:pt x="100584" y="157654"/>
                </a:cubicBezTo>
                <a:cubicBezTo>
                  <a:pt x="101890" y="143262"/>
                  <a:pt x="108422" y="129525"/>
                  <a:pt x="118872" y="119385"/>
                </a:cubicBezTo>
                <a:cubicBezTo>
                  <a:pt x="130955" y="107283"/>
                  <a:pt x="147937" y="100741"/>
                  <a:pt x="164919" y="101723"/>
                </a:cubicBezTo>
                <a:cubicBezTo>
                  <a:pt x="178308" y="102050"/>
                  <a:pt x="191371" y="107283"/>
                  <a:pt x="201821" y="115787"/>
                </a:cubicBezTo>
                <a:cubicBezTo>
                  <a:pt x="207373" y="110554"/>
                  <a:pt x="212271" y="104993"/>
                  <a:pt x="217823" y="99760"/>
                </a:cubicBezTo>
                <a:cubicBezTo>
                  <a:pt x="208679" y="91910"/>
                  <a:pt x="198229" y="86023"/>
                  <a:pt x="186799" y="82425"/>
                </a:cubicBezTo>
                <a:cubicBezTo>
                  <a:pt x="165898" y="75883"/>
                  <a:pt x="142059" y="78173"/>
                  <a:pt x="122791" y="88639"/>
                </a:cubicBezTo>
                <a:close/>
                <a:moveTo>
                  <a:pt x="127036" y="127889"/>
                </a:moveTo>
                <a:cubicBezTo>
                  <a:pt x="116913" y="137375"/>
                  <a:pt x="111361" y="151439"/>
                  <a:pt x="111687" y="165177"/>
                </a:cubicBezTo>
                <a:cubicBezTo>
                  <a:pt x="111687" y="177933"/>
                  <a:pt x="117239" y="190689"/>
                  <a:pt x="126383" y="199847"/>
                </a:cubicBezTo>
                <a:cubicBezTo>
                  <a:pt x="134547" y="208351"/>
                  <a:pt x="145651" y="213585"/>
                  <a:pt x="157407" y="214893"/>
                </a:cubicBezTo>
                <a:cubicBezTo>
                  <a:pt x="170797" y="216201"/>
                  <a:pt x="184839" y="211949"/>
                  <a:pt x="195290" y="203118"/>
                </a:cubicBezTo>
                <a:cubicBezTo>
                  <a:pt x="205087" y="194941"/>
                  <a:pt x="211292" y="183166"/>
                  <a:pt x="212925" y="170737"/>
                </a:cubicBezTo>
                <a:cubicBezTo>
                  <a:pt x="214884" y="157327"/>
                  <a:pt x="210639" y="143262"/>
                  <a:pt x="202148" y="132468"/>
                </a:cubicBezTo>
                <a:cubicBezTo>
                  <a:pt x="196923" y="137702"/>
                  <a:pt x="191371" y="143262"/>
                  <a:pt x="186146" y="148495"/>
                </a:cubicBezTo>
                <a:cubicBezTo>
                  <a:pt x="192024" y="157654"/>
                  <a:pt x="192351" y="170410"/>
                  <a:pt x="186146" y="179568"/>
                </a:cubicBezTo>
                <a:cubicBezTo>
                  <a:pt x="179941" y="189381"/>
                  <a:pt x="166878" y="194614"/>
                  <a:pt x="155448" y="191343"/>
                </a:cubicBezTo>
                <a:cubicBezTo>
                  <a:pt x="146631" y="189054"/>
                  <a:pt x="139119" y="181858"/>
                  <a:pt x="136180" y="173354"/>
                </a:cubicBezTo>
                <a:cubicBezTo>
                  <a:pt x="133568" y="165504"/>
                  <a:pt x="134547" y="156672"/>
                  <a:pt x="138793" y="149804"/>
                </a:cubicBezTo>
                <a:cubicBezTo>
                  <a:pt x="142712" y="143262"/>
                  <a:pt x="149243" y="138356"/>
                  <a:pt x="156754" y="136720"/>
                </a:cubicBezTo>
                <a:cubicBezTo>
                  <a:pt x="164265" y="135085"/>
                  <a:pt x="172103" y="136720"/>
                  <a:pt x="178308" y="140645"/>
                </a:cubicBezTo>
                <a:cubicBezTo>
                  <a:pt x="183860" y="135412"/>
                  <a:pt x="188758" y="129852"/>
                  <a:pt x="194310" y="124945"/>
                </a:cubicBezTo>
                <a:cubicBezTo>
                  <a:pt x="187125" y="118404"/>
                  <a:pt x="177002" y="114806"/>
                  <a:pt x="167531" y="113825"/>
                </a:cubicBezTo>
                <a:cubicBezTo>
                  <a:pt x="152835" y="112516"/>
                  <a:pt x="137813" y="117750"/>
                  <a:pt x="127363" y="128216"/>
                </a:cubicBezTo>
                <a:close/>
                <a:moveTo>
                  <a:pt x="151203" y="151766"/>
                </a:moveTo>
                <a:cubicBezTo>
                  <a:pt x="145977" y="156345"/>
                  <a:pt x="144345" y="164195"/>
                  <a:pt x="146957" y="170410"/>
                </a:cubicBezTo>
                <a:cubicBezTo>
                  <a:pt x="149243" y="176297"/>
                  <a:pt x="154795" y="180549"/>
                  <a:pt x="161000" y="180877"/>
                </a:cubicBezTo>
                <a:cubicBezTo>
                  <a:pt x="168511" y="181858"/>
                  <a:pt x="176349" y="176624"/>
                  <a:pt x="178635" y="169429"/>
                </a:cubicBezTo>
                <a:cubicBezTo>
                  <a:pt x="179941" y="165177"/>
                  <a:pt x="179614" y="160924"/>
                  <a:pt x="177981" y="156672"/>
                </a:cubicBezTo>
                <a:cubicBezTo>
                  <a:pt x="174063" y="160270"/>
                  <a:pt x="170470" y="164195"/>
                  <a:pt x="166878" y="167793"/>
                </a:cubicBezTo>
                <a:cubicBezTo>
                  <a:pt x="165245" y="169429"/>
                  <a:pt x="162633" y="170083"/>
                  <a:pt x="160673" y="169102"/>
                </a:cubicBezTo>
                <a:cubicBezTo>
                  <a:pt x="157407" y="167793"/>
                  <a:pt x="156101" y="162887"/>
                  <a:pt x="158387" y="160270"/>
                </a:cubicBezTo>
                <a:cubicBezTo>
                  <a:pt x="161979" y="156018"/>
                  <a:pt x="166225" y="152420"/>
                  <a:pt x="170144" y="148495"/>
                </a:cubicBezTo>
                <a:cubicBezTo>
                  <a:pt x="163939" y="145879"/>
                  <a:pt x="156428" y="146860"/>
                  <a:pt x="151529" y="151439"/>
                </a:cubicBezTo>
                <a:close/>
              </a:path>
            </a:pathLst>
          </a:custGeom>
          <a:solidFill>
            <a:srgbClr val="113037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7905F16-B86E-4A96-8BB1-E2CF572CAD2D}"/>
              </a:ext>
            </a:extLst>
          </p:cNvPr>
          <p:cNvSpPr/>
          <p:nvPr/>
        </p:nvSpPr>
        <p:spPr>
          <a:xfrm>
            <a:off x="7143567" y="2749868"/>
            <a:ext cx="496962" cy="571925"/>
          </a:xfrm>
          <a:custGeom>
            <a:avLst/>
            <a:gdLst>
              <a:gd name="connsiteX0" fmla="*/ 257641 w 424243"/>
              <a:gd name="connsiteY0" fmla="*/ 0 h 488237"/>
              <a:gd name="connsiteX1" fmla="*/ 333206 w 424243"/>
              <a:gd name="connsiteY1" fmla="*/ 75724 h 488237"/>
              <a:gd name="connsiteX2" fmla="*/ 257641 w 424243"/>
              <a:gd name="connsiteY2" fmla="*/ 151448 h 488237"/>
              <a:gd name="connsiteX3" fmla="*/ 182076 w 424243"/>
              <a:gd name="connsiteY3" fmla="*/ 75724 h 488237"/>
              <a:gd name="connsiteX4" fmla="*/ 257641 w 424243"/>
              <a:gd name="connsiteY4" fmla="*/ 0 h 488237"/>
              <a:gd name="connsiteX5" fmla="*/ 257641 w 424243"/>
              <a:gd name="connsiteY5" fmla="*/ 16587 h 488237"/>
              <a:gd name="connsiteX6" fmla="*/ 317013 w 424243"/>
              <a:gd name="connsiteY6" fmla="*/ 75724 h 488237"/>
              <a:gd name="connsiteX7" fmla="*/ 257641 w 424243"/>
              <a:gd name="connsiteY7" fmla="*/ 134860 h 488237"/>
              <a:gd name="connsiteX8" fmla="*/ 198268 w 424243"/>
              <a:gd name="connsiteY8" fmla="*/ 75724 h 488237"/>
              <a:gd name="connsiteX9" fmla="*/ 257641 w 424243"/>
              <a:gd name="connsiteY9" fmla="*/ 16587 h 488237"/>
              <a:gd name="connsiteX10" fmla="*/ 95716 w 424243"/>
              <a:gd name="connsiteY10" fmla="*/ 114667 h 488237"/>
              <a:gd name="connsiteX11" fmla="*/ 191431 w 424243"/>
              <a:gd name="connsiteY11" fmla="*/ 210584 h 488237"/>
              <a:gd name="connsiteX12" fmla="*/ 95716 w 424243"/>
              <a:gd name="connsiteY12" fmla="*/ 306501 h 488237"/>
              <a:gd name="connsiteX13" fmla="*/ 0 w 424243"/>
              <a:gd name="connsiteY13" fmla="*/ 210584 h 488237"/>
              <a:gd name="connsiteX14" fmla="*/ 95716 w 424243"/>
              <a:gd name="connsiteY14" fmla="*/ 114667 h 488237"/>
              <a:gd name="connsiteX15" fmla="*/ 95716 w 424243"/>
              <a:gd name="connsiteY15" fmla="*/ 131255 h 488237"/>
              <a:gd name="connsiteX16" fmla="*/ 174879 w 424243"/>
              <a:gd name="connsiteY16" fmla="*/ 210584 h 488237"/>
              <a:gd name="connsiteX17" fmla="*/ 95716 w 424243"/>
              <a:gd name="connsiteY17" fmla="*/ 289914 h 488237"/>
              <a:gd name="connsiteX18" fmla="*/ 16552 w 424243"/>
              <a:gd name="connsiteY18" fmla="*/ 210584 h 488237"/>
              <a:gd name="connsiteX19" fmla="*/ 95716 w 424243"/>
              <a:gd name="connsiteY19" fmla="*/ 131255 h 488237"/>
              <a:gd name="connsiteX20" fmla="*/ 299381 w 424243"/>
              <a:gd name="connsiteY20" fmla="*/ 238710 h 488237"/>
              <a:gd name="connsiteX21" fmla="*/ 424244 w 424243"/>
              <a:gd name="connsiteY21" fmla="*/ 363474 h 488237"/>
              <a:gd name="connsiteX22" fmla="*/ 299381 w 424243"/>
              <a:gd name="connsiteY22" fmla="*/ 488238 h 488237"/>
              <a:gd name="connsiteX23" fmla="*/ 174519 w 424243"/>
              <a:gd name="connsiteY23" fmla="*/ 363474 h 488237"/>
              <a:gd name="connsiteX24" fmla="*/ 299381 w 424243"/>
              <a:gd name="connsiteY24" fmla="*/ 238710 h 488237"/>
              <a:gd name="connsiteX25" fmla="*/ 299381 w 424243"/>
              <a:gd name="connsiteY25" fmla="*/ 255297 h 488237"/>
              <a:gd name="connsiteX26" fmla="*/ 407691 w 424243"/>
              <a:gd name="connsiteY26" fmla="*/ 363835 h 488237"/>
              <a:gd name="connsiteX27" fmla="*/ 299381 w 424243"/>
              <a:gd name="connsiteY27" fmla="*/ 472372 h 488237"/>
              <a:gd name="connsiteX28" fmla="*/ 191072 w 424243"/>
              <a:gd name="connsiteY28" fmla="*/ 363835 h 488237"/>
              <a:gd name="connsiteX29" fmla="*/ 299381 w 424243"/>
              <a:gd name="connsiteY29" fmla="*/ 255297 h 488237"/>
              <a:gd name="connsiteX30" fmla="*/ 163364 w 424243"/>
              <a:gd name="connsiteY30" fmla="*/ 143154 h 488237"/>
              <a:gd name="connsiteX31" fmla="*/ 193950 w 424243"/>
              <a:gd name="connsiteY31" fmla="*/ 117552 h 488237"/>
              <a:gd name="connsiteX32" fmla="*/ 204745 w 424243"/>
              <a:gd name="connsiteY32" fmla="*/ 130533 h 488237"/>
              <a:gd name="connsiteX33" fmla="*/ 174159 w 424243"/>
              <a:gd name="connsiteY33" fmla="*/ 156135 h 488237"/>
              <a:gd name="connsiteX34" fmla="*/ 163364 w 424243"/>
              <a:gd name="connsiteY34" fmla="*/ 143154 h 488237"/>
              <a:gd name="connsiteX35" fmla="*/ 177038 w 424243"/>
              <a:gd name="connsiteY35" fmla="*/ 261427 h 488237"/>
              <a:gd name="connsiteX36" fmla="*/ 204745 w 424243"/>
              <a:gd name="connsiteY36" fmla="*/ 282341 h 488237"/>
              <a:gd name="connsiteX37" fmla="*/ 194670 w 424243"/>
              <a:gd name="connsiteY37" fmla="*/ 296044 h 488237"/>
              <a:gd name="connsiteX38" fmla="*/ 166963 w 424243"/>
              <a:gd name="connsiteY38" fmla="*/ 275130 h 488237"/>
              <a:gd name="connsiteX39" fmla="*/ 177038 w 424243"/>
              <a:gd name="connsiteY39" fmla="*/ 261427 h 488237"/>
              <a:gd name="connsiteX40" fmla="*/ 293264 w 424243"/>
              <a:gd name="connsiteY40" fmla="*/ 279817 h 488237"/>
              <a:gd name="connsiteX41" fmla="*/ 318093 w 424243"/>
              <a:gd name="connsiteY41" fmla="*/ 286308 h 488237"/>
              <a:gd name="connsiteX42" fmla="*/ 328888 w 424243"/>
              <a:gd name="connsiteY42" fmla="*/ 296765 h 488237"/>
              <a:gd name="connsiteX43" fmla="*/ 328528 w 424243"/>
              <a:gd name="connsiteY43" fmla="*/ 318761 h 488237"/>
              <a:gd name="connsiteX44" fmla="*/ 331047 w 424243"/>
              <a:gd name="connsiteY44" fmla="*/ 322367 h 488237"/>
              <a:gd name="connsiteX45" fmla="*/ 322771 w 424243"/>
              <a:gd name="connsiteY45" fmla="*/ 338954 h 488237"/>
              <a:gd name="connsiteX46" fmla="*/ 313415 w 424243"/>
              <a:gd name="connsiteY46" fmla="*/ 356623 h 488237"/>
              <a:gd name="connsiteX47" fmla="*/ 283189 w 424243"/>
              <a:gd name="connsiteY47" fmla="*/ 354459 h 488237"/>
              <a:gd name="connsiteX48" fmla="*/ 274193 w 424243"/>
              <a:gd name="connsiteY48" fmla="*/ 336790 h 488237"/>
              <a:gd name="connsiteX49" fmla="*/ 268076 w 424243"/>
              <a:gd name="connsiteY49" fmla="*/ 320924 h 488237"/>
              <a:gd name="connsiteX50" fmla="*/ 271674 w 424243"/>
              <a:gd name="connsiteY50" fmla="*/ 316237 h 488237"/>
              <a:gd name="connsiteX51" fmla="*/ 272394 w 424243"/>
              <a:gd name="connsiteY51" fmla="*/ 298207 h 488237"/>
              <a:gd name="connsiteX52" fmla="*/ 293624 w 424243"/>
              <a:gd name="connsiteY52" fmla="*/ 279817 h 488237"/>
              <a:gd name="connsiteX53" fmla="*/ 247565 w 424243"/>
              <a:gd name="connsiteY53" fmla="*/ 377176 h 488237"/>
              <a:gd name="connsiteX54" fmla="*/ 276712 w 424243"/>
              <a:gd name="connsiteY54" fmla="*/ 364916 h 488237"/>
              <a:gd name="connsiteX55" fmla="*/ 291105 w 424243"/>
              <a:gd name="connsiteY55" fmla="*/ 408187 h 488237"/>
              <a:gd name="connsiteX56" fmla="*/ 296503 w 424243"/>
              <a:gd name="connsiteY56" fmla="*/ 392321 h 488237"/>
              <a:gd name="connsiteX57" fmla="*/ 291465 w 424243"/>
              <a:gd name="connsiteY57" fmla="*/ 379340 h 488237"/>
              <a:gd name="connsiteX58" fmla="*/ 307298 w 424243"/>
              <a:gd name="connsiteY58" fmla="*/ 379340 h 488237"/>
              <a:gd name="connsiteX59" fmla="*/ 302260 w 424243"/>
              <a:gd name="connsiteY59" fmla="*/ 392321 h 488237"/>
              <a:gd name="connsiteX60" fmla="*/ 307658 w 424243"/>
              <a:gd name="connsiteY60" fmla="*/ 408548 h 488237"/>
              <a:gd name="connsiteX61" fmla="*/ 322051 w 424243"/>
              <a:gd name="connsiteY61" fmla="*/ 364916 h 488237"/>
              <a:gd name="connsiteX62" fmla="*/ 350838 w 424243"/>
              <a:gd name="connsiteY62" fmla="*/ 377176 h 488237"/>
              <a:gd name="connsiteX63" fmla="*/ 363792 w 424243"/>
              <a:gd name="connsiteY63" fmla="*/ 394485 h 488237"/>
              <a:gd name="connsiteX64" fmla="*/ 364871 w 424243"/>
              <a:gd name="connsiteY64" fmla="*/ 414678 h 488237"/>
              <a:gd name="connsiteX65" fmla="*/ 352997 w 424243"/>
              <a:gd name="connsiteY65" fmla="*/ 426938 h 488237"/>
              <a:gd name="connsiteX66" fmla="*/ 246846 w 424243"/>
              <a:gd name="connsiteY66" fmla="*/ 426938 h 488237"/>
              <a:gd name="connsiteX67" fmla="*/ 233892 w 424243"/>
              <a:gd name="connsiteY67" fmla="*/ 416120 h 488237"/>
              <a:gd name="connsiteX68" fmla="*/ 234611 w 424243"/>
              <a:gd name="connsiteY68" fmla="*/ 397369 h 488237"/>
              <a:gd name="connsiteX69" fmla="*/ 247565 w 424243"/>
              <a:gd name="connsiteY69" fmla="*/ 377176 h 488237"/>
              <a:gd name="connsiteX70" fmla="*/ 108310 w 424243"/>
              <a:gd name="connsiteY70" fmla="*/ 222844 h 488237"/>
              <a:gd name="connsiteX71" fmla="*/ 108310 w 424243"/>
              <a:gd name="connsiteY71" fmla="*/ 222844 h 488237"/>
              <a:gd name="connsiteX72" fmla="*/ 108310 w 424243"/>
              <a:gd name="connsiteY72" fmla="*/ 218157 h 488237"/>
              <a:gd name="connsiteX73" fmla="*/ 130260 w 424243"/>
              <a:gd name="connsiteY73" fmla="*/ 211305 h 488237"/>
              <a:gd name="connsiteX74" fmla="*/ 121984 w 424243"/>
              <a:gd name="connsiteY74" fmla="*/ 189670 h 488237"/>
              <a:gd name="connsiteX75" fmla="*/ 104712 w 424243"/>
              <a:gd name="connsiteY75" fmla="*/ 155775 h 488237"/>
              <a:gd name="connsiteX76" fmla="*/ 85281 w 424243"/>
              <a:gd name="connsiteY76" fmla="*/ 152890 h 488237"/>
              <a:gd name="connsiteX77" fmla="*/ 69448 w 424243"/>
              <a:gd name="connsiteY77" fmla="*/ 184982 h 488237"/>
              <a:gd name="connsiteX78" fmla="*/ 60092 w 424243"/>
              <a:gd name="connsiteY78" fmla="*/ 211305 h 488237"/>
              <a:gd name="connsiteX79" fmla="*/ 82402 w 424243"/>
              <a:gd name="connsiteY79" fmla="*/ 218517 h 488237"/>
              <a:gd name="connsiteX80" fmla="*/ 82402 w 424243"/>
              <a:gd name="connsiteY80" fmla="*/ 223205 h 488237"/>
              <a:gd name="connsiteX81" fmla="*/ 95356 w 424243"/>
              <a:gd name="connsiteY81" fmla="*/ 261427 h 488237"/>
              <a:gd name="connsiteX82" fmla="*/ 108310 w 424243"/>
              <a:gd name="connsiteY82" fmla="*/ 223205 h 488237"/>
              <a:gd name="connsiteX83" fmla="*/ 108310 w 424243"/>
              <a:gd name="connsiteY83" fmla="*/ 222844 h 488237"/>
              <a:gd name="connsiteX84" fmla="*/ 142134 w 424243"/>
              <a:gd name="connsiteY84" fmla="*/ 255658 h 488237"/>
              <a:gd name="connsiteX85" fmla="*/ 132419 w 424243"/>
              <a:gd name="connsiteY85" fmla="*/ 236547 h 488237"/>
              <a:gd name="connsiteX86" fmla="*/ 115866 w 424243"/>
              <a:gd name="connsiteY86" fmla="*/ 228253 h 488237"/>
              <a:gd name="connsiteX87" fmla="*/ 112988 w 424243"/>
              <a:gd name="connsiteY87" fmla="*/ 226811 h 488237"/>
              <a:gd name="connsiteX88" fmla="*/ 118025 w 424243"/>
              <a:gd name="connsiteY88" fmla="*/ 242316 h 488237"/>
              <a:gd name="connsiteX89" fmla="*/ 110829 w 424243"/>
              <a:gd name="connsiteY89" fmla="*/ 241595 h 488237"/>
              <a:gd name="connsiteX90" fmla="*/ 94996 w 424243"/>
              <a:gd name="connsiteY90" fmla="*/ 261427 h 488237"/>
              <a:gd name="connsiteX91" fmla="*/ 78804 w 424243"/>
              <a:gd name="connsiteY91" fmla="*/ 241595 h 488237"/>
              <a:gd name="connsiteX92" fmla="*/ 71607 w 424243"/>
              <a:gd name="connsiteY92" fmla="*/ 242316 h 488237"/>
              <a:gd name="connsiteX93" fmla="*/ 77004 w 424243"/>
              <a:gd name="connsiteY93" fmla="*/ 226811 h 488237"/>
              <a:gd name="connsiteX94" fmla="*/ 73766 w 424243"/>
              <a:gd name="connsiteY94" fmla="*/ 228614 h 488237"/>
              <a:gd name="connsiteX95" fmla="*/ 57573 w 424243"/>
              <a:gd name="connsiteY95" fmla="*/ 236547 h 488237"/>
              <a:gd name="connsiteX96" fmla="*/ 49297 w 424243"/>
              <a:gd name="connsiteY96" fmla="*/ 247364 h 488237"/>
              <a:gd name="connsiteX97" fmla="*/ 48218 w 424243"/>
              <a:gd name="connsiteY97" fmla="*/ 256018 h 488237"/>
              <a:gd name="connsiteX98" fmla="*/ 57573 w 424243"/>
              <a:gd name="connsiteY98" fmla="*/ 263951 h 488237"/>
              <a:gd name="connsiteX99" fmla="*/ 133498 w 424243"/>
              <a:gd name="connsiteY99" fmla="*/ 263951 h 488237"/>
              <a:gd name="connsiteX100" fmla="*/ 142134 w 424243"/>
              <a:gd name="connsiteY100" fmla="*/ 256018 h 488237"/>
              <a:gd name="connsiteX101" fmla="*/ 260160 w 424243"/>
              <a:gd name="connsiteY101" fmla="*/ 34256 h 488237"/>
              <a:gd name="connsiteX102" fmla="*/ 259440 w 424243"/>
              <a:gd name="connsiteY102" fmla="*/ 34256 h 488237"/>
              <a:gd name="connsiteX103" fmla="*/ 257641 w 424243"/>
              <a:gd name="connsiteY103" fmla="*/ 32453 h 488237"/>
              <a:gd name="connsiteX104" fmla="*/ 252963 w 424243"/>
              <a:gd name="connsiteY104" fmla="*/ 34256 h 488237"/>
              <a:gd name="connsiteX105" fmla="*/ 252963 w 424243"/>
              <a:gd name="connsiteY105" fmla="*/ 34256 h 488237"/>
              <a:gd name="connsiteX106" fmla="*/ 248645 w 424243"/>
              <a:gd name="connsiteY106" fmla="*/ 31732 h 488237"/>
              <a:gd name="connsiteX107" fmla="*/ 246846 w 424243"/>
              <a:gd name="connsiteY107" fmla="*/ 37862 h 488237"/>
              <a:gd name="connsiteX108" fmla="*/ 243607 w 424243"/>
              <a:gd name="connsiteY108" fmla="*/ 36059 h 488237"/>
              <a:gd name="connsiteX109" fmla="*/ 242528 w 424243"/>
              <a:gd name="connsiteY109" fmla="*/ 41107 h 488237"/>
              <a:gd name="connsiteX110" fmla="*/ 241448 w 424243"/>
              <a:gd name="connsiteY110" fmla="*/ 43271 h 488237"/>
              <a:gd name="connsiteX111" fmla="*/ 241808 w 424243"/>
              <a:gd name="connsiteY111" fmla="*/ 54810 h 488237"/>
              <a:gd name="connsiteX112" fmla="*/ 240729 w 424243"/>
              <a:gd name="connsiteY112" fmla="*/ 56613 h 488237"/>
              <a:gd name="connsiteX113" fmla="*/ 245047 w 424243"/>
              <a:gd name="connsiteY113" fmla="*/ 65267 h 488237"/>
              <a:gd name="connsiteX114" fmla="*/ 250084 w 424243"/>
              <a:gd name="connsiteY114" fmla="*/ 74642 h 488237"/>
              <a:gd name="connsiteX115" fmla="*/ 265917 w 424243"/>
              <a:gd name="connsiteY115" fmla="*/ 73560 h 488237"/>
              <a:gd name="connsiteX116" fmla="*/ 270595 w 424243"/>
              <a:gd name="connsiteY116" fmla="*/ 64185 h 488237"/>
              <a:gd name="connsiteX117" fmla="*/ 273833 w 424243"/>
              <a:gd name="connsiteY117" fmla="*/ 55891 h 488237"/>
              <a:gd name="connsiteX118" fmla="*/ 272034 w 424243"/>
              <a:gd name="connsiteY118" fmla="*/ 53367 h 488237"/>
              <a:gd name="connsiteX119" fmla="*/ 272394 w 424243"/>
              <a:gd name="connsiteY119" fmla="*/ 45795 h 488237"/>
              <a:gd name="connsiteX120" fmla="*/ 272754 w 424243"/>
              <a:gd name="connsiteY120" fmla="*/ 43631 h 488237"/>
              <a:gd name="connsiteX121" fmla="*/ 271674 w 424243"/>
              <a:gd name="connsiteY121" fmla="*/ 43271 h 488237"/>
              <a:gd name="connsiteX122" fmla="*/ 272754 w 424243"/>
              <a:gd name="connsiteY122" fmla="*/ 37862 h 488237"/>
              <a:gd name="connsiteX123" fmla="*/ 268436 w 424243"/>
              <a:gd name="connsiteY123" fmla="*/ 38222 h 488237"/>
              <a:gd name="connsiteX124" fmla="*/ 266277 w 424243"/>
              <a:gd name="connsiteY124" fmla="*/ 34617 h 488237"/>
              <a:gd name="connsiteX125" fmla="*/ 263038 w 424243"/>
              <a:gd name="connsiteY125" fmla="*/ 35338 h 488237"/>
              <a:gd name="connsiteX126" fmla="*/ 260879 w 424243"/>
              <a:gd name="connsiteY126" fmla="*/ 34617 h 488237"/>
              <a:gd name="connsiteX127" fmla="*/ 284268 w 424243"/>
              <a:gd name="connsiteY127" fmla="*/ 85820 h 488237"/>
              <a:gd name="connsiteX128" fmla="*/ 268796 w 424243"/>
              <a:gd name="connsiteY128" fmla="*/ 79330 h 488237"/>
              <a:gd name="connsiteX129" fmla="*/ 261239 w 424243"/>
              <a:gd name="connsiteY129" fmla="*/ 102047 h 488237"/>
              <a:gd name="connsiteX130" fmla="*/ 258360 w 424243"/>
              <a:gd name="connsiteY130" fmla="*/ 93753 h 488237"/>
              <a:gd name="connsiteX131" fmla="*/ 260879 w 424243"/>
              <a:gd name="connsiteY131" fmla="*/ 86902 h 488237"/>
              <a:gd name="connsiteX132" fmla="*/ 252603 w 424243"/>
              <a:gd name="connsiteY132" fmla="*/ 86902 h 488237"/>
              <a:gd name="connsiteX133" fmla="*/ 255482 w 424243"/>
              <a:gd name="connsiteY133" fmla="*/ 93753 h 488237"/>
              <a:gd name="connsiteX134" fmla="*/ 252603 w 424243"/>
              <a:gd name="connsiteY134" fmla="*/ 102407 h 488237"/>
              <a:gd name="connsiteX135" fmla="*/ 245047 w 424243"/>
              <a:gd name="connsiteY135" fmla="*/ 79330 h 488237"/>
              <a:gd name="connsiteX136" fmla="*/ 229934 w 424243"/>
              <a:gd name="connsiteY136" fmla="*/ 85820 h 488237"/>
              <a:gd name="connsiteX137" fmla="*/ 223097 w 424243"/>
              <a:gd name="connsiteY137" fmla="*/ 95196 h 488237"/>
              <a:gd name="connsiteX138" fmla="*/ 222377 w 424243"/>
              <a:gd name="connsiteY138" fmla="*/ 105653 h 488237"/>
              <a:gd name="connsiteX139" fmla="*/ 228494 w 424243"/>
              <a:gd name="connsiteY139" fmla="*/ 112143 h 488237"/>
              <a:gd name="connsiteX140" fmla="*/ 284628 w 424243"/>
              <a:gd name="connsiteY140" fmla="*/ 112143 h 488237"/>
              <a:gd name="connsiteX141" fmla="*/ 291465 w 424243"/>
              <a:gd name="connsiteY141" fmla="*/ 106374 h 488237"/>
              <a:gd name="connsiteX142" fmla="*/ 291105 w 424243"/>
              <a:gd name="connsiteY142" fmla="*/ 96638 h 488237"/>
              <a:gd name="connsiteX143" fmla="*/ 284268 w 424243"/>
              <a:gd name="connsiteY143" fmla="*/ 85820 h 48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24243" h="488237">
                <a:moveTo>
                  <a:pt x="257641" y="0"/>
                </a:moveTo>
                <a:cubicBezTo>
                  <a:pt x="299381" y="0"/>
                  <a:pt x="333206" y="33895"/>
                  <a:pt x="333206" y="75724"/>
                </a:cubicBezTo>
                <a:cubicBezTo>
                  <a:pt x="333206" y="117552"/>
                  <a:pt x="299381" y="151448"/>
                  <a:pt x="257641" y="151448"/>
                </a:cubicBezTo>
                <a:cubicBezTo>
                  <a:pt x="215900" y="151448"/>
                  <a:pt x="182076" y="117552"/>
                  <a:pt x="182076" y="75724"/>
                </a:cubicBezTo>
                <a:cubicBezTo>
                  <a:pt x="182076" y="33895"/>
                  <a:pt x="215900" y="0"/>
                  <a:pt x="257641" y="0"/>
                </a:cubicBezTo>
                <a:close/>
                <a:moveTo>
                  <a:pt x="257641" y="16587"/>
                </a:moveTo>
                <a:cubicBezTo>
                  <a:pt x="290386" y="16587"/>
                  <a:pt x="317013" y="43271"/>
                  <a:pt x="317013" y="75724"/>
                </a:cubicBezTo>
                <a:cubicBezTo>
                  <a:pt x="317013" y="108537"/>
                  <a:pt x="290386" y="134860"/>
                  <a:pt x="257641" y="134860"/>
                </a:cubicBezTo>
                <a:cubicBezTo>
                  <a:pt x="224896" y="134860"/>
                  <a:pt x="198268" y="108177"/>
                  <a:pt x="198268" y="75724"/>
                </a:cubicBezTo>
                <a:cubicBezTo>
                  <a:pt x="198268" y="42910"/>
                  <a:pt x="224896" y="16587"/>
                  <a:pt x="257641" y="16587"/>
                </a:cubicBezTo>
                <a:close/>
                <a:moveTo>
                  <a:pt x="95716" y="114667"/>
                </a:moveTo>
                <a:cubicBezTo>
                  <a:pt x="148611" y="114667"/>
                  <a:pt x="191431" y="157578"/>
                  <a:pt x="191431" y="210584"/>
                </a:cubicBezTo>
                <a:cubicBezTo>
                  <a:pt x="191431" y="263591"/>
                  <a:pt x="148611" y="306501"/>
                  <a:pt x="95716" y="306501"/>
                </a:cubicBezTo>
                <a:cubicBezTo>
                  <a:pt x="42820" y="306501"/>
                  <a:pt x="0" y="263591"/>
                  <a:pt x="0" y="210584"/>
                </a:cubicBezTo>
                <a:cubicBezTo>
                  <a:pt x="0" y="157578"/>
                  <a:pt x="42820" y="114667"/>
                  <a:pt x="95716" y="114667"/>
                </a:cubicBezTo>
                <a:close/>
                <a:moveTo>
                  <a:pt x="95716" y="131255"/>
                </a:moveTo>
                <a:cubicBezTo>
                  <a:pt x="139615" y="131255"/>
                  <a:pt x="174879" y="166953"/>
                  <a:pt x="174879" y="210584"/>
                </a:cubicBezTo>
                <a:cubicBezTo>
                  <a:pt x="174879" y="254576"/>
                  <a:pt x="139256" y="289914"/>
                  <a:pt x="95716" y="289914"/>
                </a:cubicBezTo>
                <a:cubicBezTo>
                  <a:pt x="51816" y="289914"/>
                  <a:pt x="16552" y="254215"/>
                  <a:pt x="16552" y="210584"/>
                </a:cubicBezTo>
                <a:cubicBezTo>
                  <a:pt x="16552" y="166592"/>
                  <a:pt x="52176" y="131255"/>
                  <a:pt x="95716" y="131255"/>
                </a:cubicBezTo>
                <a:close/>
                <a:moveTo>
                  <a:pt x="299381" y="238710"/>
                </a:moveTo>
                <a:cubicBezTo>
                  <a:pt x="368110" y="238710"/>
                  <a:pt x="424244" y="294601"/>
                  <a:pt x="424244" y="363474"/>
                </a:cubicBezTo>
                <a:cubicBezTo>
                  <a:pt x="424244" y="432347"/>
                  <a:pt x="368469" y="488238"/>
                  <a:pt x="299381" y="488238"/>
                </a:cubicBezTo>
                <a:cubicBezTo>
                  <a:pt x="230293" y="488238"/>
                  <a:pt x="174519" y="432347"/>
                  <a:pt x="174519" y="363474"/>
                </a:cubicBezTo>
                <a:cubicBezTo>
                  <a:pt x="174519" y="294601"/>
                  <a:pt x="230293" y="238710"/>
                  <a:pt x="299381" y="238710"/>
                </a:cubicBezTo>
                <a:close/>
                <a:moveTo>
                  <a:pt x="299381" y="255297"/>
                </a:moveTo>
                <a:cubicBezTo>
                  <a:pt x="359114" y="255297"/>
                  <a:pt x="407691" y="303977"/>
                  <a:pt x="407691" y="363835"/>
                </a:cubicBezTo>
                <a:cubicBezTo>
                  <a:pt x="407691" y="423692"/>
                  <a:pt x="359114" y="472372"/>
                  <a:pt x="299381" y="472372"/>
                </a:cubicBezTo>
                <a:cubicBezTo>
                  <a:pt x="239649" y="472372"/>
                  <a:pt x="191072" y="423692"/>
                  <a:pt x="191072" y="363835"/>
                </a:cubicBezTo>
                <a:cubicBezTo>
                  <a:pt x="191072" y="303977"/>
                  <a:pt x="239649" y="255297"/>
                  <a:pt x="299381" y="255297"/>
                </a:cubicBezTo>
                <a:close/>
                <a:moveTo>
                  <a:pt x="163364" y="143154"/>
                </a:moveTo>
                <a:lnTo>
                  <a:pt x="193950" y="117552"/>
                </a:lnTo>
                <a:cubicBezTo>
                  <a:pt x="197189" y="122240"/>
                  <a:pt x="200787" y="126567"/>
                  <a:pt x="204745" y="130533"/>
                </a:cubicBezTo>
                <a:lnTo>
                  <a:pt x="174159" y="156135"/>
                </a:lnTo>
                <a:cubicBezTo>
                  <a:pt x="170921" y="151448"/>
                  <a:pt x="167323" y="147120"/>
                  <a:pt x="163364" y="143154"/>
                </a:cubicBezTo>
                <a:close/>
                <a:moveTo>
                  <a:pt x="177038" y="261427"/>
                </a:moveTo>
                <a:lnTo>
                  <a:pt x="204745" y="282341"/>
                </a:lnTo>
                <a:cubicBezTo>
                  <a:pt x="201147" y="286668"/>
                  <a:pt x="197549" y="290996"/>
                  <a:pt x="194670" y="296044"/>
                </a:cubicBezTo>
                <a:lnTo>
                  <a:pt x="166963" y="275130"/>
                </a:lnTo>
                <a:cubicBezTo>
                  <a:pt x="170921" y="270803"/>
                  <a:pt x="174159" y="266475"/>
                  <a:pt x="177038" y="261427"/>
                </a:cubicBezTo>
                <a:close/>
                <a:moveTo>
                  <a:pt x="293264" y="279817"/>
                </a:moveTo>
                <a:cubicBezTo>
                  <a:pt x="301900" y="277654"/>
                  <a:pt x="311976" y="279817"/>
                  <a:pt x="318093" y="286308"/>
                </a:cubicBezTo>
                <a:cubicBezTo>
                  <a:pt x="321331" y="290274"/>
                  <a:pt x="327448" y="290996"/>
                  <a:pt x="328888" y="296765"/>
                </a:cubicBezTo>
                <a:cubicBezTo>
                  <a:pt x="330327" y="303977"/>
                  <a:pt x="329967" y="311549"/>
                  <a:pt x="328528" y="318761"/>
                </a:cubicBezTo>
                <a:cubicBezTo>
                  <a:pt x="329248" y="319843"/>
                  <a:pt x="329967" y="321285"/>
                  <a:pt x="331047" y="322367"/>
                </a:cubicBezTo>
                <a:cubicBezTo>
                  <a:pt x="330327" y="328497"/>
                  <a:pt x="329607" y="336790"/>
                  <a:pt x="322771" y="338954"/>
                </a:cubicBezTo>
                <a:cubicBezTo>
                  <a:pt x="321331" y="345445"/>
                  <a:pt x="319172" y="352656"/>
                  <a:pt x="313415" y="356623"/>
                </a:cubicBezTo>
                <a:cubicBezTo>
                  <a:pt x="304419" y="363474"/>
                  <a:pt x="291105" y="362753"/>
                  <a:pt x="283189" y="354459"/>
                </a:cubicBezTo>
                <a:cubicBezTo>
                  <a:pt x="277791" y="350132"/>
                  <a:pt x="275992" y="343281"/>
                  <a:pt x="274193" y="336790"/>
                </a:cubicBezTo>
                <a:cubicBezTo>
                  <a:pt x="269875" y="332463"/>
                  <a:pt x="268796" y="326694"/>
                  <a:pt x="268076" y="320924"/>
                </a:cubicBezTo>
                <a:cubicBezTo>
                  <a:pt x="267716" y="318400"/>
                  <a:pt x="269875" y="316958"/>
                  <a:pt x="271674" y="316237"/>
                </a:cubicBezTo>
                <a:cubicBezTo>
                  <a:pt x="270595" y="310467"/>
                  <a:pt x="269875" y="303977"/>
                  <a:pt x="272394" y="298207"/>
                </a:cubicBezTo>
                <a:cubicBezTo>
                  <a:pt x="276712" y="289553"/>
                  <a:pt x="284268" y="282341"/>
                  <a:pt x="293624" y="279817"/>
                </a:cubicBezTo>
                <a:close/>
                <a:moveTo>
                  <a:pt x="247565" y="377176"/>
                </a:moveTo>
                <a:cubicBezTo>
                  <a:pt x="256921" y="372489"/>
                  <a:pt x="266996" y="368883"/>
                  <a:pt x="276712" y="364916"/>
                </a:cubicBezTo>
                <a:cubicBezTo>
                  <a:pt x="281390" y="379340"/>
                  <a:pt x="286427" y="393764"/>
                  <a:pt x="291105" y="408187"/>
                </a:cubicBezTo>
                <a:cubicBezTo>
                  <a:pt x="292904" y="402778"/>
                  <a:pt x="295063" y="397730"/>
                  <a:pt x="296503" y="392321"/>
                </a:cubicBezTo>
                <a:cubicBezTo>
                  <a:pt x="293984" y="388355"/>
                  <a:pt x="290745" y="384388"/>
                  <a:pt x="291465" y="379340"/>
                </a:cubicBezTo>
                <a:cubicBezTo>
                  <a:pt x="292904" y="372128"/>
                  <a:pt x="305858" y="372128"/>
                  <a:pt x="307298" y="379340"/>
                </a:cubicBezTo>
                <a:cubicBezTo>
                  <a:pt x="307658" y="384388"/>
                  <a:pt x="304779" y="388355"/>
                  <a:pt x="302260" y="392321"/>
                </a:cubicBezTo>
                <a:cubicBezTo>
                  <a:pt x="304059" y="397730"/>
                  <a:pt x="305858" y="403139"/>
                  <a:pt x="307658" y="408548"/>
                </a:cubicBezTo>
                <a:cubicBezTo>
                  <a:pt x="312335" y="394124"/>
                  <a:pt x="317373" y="379701"/>
                  <a:pt x="322051" y="364916"/>
                </a:cubicBezTo>
                <a:cubicBezTo>
                  <a:pt x="331766" y="368883"/>
                  <a:pt x="341482" y="372489"/>
                  <a:pt x="350838" y="377176"/>
                </a:cubicBezTo>
                <a:cubicBezTo>
                  <a:pt x="357674" y="380422"/>
                  <a:pt x="362352" y="387273"/>
                  <a:pt x="363792" y="394485"/>
                </a:cubicBezTo>
                <a:cubicBezTo>
                  <a:pt x="364871" y="400975"/>
                  <a:pt x="364871" y="407826"/>
                  <a:pt x="364871" y="414678"/>
                </a:cubicBezTo>
                <a:cubicBezTo>
                  <a:pt x="365231" y="421168"/>
                  <a:pt x="359474" y="426938"/>
                  <a:pt x="352997" y="426938"/>
                </a:cubicBezTo>
                <a:cubicBezTo>
                  <a:pt x="317733" y="426938"/>
                  <a:pt x="282469" y="426938"/>
                  <a:pt x="246846" y="426938"/>
                </a:cubicBezTo>
                <a:cubicBezTo>
                  <a:pt x="240369" y="427298"/>
                  <a:pt x="234611" y="422250"/>
                  <a:pt x="233892" y="416120"/>
                </a:cubicBezTo>
                <a:cubicBezTo>
                  <a:pt x="233532" y="409990"/>
                  <a:pt x="234252" y="403860"/>
                  <a:pt x="234611" y="397369"/>
                </a:cubicBezTo>
                <a:cubicBezTo>
                  <a:pt x="234971" y="389076"/>
                  <a:pt x="240009" y="380782"/>
                  <a:pt x="247565" y="377176"/>
                </a:cubicBezTo>
                <a:close/>
                <a:moveTo>
                  <a:pt x="108310" y="222844"/>
                </a:moveTo>
                <a:lnTo>
                  <a:pt x="108310" y="222844"/>
                </a:lnTo>
                <a:lnTo>
                  <a:pt x="108310" y="218157"/>
                </a:lnTo>
                <a:cubicBezTo>
                  <a:pt x="108310" y="218157"/>
                  <a:pt x="123063" y="218517"/>
                  <a:pt x="130260" y="211305"/>
                </a:cubicBezTo>
                <a:cubicBezTo>
                  <a:pt x="130260" y="211305"/>
                  <a:pt x="120184" y="208421"/>
                  <a:pt x="121984" y="189670"/>
                </a:cubicBezTo>
                <a:cubicBezTo>
                  <a:pt x="123783" y="170919"/>
                  <a:pt x="119825" y="154332"/>
                  <a:pt x="104712" y="155775"/>
                </a:cubicBezTo>
                <a:cubicBezTo>
                  <a:pt x="104712" y="155775"/>
                  <a:pt x="98235" y="147842"/>
                  <a:pt x="85281" y="152890"/>
                </a:cubicBezTo>
                <a:cubicBezTo>
                  <a:pt x="80963" y="154693"/>
                  <a:pt x="68728" y="159020"/>
                  <a:pt x="69448" y="184982"/>
                </a:cubicBezTo>
                <a:cubicBezTo>
                  <a:pt x="70168" y="210945"/>
                  <a:pt x="60092" y="211305"/>
                  <a:pt x="60092" y="211305"/>
                </a:cubicBezTo>
                <a:cubicBezTo>
                  <a:pt x="60092" y="211305"/>
                  <a:pt x="65130" y="218517"/>
                  <a:pt x="82402" y="218517"/>
                </a:cubicBezTo>
                <a:lnTo>
                  <a:pt x="82402" y="223205"/>
                </a:lnTo>
                <a:lnTo>
                  <a:pt x="95356" y="261427"/>
                </a:lnTo>
                <a:lnTo>
                  <a:pt x="108310" y="223205"/>
                </a:lnTo>
                <a:lnTo>
                  <a:pt x="108310" y="222844"/>
                </a:lnTo>
                <a:close/>
                <a:moveTo>
                  <a:pt x="142134" y="255658"/>
                </a:moveTo>
                <a:cubicBezTo>
                  <a:pt x="140695" y="247725"/>
                  <a:pt x="140695" y="240513"/>
                  <a:pt x="132419" y="236547"/>
                </a:cubicBezTo>
                <a:lnTo>
                  <a:pt x="115866" y="228253"/>
                </a:lnTo>
                <a:cubicBezTo>
                  <a:pt x="114787" y="227892"/>
                  <a:pt x="114067" y="227171"/>
                  <a:pt x="112988" y="226811"/>
                </a:cubicBezTo>
                <a:lnTo>
                  <a:pt x="118025" y="242316"/>
                </a:lnTo>
                <a:lnTo>
                  <a:pt x="110829" y="241595"/>
                </a:lnTo>
                <a:lnTo>
                  <a:pt x="94996" y="261427"/>
                </a:lnTo>
                <a:lnTo>
                  <a:pt x="78804" y="241595"/>
                </a:lnTo>
                <a:lnTo>
                  <a:pt x="71607" y="242316"/>
                </a:lnTo>
                <a:lnTo>
                  <a:pt x="77004" y="226811"/>
                </a:lnTo>
                <a:lnTo>
                  <a:pt x="73766" y="228614"/>
                </a:lnTo>
                <a:lnTo>
                  <a:pt x="57573" y="236547"/>
                </a:lnTo>
                <a:cubicBezTo>
                  <a:pt x="53255" y="238710"/>
                  <a:pt x="50377" y="242677"/>
                  <a:pt x="49297" y="247364"/>
                </a:cubicBezTo>
                <a:lnTo>
                  <a:pt x="48218" y="256018"/>
                </a:lnTo>
                <a:cubicBezTo>
                  <a:pt x="48578" y="260706"/>
                  <a:pt x="52896" y="264312"/>
                  <a:pt x="57573" y="263951"/>
                </a:cubicBezTo>
                <a:cubicBezTo>
                  <a:pt x="82762" y="263951"/>
                  <a:pt x="108310" y="263951"/>
                  <a:pt x="133498" y="263951"/>
                </a:cubicBezTo>
                <a:cubicBezTo>
                  <a:pt x="137816" y="263951"/>
                  <a:pt x="141774" y="260345"/>
                  <a:pt x="142134" y="256018"/>
                </a:cubicBezTo>
                <a:close/>
                <a:moveTo>
                  <a:pt x="260160" y="34256"/>
                </a:moveTo>
                <a:lnTo>
                  <a:pt x="259440" y="34256"/>
                </a:lnTo>
                <a:lnTo>
                  <a:pt x="257641" y="32453"/>
                </a:lnTo>
                <a:lnTo>
                  <a:pt x="252963" y="34256"/>
                </a:lnTo>
                <a:lnTo>
                  <a:pt x="252963" y="34256"/>
                </a:lnTo>
                <a:lnTo>
                  <a:pt x="248645" y="31732"/>
                </a:lnTo>
                <a:lnTo>
                  <a:pt x="246846" y="37862"/>
                </a:lnTo>
                <a:lnTo>
                  <a:pt x="243607" y="36059"/>
                </a:lnTo>
                <a:cubicBezTo>
                  <a:pt x="243607" y="36059"/>
                  <a:pt x="242888" y="38944"/>
                  <a:pt x="242528" y="41107"/>
                </a:cubicBezTo>
                <a:cubicBezTo>
                  <a:pt x="241808" y="41828"/>
                  <a:pt x="241448" y="42189"/>
                  <a:pt x="241448" y="43271"/>
                </a:cubicBezTo>
                <a:cubicBezTo>
                  <a:pt x="240729" y="47237"/>
                  <a:pt x="240729" y="51204"/>
                  <a:pt x="241808" y="54810"/>
                </a:cubicBezTo>
                <a:cubicBezTo>
                  <a:pt x="241448" y="55531"/>
                  <a:pt x="241088" y="56252"/>
                  <a:pt x="240729" y="56613"/>
                </a:cubicBezTo>
                <a:cubicBezTo>
                  <a:pt x="241088" y="59858"/>
                  <a:pt x="241448" y="64185"/>
                  <a:pt x="245047" y="65267"/>
                </a:cubicBezTo>
                <a:cubicBezTo>
                  <a:pt x="245766" y="68873"/>
                  <a:pt x="246846" y="72478"/>
                  <a:pt x="250084" y="74642"/>
                </a:cubicBezTo>
                <a:cubicBezTo>
                  <a:pt x="254762" y="78248"/>
                  <a:pt x="261959" y="77887"/>
                  <a:pt x="265917" y="73560"/>
                </a:cubicBezTo>
                <a:cubicBezTo>
                  <a:pt x="268796" y="71036"/>
                  <a:pt x="269875" y="67430"/>
                  <a:pt x="270595" y="64185"/>
                </a:cubicBezTo>
                <a:cubicBezTo>
                  <a:pt x="272754" y="62021"/>
                  <a:pt x="273473" y="58776"/>
                  <a:pt x="273833" y="55891"/>
                </a:cubicBezTo>
                <a:cubicBezTo>
                  <a:pt x="274193" y="54449"/>
                  <a:pt x="273114" y="53728"/>
                  <a:pt x="272034" y="53367"/>
                </a:cubicBezTo>
                <a:cubicBezTo>
                  <a:pt x="272394" y="50843"/>
                  <a:pt x="272754" y="48319"/>
                  <a:pt x="272394" y="45795"/>
                </a:cubicBezTo>
                <a:cubicBezTo>
                  <a:pt x="272754" y="44713"/>
                  <a:pt x="272754" y="43631"/>
                  <a:pt x="272754" y="43631"/>
                </a:cubicBezTo>
                <a:cubicBezTo>
                  <a:pt x="272754" y="43271"/>
                  <a:pt x="271314" y="43992"/>
                  <a:pt x="271674" y="43271"/>
                </a:cubicBezTo>
                <a:cubicBezTo>
                  <a:pt x="272394" y="40386"/>
                  <a:pt x="272394" y="38222"/>
                  <a:pt x="272754" y="37862"/>
                </a:cubicBezTo>
                <a:cubicBezTo>
                  <a:pt x="273114" y="37501"/>
                  <a:pt x="268436" y="38222"/>
                  <a:pt x="268436" y="38222"/>
                </a:cubicBezTo>
                <a:lnTo>
                  <a:pt x="266277" y="34617"/>
                </a:lnTo>
                <a:lnTo>
                  <a:pt x="263038" y="35338"/>
                </a:lnTo>
                <a:cubicBezTo>
                  <a:pt x="262319" y="34977"/>
                  <a:pt x="261599" y="34617"/>
                  <a:pt x="260879" y="34617"/>
                </a:cubicBezTo>
                <a:close/>
                <a:moveTo>
                  <a:pt x="284268" y="85820"/>
                </a:moveTo>
                <a:cubicBezTo>
                  <a:pt x="279231" y="83296"/>
                  <a:pt x="274193" y="81493"/>
                  <a:pt x="268796" y="79330"/>
                </a:cubicBezTo>
                <a:cubicBezTo>
                  <a:pt x="266277" y="86902"/>
                  <a:pt x="263758" y="94474"/>
                  <a:pt x="261239" y="102047"/>
                </a:cubicBezTo>
                <a:cubicBezTo>
                  <a:pt x="260160" y="99162"/>
                  <a:pt x="259080" y="96638"/>
                  <a:pt x="258360" y="93753"/>
                </a:cubicBezTo>
                <a:cubicBezTo>
                  <a:pt x="259800" y="91590"/>
                  <a:pt x="261239" y="89426"/>
                  <a:pt x="260879" y="86902"/>
                </a:cubicBezTo>
                <a:cubicBezTo>
                  <a:pt x="260160" y="82936"/>
                  <a:pt x="253323" y="82936"/>
                  <a:pt x="252603" y="86902"/>
                </a:cubicBezTo>
                <a:cubicBezTo>
                  <a:pt x="252243" y="89426"/>
                  <a:pt x="254042" y="91590"/>
                  <a:pt x="255482" y="93753"/>
                </a:cubicBezTo>
                <a:cubicBezTo>
                  <a:pt x="254762" y="96638"/>
                  <a:pt x="253683" y="99523"/>
                  <a:pt x="252603" y="102407"/>
                </a:cubicBezTo>
                <a:cubicBezTo>
                  <a:pt x="250084" y="94835"/>
                  <a:pt x="247565" y="87263"/>
                  <a:pt x="245047" y="79330"/>
                </a:cubicBezTo>
                <a:cubicBezTo>
                  <a:pt x="240009" y="81493"/>
                  <a:pt x="234611" y="83296"/>
                  <a:pt x="229934" y="85820"/>
                </a:cubicBezTo>
                <a:cubicBezTo>
                  <a:pt x="226335" y="87623"/>
                  <a:pt x="223816" y="91229"/>
                  <a:pt x="223097" y="95196"/>
                </a:cubicBezTo>
                <a:cubicBezTo>
                  <a:pt x="222737" y="98801"/>
                  <a:pt x="222737" y="102407"/>
                  <a:pt x="222377" y="105653"/>
                </a:cubicBezTo>
                <a:cubicBezTo>
                  <a:pt x="222377" y="108898"/>
                  <a:pt x="225256" y="112143"/>
                  <a:pt x="228494" y="112143"/>
                </a:cubicBezTo>
                <a:cubicBezTo>
                  <a:pt x="247206" y="112143"/>
                  <a:pt x="265917" y="112143"/>
                  <a:pt x="284628" y="112143"/>
                </a:cubicBezTo>
                <a:cubicBezTo>
                  <a:pt x="287867" y="112504"/>
                  <a:pt x="291105" y="109619"/>
                  <a:pt x="291465" y="106374"/>
                </a:cubicBezTo>
                <a:cubicBezTo>
                  <a:pt x="291465" y="103129"/>
                  <a:pt x="291465" y="99883"/>
                  <a:pt x="291105" y="96638"/>
                </a:cubicBezTo>
                <a:cubicBezTo>
                  <a:pt x="290745" y="92311"/>
                  <a:pt x="288227" y="87984"/>
                  <a:pt x="284268" y="85820"/>
                </a:cubicBezTo>
                <a:close/>
              </a:path>
            </a:pathLst>
          </a:custGeom>
          <a:solidFill>
            <a:schemeClr val="accent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360E0-15EB-4A94-988F-820349805CF6}"/>
              </a:ext>
            </a:extLst>
          </p:cNvPr>
          <p:cNvGrpSpPr/>
          <p:nvPr/>
        </p:nvGrpSpPr>
        <p:grpSpPr>
          <a:xfrm>
            <a:off x="5723957" y="2767187"/>
            <a:ext cx="470828" cy="538978"/>
            <a:chOff x="6024858" y="2767187"/>
            <a:chExt cx="470828" cy="53897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BC33C49-811E-4088-B635-339309297336}"/>
                </a:ext>
              </a:extLst>
            </p:cNvPr>
            <p:cNvSpPr/>
            <p:nvPr/>
          </p:nvSpPr>
          <p:spPr>
            <a:xfrm>
              <a:off x="6024858" y="2767187"/>
              <a:ext cx="470828" cy="538978"/>
            </a:xfrm>
            <a:custGeom>
              <a:avLst/>
              <a:gdLst>
                <a:gd name="connsiteX0" fmla="*/ 38420 w 401933"/>
                <a:gd name="connsiteY0" fmla="*/ 371407 h 460111"/>
                <a:gd name="connsiteX1" fmla="*/ 84119 w 401933"/>
                <a:gd name="connsiteY1" fmla="*/ 417202 h 460111"/>
                <a:gd name="connsiteX2" fmla="*/ 85558 w 401933"/>
                <a:gd name="connsiteY2" fmla="*/ 417202 h 460111"/>
                <a:gd name="connsiteX3" fmla="*/ 124060 w 401933"/>
                <a:gd name="connsiteY3" fmla="*/ 411432 h 460111"/>
                <a:gd name="connsiteX4" fmla="*/ 124060 w 401933"/>
                <a:gd name="connsiteY4" fmla="*/ 450376 h 460111"/>
                <a:gd name="connsiteX5" fmla="*/ 133776 w 401933"/>
                <a:gd name="connsiteY5" fmla="*/ 460112 h 460111"/>
                <a:gd name="connsiteX6" fmla="*/ 336722 w 401933"/>
                <a:gd name="connsiteY6" fmla="*/ 460112 h 460111"/>
                <a:gd name="connsiteX7" fmla="*/ 346437 w 401933"/>
                <a:gd name="connsiteY7" fmla="*/ 450376 h 460111"/>
                <a:gd name="connsiteX8" fmla="*/ 346437 w 401933"/>
                <a:gd name="connsiteY8" fmla="*/ 312631 h 460111"/>
                <a:gd name="connsiteX9" fmla="*/ 348596 w 401933"/>
                <a:gd name="connsiteY9" fmla="*/ 310467 h 460111"/>
                <a:gd name="connsiteX10" fmla="*/ 402211 w 401933"/>
                <a:gd name="connsiteY10" fmla="*/ 181737 h 460111"/>
                <a:gd name="connsiteX11" fmla="*/ 220855 w 401933"/>
                <a:gd name="connsiteY11" fmla="*/ 0 h 460111"/>
                <a:gd name="connsiteX12" fmla="*/ 143491 w 401933"/>
                <a:gd name="connsiteY12" fmla="*/ 17308 h 460111"/>
                <a:gd name="connsiteX13" fmla="*/ 38420 w 401933"/>
                <a:gd name="connsiteY13" fmla="*/ 181737 h 460111"/>
                <a:gd name="connsiteX14" fmla="*/ 38420 w 401933"/>
                <a:gd name="connsiteY14" fmla="*/ 208060 h 460111"/>
                <a:gd name="connsiteX15" fmla="*/ 4595 w 401933"/>
                <a:gd name="connsiteY15" fmla="*/ 272966 h 460111"/>
                <a:gd name="connsiteX16" fmla="*/ 3876 w 401933"/>
                <a:gd name="connsiteY16" fmla="*/ 304337 h 460111"/>
                <a:gd name="connsiteX17" fmla="*/ 31583 w 401933"/>
                <a:gd name="connsiteY17" fmla="*/ 318040 h 460111"/>
                <a:gd name="connsiteX18" fmla="*/ 38420 w 401933"/>
                <a:gd name="connsiteY18" fmla="*/ 318040 h 460111"/>
                <a:gd name="connsiteX19" fmla="*/ 38420 w 401933"/>
                <a:gd name="connsiteY19" fmla="*/ 324891 h 460111"/>
                <a:gd name="connsiteX20" fmla="*/ 38420 w 401933"/>
                <a:gd name="connsiteY20" fmla="*/ 371768 h 460111"/>
                <a:gd name="connsiteX21" fmla="*/ 25106 w 401933"/>
                <a:gd name="connsiteY21" fmla="*/ 297486 h 460111"/>
                <a:gd name="connsiteX22" fmla="*/ 20788 w 401933"/>
                <a:gd name="connsiteY22" fmla="*/ 297486 h 460111"/>
                <a:gd name="connsiteX23" fmla="*/ 19349 w 401933"/>
                <a:gd name="connsiteY23" fmla="*/ 292438 h 460111"/>
                <a:gd name="connsiteX24" fmla="*/ 21508 w 401933"/>
                <a:gd name="connsiteY24" fmla="*/ 281981 h 460111"/>
                <a:gd name="connsiteX25" fmla="*/ 56411 w 401933"/>
                <a:gd name="connsiteY25" fmla="*/ 214911 h 460111"/>
                <a:gd name="connsiteX26" fmla="*/ 57491 w 401933"/>
                <a:gd name="connsiteY26" fmla="*/ 210224 h 460111"/>
                <a:gd name="connsiteX27" fmla="*/ 57491 w 401933"/>
                <a:gd name="connsiteY27" fmla="*/ 181737 h 460111"/>
                <a:gd name="connsiteX28" fmla="*/ 151407 w 401933"/>
                <a:gd name="connsiteY28" fmla="*/ 34617 h 460111"/>
                <a:gd name="connsiteX29" fmla="*/ 220495 w 401933"/>
                <a:gd name="connsiteY29" fmla="*/ 19111 h 460111"/>
                <a:gd name="connsiteX30" fmla="*/ 382420 w 401933"/>
                <a:gd name="connsiteY30" fmla="*/ 181376 h 460111"/>
                <a:gd name="connsiteX31" fmla="*/ 329885 w 401933"/>
                <a:gd name="connsiteY31" fmla="*/ 301092 h 460111"/>
                <a:gd name="connsiteX32" fmla="*/ 326646 w 401933"/>
                <a:gd name="connsiteY32" fmla="*/ 308304 h 460111"/>
                <a:gd name="connsiteX33" fmla="*/ 326646 w 401933"/>
                <a:gd name="connsiteY33" fmla="*/ 440640 h 460111"/>
                <a:gd name="connsiteX34" fmla="*/ 143131 w 401933"/>
                <a:gd name="connsiteY34" fmla="*/ 440640 h 460111"/>
                <a:gd name="connsiteX35" fmla="*/ 143131 w 401933"/>
                <a:gd name="connsiteY35" fmla="*/ 400254 h 460111"/>
                <a:gd name="connsiteX36" fmla="*/ 139893 w 401933"/>
                <a:gd name="connsiteY36" fmla="*/ 393042 h 460111"/>
                <a:gd name="connsiteX37" fmla="*/ 132336 w 401933"/>
                <a:gd name="connsiteY37" fmla="*/ 390879 h 460111"/>
                <a:gd name="connsiteX38" fmla="*/ 83399 w 401933"/>
                <a:gd name="connsiteY38" fmla="*/ 398091 h 460111"/>
                <a:gd name="connsiteX39" fmla="*/ 82679 w 401933"/>
                <a:gd name="connsiteY39" fmla="*/ 398091 h 460111"/>
                <a:gd name="connsiteX40" fmla="*/ 57491 w 401933"/>
                <a:gd name="connsiteY40" fmla="*/ 371768 h 460111"/>
                <a:gd name="connsiteX41" fmla="*/ 57491 w 401933"/>
                <a:gd name="connsiteY41" fmla="*/ 308304 h 460111"/>
                <a:gd name="connsiteX42" fmla="*/ 47775 w 401933"/>
                <a:gd name="connsiteY42" fmla="*/ 298568 h 460111"/>
                <a:gd name="connsiteX43" fmla="*/ 31223 w 401933"/>
                <a:gd name="connsiteY43" fmla="*/ 298568 h 460111"/>
                <a:gd name="connsiteX44" fmla="*/ 24746 w 401933"/>
                <a:gd name="connsiteY44" fmla="*/ 297847 h 46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01933" h="460111">
                  <a:moveTo>
                    <a:pt x="38420" y="371407"/>
                  </a:moveTo>
                  <a:cubicBezTo>
                    <a:pt x="38420" y="396648"/>
                    <a:pt x="58930" y="417202"/>
                    <a:pt x="84119" y="417202"/>
                  </a:cubicBezTo>
                  <a:cubicBezTo>
                    <a:pt x="84478" y="417202"/>
                    <a:pt x="85198" y="417202"/>
                    <a:pt x="85558" y="417202"/>
                  </a:cubicBezTo>
                  <a:lnTo>
                    <a:pt x="124060" y="411432"/>
                  </a:lnTo>
                  <a:lnTo>
                    <a:pt x="124060" y="450376"/>
                  </a:lnTo>
                  <a:cubicBezTo>
                    <a:pt x="124060" y="455785"/>
                    <a:pt x="128378" y="460112"/>
                    <a:pt x="133776" y="460112"/>
                  </a:cubicBezTo>
                  <a:lnTo>
                    <a:pt x="336722" y="460112"/>
                  </a:lnTo>
                  <a:cubicBezTo>
                    <a:pt x="342119" y="460112"/>
                    <a:pt x="346437" y="455785"/>
                    <a:pt x="346437" y="450376"/>
                  </a:cubicBezTo>
                  <a:lnTo>
                    <a:pt x="346437" y="312631"/>
                  </a:lnTo>
                  <a:lnTo>
                    <a:pt x="348596" y="310467"/>
                  </a:lnTo>
                  <a:cubicBezTo>
                    <a:pt x="382780" y="276572"/>
                    <a:pt x="402211" y="230056"/>
                    <a:pt x="402211" y="181737"/>
                  </a:cubicBezTo>
                  <a:cubicBezTo>
                    <a:pt x="402211" y="81493"/>
                    <a:pt x="320889" y="0"/>
                    <a:pt x="220855" y="0"/>
                  </a:cubicBezTo>
                  <a:cubicBezTo>
                    <a:pt x="193868" y="0"/>
                    <a:pt x="167960" y="6130"/>
                    <a:pt x="143491" y="17308"/>
                  </a:cubicBezTo>
                  <a:cubicBezTo>
                    <a:pt x="79801" y="46877"/>
                    <a:pt x="38420" y="111422"/>
                    <a:pt x="38420" y="181737"/>
                  </a:cubicBezTo>
                  <a:lnTo>
                    <a:pt x="38420" y="208060"/>
                  </a:lnTo>
                  <a:lnTo>
                    <a:pt x="4595" y="272966"/>
                  </a:lnTo>
                  <a:cubicBezTo>
                    <a:pt x="-442" y="282702"/>
                    <a:pt x="-2241" y="294241"/>
                    <a:pt x="3876" y="304337"/>
                  </a:cubicBezTo>
                  <a:cubicBezTo>
                    <a:pt x="9633" y="314073"/>
                    <a:pt x="20788" y="318040"/>
                    <a:pt x="31583" y="318040"/>
                  </a:cubicBezTo>
                  <a:lnTo>
                    <a:pt x="38420" y="318040"/>
                  </a:lnTo>
                  <a:lnTo>
                    <a:pt x="38420" y="324891"/>
                  </a:lnTo>
                  <a:cubicBezTo>
                    <a:pt x="38420" y="340396"/>
                    <a:pt x="38420" y="356262"/>
                    <a:pt x="38420" y="371768"/>
                  </a:cubicBezTo>
                  <a:close/>
                  <a:moveTo>
                    <a:pt x="25106" y="297486"/>
                  </a:moveTo>
                  <a:lnTo>
                    <a:pt x="20788" y="297486"/>
                  </a:lnTo>
                  <a:lnTo>
                    <a:pt x="19349" y="292438"/>
                  </a:lnTo>
                  <a:cubicBezTo>
                    <a:pt x="18629" y="289193"/>
                    <a:pt x="20068" y="284866"/>
                    <a:pt x="21508" y="281981"/>
                  </a:cubicBezTo>
                  <a:lnTo>
                    <a:pt x="56411" y="214911"/>
                  </a:lnTo>
                  <a:cubicBezTo>
                    <a:pt x="57131" y="213469"/>
                    <a:pt x="57491" y="212027"/>
                    <a:pt x="57491" y="210224"/>
                  </a:cubicBezTo>
                  <a:lnTo>
                    <a:pt x="57491" y="181737"/>
                  </a:lnTo>
                  <a:cubicBezTo>
                    <a:pt x="57491" y="118634"/>
                    <a:pt x="94554" y="61300"/>
                    <a:pt x="151407" y="34617"/>
                  </a:cubicBezTo>
                  <a:cubicBezTo>
                    <a:pt x="173357" y="24520"/>
                    <a:pt x="196387" y="19111"/>
                    <a:pt x="220495" y="19111"/>
                  </a:cubicBezTo>
                  <a:cubicBezTo>
                    <a:pt x="309734" y="19111"/>
                    <a:pt x="382420" y="91950"/>
                    <a:pt x="382420" y="181376"/>
                  </a:cubicBezTo>
                  <a:cubicBezTo>
                    <a:pt x="382420" y="226811"/>
                    <a:pt x="363349" y="270442"/>
                    <a:pt x="329885" y="301092"/>
                  </a:cubicBezTo>
                  <a:cubicBezTo>
                    <a:pt x="328086" y="302895"/>
                    <a:pt x="326646" y="305419"/>
                    <a:pt x="326646" y="308304"/>
                  </a:cubicBezTo>
                  <a:lnTo>
                    <a:pt x="326646" y="440640"/>
                  </a:lnTo>
                  <a:lnTo>
                    <a:pt x="143131" y="440640"/>
                  </a:lnTo>
                  <a:lnTo>
                    <a:pt x="143131" y="400254"/>
                  </a:lnTo>
                  <a:cubicBezTo>
                    <a:pt x="143131" y="397369"/>
                    <a:pt x="142052" y="394845"/>
                    <a:pt x="139893" y="393042"/>
                  </a:cubicBezTo>
                  <a:cubicBezTo>
                    <a:pt x="137734" y="391239"/>
                    <a:pt x="134855" y="390518"/>
                    <a:pt x="132336" y="390879"/>
                  </a:cubicBezTo>
                  <a:lnTo>
                    <a:pt x="83399" y="398091"/>
                  </a:lnTo>
                  <a:lnTo>
                    <a:pt x="82679" y="398091"/>
                  </a:lnTo>
                  <a:cubicBezTo>
                    <a:pt x="68646" y="397369"/>
                    <a:pt x="57491" y="385831"/>
                    <a:pt x="57491" y="371768"/>
                  </a:cubicBezTo>
                  <a:lnTo>
                    <a:pt x="57491" y="308304"/>
                  </a:lnTo>
                  <a:cubicBezTo>
                    <a:pt x="57491" y="302895"/>
                    <a:pt x="53173" y="298568"/>
                    <a:pt x="47775" y="298568"/>
                  </a:cubicBezTo>
                  <a:lnTo>
                    <a:pt x="31223" y="298568"/>
                  </a:lnTo>
                  <a:cubicBezTo>
                    <a:pt x="29064" y="298568"/>
                    <a:pt x="26905" y="298207"/>
                    <a:pt x="24746" y="297847"/>
                  </a:cubicBezTo>
                  <a:close/>
                </a:path>
              </a:pathLst>
            </a:custGeom>
            <a:solidFill>
              <a:schemeClr val="accent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3A9DE0-BE6A-4D4C-A1F2-5D1114A5D2E9}"/>
                </a:ext>
              </a:extLst>
            </p:cNvPr>
            <p:cNvSpPr/>
            <p:nvPr/>
          </p:nvSpPr>
          <p:spPr>
            <a:xfrm>
              <a:off x="6137726" y="2871518"/>
              <a:ext cx="276511" cy="245412"/>
            </a:xfrm>
            <a:custGeom>
              <a:avLst/>
              <a:gdLst>
                <a:gd name="connsiteX0" fmla="*/ 11515 w 236050"/>
                <a:gd name="connsiteY0" fmla="*/ 92311 h 209502"/>
                <a:gd name="connsiteX1" fmla="*/ 41381 w 236050"/>
                <a:gd name="connsiteY1" fmla="*/ 92311 h 209502"/>
                <a:gd name="connsiteX2" fmla="*/ 71247 w 236050"/>
                <a:gd name="connsiteY2" fmla="*/ 92311 h 209502"/>
                <a:gd name="connsiteX3" fmla="*/ 78084 w 236050"/>
                <a:gd name="connsiteY3" fmla="*/ 73200 h 209502"/>
                <a:gd name="connsiteX4" fmla="*/ 84921 w 236050"/>
                <a:gd name="connsiteY4" fmla="*/ 53728 h 209502"/>
                <a:gd name="connsiteX5" fmla="*/ 87440 w 236050"/>
                <a:gd name="connsiteY5" fmla="*/ 50483 h 209502"/>
                <a:gd name="connsiteX6" fmla="*/ 91398 w 236050"/>
                <a:gd name="connsiteY6" fmla="*/ 49401 h 209502"/>
                <a:gd name="connsiteX7" fmla="*/ 95356 w 236050"/>
                <a:gd name="connsiteY7" fmla="*/ 50843 h 209502"/>
                <a:gd name="connsiteX8" fmla="*/ 97515 w 236050"/>
                <a:gd name="connsiteY8" fmla="*/ 54088 h 209502"/>
                <a:gd name="connsiteX9" fmla="*/ 106151 w 236050"/>
                <a:gd name="connsiteY9" fmla="*/ 84738 h 209502"/>
                <a:gd name="connsiteX10" fmla="*/ 114427 w 236050"/>
                <a:gd name="connsiteY10" fmla="*/ 113946 h 209502"/>
                <a:gd name="connsiteX11" fmla="*/ 118025 w 236050"/>
                <a:gd name="connsiteY11" fmla="*/ 103489 h 209502"/>
                <a:gd name="connsiteX12" fmla="*/ 121984 w 236050"/>
                <a:gd name="connsiteY12" fmla="*/ 91590 h 209502"/>
                <a:gd name="connsiteX13" fmla="*/ 124502 w 236050"/>
                <a:gd name="connsiteY13" fmla="*/ 88705 h 209502"/>
                <a:gd name="connsiteX14" fmla="*/ 128101 w 236050"/>
                <a:gd name="connsiteY14" fmla="*/ 87623 h 209502"/>
                <a:gd name="connsiteX15" fmla="*/ 140695 w 236050"/>
                <a:gd name="connsiteY15" fmla="*/ 87623 h 209502"/>
                <a:gd name="connsiteX16" fmla="*/ 152929 w 236050"/>
                <a:gd name="connsiteY16" fmla="*/ 87623 h 209502"/>
                <a:gd name="connsiteX17" fmla="*/ 156168 w 236050"/>
                <a:gd name="connsiteY17" fmla="*/ 82214 h 209502"/>
                <a:gd name="connsiteX18" fmla="*/ 161565 w 236050"/>
                <a:gd name="connsiteY18" fmla="*/ 77887 h 209502"/>
                <a:gd name="connsiteX19" fmla="*/ 169841 w 236050"/>
                <a:gd name="connsiteY19" fmla="*/ 75724 h 209502"/>
                <a:gd name="connsiteX20" fmla="*/ 178118 w 236050"/>
                <a:gd name="connsiteY20" fmla="*/ 77527 h 209502"/>
                <a:gd name="connsiteX21" fmla="*/ 184595 w 236050"/>
                <a:gd name="connsiteY21" fmla="*/ 82214 h 209502"/>
                <a:gd name="connsiteX22" fmla="*/ 188553 w 236050"/>
                <a:gd name="connsiteY22" fmla="*/ 89066 h 209502"/>
                <a:gd name="connsiteX23" fmla="*/ 188193 w 236050"/>
                <a:gd name="connsiteY23" fmla="*/ 100965 h 209502"/>
                <a:gd name="connsiteX24" fmla="*/ 180636 w 236050"/>
                <a:gd name="connsiteY24" fmla="*/ 110340 h 209502"/>
                <a:gd name="connsiteX25" fmla="*/ 172000 w 236050"/>
                <a:gd name="connsiteY25" fmla="*/ 113225 h 209502"/>
                <a:gd name="connsiteX26" fmla="*/ 163005 w 236050"/>
                <a:gd name="connsiteY26" fmla="*/ 111783 h 209502"/>
                <a:gd name="connsiteX27" fmla="*/ 156887 w 236050"/>
                <a:gd name="connsiteY27" fmla="*/ 107456 h 209502"/>
                <a:gd name="connsiteX28" fmla="*/ 153289 w 236050"/>
                <a:gd name="connsiteY28" fmla="*/ 101326 h 209502"/>
                <a:gd name="connsiteX29" fmla="*/ 143214 w 236050"/>
                <a:gd name="connsiteY29" fmla="*/ 101326 h 209502"/>
                <a:gd name="connsiteX30" fmla="*/ 133138 w 236050"/>
                <a:gd name="connsiteY30" fmla="*/ 101326 h 209502"/>
                <a:gd name="connsiteX31" fmla="*/ 127741 w 236050"/>
                <a:gd name="connsiteY31" fmla="*/ 117192 h 209502"/>
                <a:gd name="connsiteX32" fmla="*/ 121984 w 236050"/>
                <a:gd name="connsiteY32" fmla="*/ 133418 h 209502"/>
                <a:gd name="connsiteX33" fmla="*/ 120184 w 236050"/>
                <a:gd name="connsiteY33" fmla="*/ 139187 h 209502"/>
                <a:gd name="connsiteX34" fmla="*/ 118025 w 236050"/>
                <a:gd name="connsiteY34" fmla="*/ 144957 h 209502"/>
                <a:gd name="connsiteX35" fmla="*/ 116946 w 236050"/>
                <a:gd name="connsiteY35" fmla="*/ 147120 h 209502"/>
                <a:gd name="connsiteX36" fmla="*/ 115147 w 236050"/>
                <a:gd name="connsiteY36" fmla="*/ 149284 h 209502"/>
                <a:gd name="connsiteX37" fmla="*/ 112988 w 236050"/>
                <a:gd name="connsiteY37" fmla="*/ 149645 h 209502"/>
                <a:gd name="connsiteX38" fmla="*/ 111189 w 236050"/>
                <a:gd name="connsiteY38" fmla="*/ 148202 h 209502"/>
                <a:gd name="connsiteX39" fmla="*/ 109030 w 236050"/>
                <a:gd name="connsiteY39" fmla="*/ 143875 h 209502"/>
                <a:gd name="connsiteX40" fmla="*/ 107590 w 236050"/>
                <a:gd name="connsiteY40" fmla="*/ 139187 h 209502"/>
                <a:gd name="connsiteX41" fmla="*/ 98954 w 236050"/>
                <a:gd name="connsiteY41" fmla="*/ 108177 h 209502"/>
                <a:gd name="connsiteX42" fmla="*/ 90678 w 236050"/>
                <a:gd name="connsiteY42" fmla="*/ 78608 h 209502"/>
                <a:gd name="connsiteX43" fmla="*/ 87440 w 236050"/>
                <a:gd name="connsiteY43" fmla="*/ 88344 h 209502"/>
                <a:gd name="connsiteX44" fmla="*/ 83481 w 236050"/>
                <a:gd name="connsiteY44" fmla="*/ 99523 h 209502"/>
                <a:gd name="connsiteX45" fmla="*/ 82762 w 236050"/>
                <a:gd name="connsiteY45" fmla="*/ 101686 h 209502"/>
                <a:gd name="connsiteX46" fmla="*/ 81322 w 236050"/>
                <a:gd name="connsiteY46" fmla="*/ 103850 h 209502"/>
                <a:gd name="connsiteX47" fmla="*/ 78804 w 236050"/>
                <a:gd name="connsiteY47" fmla="*/ 105653 h 209502"/>
                <a:gd name="connsiteX48" fmla="*/ 75925 w 236050"/>
                <a:gd name="connsiteY48" fmla="*/ 106374 h 209502"/>
                <a:gd name="connsiteX49" fmla="*/ 52176 w 236050"/>
                <a:gd name="connsiteY49" fmla="*/ 106374 h 209502"/>
                <a:gd name="connsiteX50" fmla="*/ 28427 w 236050"/>
                <a:gd name="connsiteY50" fmla="*/ 106374 h 209502"/>
                <a:gd name="connsiteX51" fmla="*/ 28427 w 236050"/>
                <a:gd name="connsiteY51" fmla="*/ 106374 h 209502"/>
                <a:gd name="connsiteX52" fmla="*/ 4678 w 236050"/>
                <a:gd name="connsiteY52" fmla="*/ 106374 h 209502"/>
                <a:gd name="connsiteX53" fmla="*/ 0 w 236050"/>
                <a:gd name="connsiteY53" fmla="*/ 111062 h 209502"/>
                <a:gd name="connsiteX54" fmla="*/ 4678 w 236050"/>
                <a:gd name="connsiteY54" fmla="*/ 115749 h 209502"/>
                <a:gd name="connsiteX55" fmla="*/ 26628 w 236050"/>
                <a:gd name="connsiteY55" fmla="*/ 115749 h 209502"/>
                <a:gd name="connsiteX56" fmla="*/ 26628 w 236050"/>
                <a:gd name="connsiteY56" fmla="*/ 116110 h 209502"/>
                <a:gd name="connsiteX57" fmla="*/ 36703 w 236050"/>
                <a:gd name="connsiteY57" fmla="*/ 130533 h 209502"/>
                <a:gd name="connsiteX58" fmla="*/ 61172 w 236050"/>
                <a:gd name="connsiteY58" fmla="*/ 151808 h 209502"/>
                <a:gd name="connsiteX59" fmla="*/ 72686 w 236050"/>
                <a:gd name="connsiteY59" fmla="*/ 159741 h 209502"/>
                <a:gd name="connsiteX60" fmla="*/ 83841 w 236050"/>
                <a:gd name="connsiteY60" fmla="*/ 168395 h 209502"/>
                <a:gd name="connsiteX61" fmla="*/ 98594 w 236050"/>
                <a:gd name="connsiteY61" fmla="*/ 181737 h 209502"/>
                <a:gd name="connsiteX62" fmla="*/ 112268 w 236050"/>
                <a:gd name="connsiteY62" fmla="*/ 196161 h 209502"/>
                <a:gd name="connsiteX63" fmla="*/ 118025 w 236050"/>
                <a:gd name="connsiteY63" fmla="*/ 203012 h 209502"/>
                <a:gd name="connsiteX64" fmla="*/ 121984 w 236050"/>
                <a:gd name="connsiteY64" fmla="*/ 209502 h 209502"/>
                <a:gd name="connsiteX65" fmla="*/ 123423 w 236050"/>
                <a:gd name="connsiteY65" fmla="*/ 206618 h 209502"/>
                <a:gd name="connsiteX66" fmla="*/ 125942 w 236050"/>
                <a:gd name="connsiteY66" fmla="*/ 203012 h 209502"/>
                <a:gd name="connsiteX67" fmla="*/ 130979 w 236050"/>
                <a:gd name="connsiteY67" fmla="*/ 196882 h 209502"/>
                <a:gd name="connsiteX68" fmla="*/ 136377 w 236050"/>
                <a:gd name="connsiteY68" fmla="*/ 191112 h 209502"/>
                <a:gd name="connsiteX69" fmla="*/ 152929 w 236050"/>
                <a:gd name="connsiteY69" fmla="*/ 174886 h 209502"/>
                <a:gd name="connsiteX70" fmla="*/ 170561 w 236050"/>
                <a:gd name="connsiteY70" fmla="*/ 159741 h 209502"/>
                <a:gd name="connsiteX71" fmla="*/ 182436 w 236050"/>
                <a:gd name="connsiteY71" fmla="*/ 150726 h 209502"/>
                <a:gd name="connsiteX72" fmla="*/ 194310 w 236050"/>
                <a:gd name="connsiteY72" fmla="*/ 142072 h 209502"/>
                <a:gd name="connsiteX73" fmla="*/ 211582 w 236050"/>
                <a:gd name="connsiteY73" fmla="*/ 127649 h 209502"/>
                <a:gd name="connsiteX74" fmla="*/ 225616 w 236050"/>
                <a:gd name="connsiteY74" fmla="*/ 110340 h 209502"/>
                <a:gd name="connsiteX75" fmla="*/ 232812 w 236050"/>
                <a:gd name="connsiteY75" fmla="*/ 94114 h 209502"/>
                <a:gd name="connsiteX76" fmla="*/ 236051 w 236050"/>
                <a:gd name="connsiteY76" fmla="*/ 76445 h 209502"/>
                <a:gd name="connsiteX77" fmla="*/ 235331 w 236050"/>
                <a:gd name="connsiteY77" fmla="*/ 58055 h 209502"/>
                <a:gd name="connsiteX78" fmla="*/ 231373 w 236050"/>
                <a:gd name="connsiteY78" fmla="*/ 40386 h 209502"/>
                <a:gd name="connsiteX79" fmla="*/ 223457 w 236050"/>
                <a:gd name="connsiteY79" fmla="*/ 24159 h 209502"/>
                <a:gd name="connsiteX80" fmla="*/ 211222 w 236050"/>
                <a:gd name="connsiteY80" fmla="*/ 11178 h 209502"/>
                <a:gd name="connsiteX81" fmla="*/ 193950 w 236050"/>
                <a:gd name="connsiteY81" fmla="*/ 2524 h 209502"/>
                <a:gd name="connsiteX82" fmla="*/ 174879 w 236050"/>
                <a:gd name="connsiteY82" fmla="*/ 721 h 209502"/>
                <a:gd name="connsiteX83" fmla="*/ 157967 w 236050"/>
                <a:gd name="connsiteY83" fmla="*/ 5048 h 209502"/>
                <a:gd name="connsiteX84" fmla="*/ 143214 w 236050"/>
                <a:gd name="connsiteY84" fmla="*/ 14063 h 209502"/>
                <a:gd name="connsiteX85" fmla="*/ 130979 w 236050"/>
                <a:gd name="connsiteY85" fmla="*/ 27405 h 209502"/>
                <a:gd name="connsiteX86" fmla="*/ 122343 w 236050"/>
                <a:gd name="connsiteY86" fmla="*/ 43271 h 209502"/>
                <a:gd name="connsiteX87" fmla="*/ 121984 w 236050"/>
                <a:gd name="connsiteY87" fmla="*/ 44352 h 209502"/>
                <a:gd name="connsiteX88" fmla="*/ 121624 w 236050"/>
                <a:gd name="connsiteY88" fmla="*/ 43271 h 209502"/>
                <a:gd name="connsiteX89" fmla="*/ 118745 w 236050"/>
                <a:gd name="connsiteY89" fmla="*/ 37141 h 209502"/>
                <a:gd name="connsiteX90" fmla="*/ 115507 w 236050"/>
                <a:gd name="connsiteY90" fmla="*/ 31011 h 209502"/>
                <a:gd name="connsiteX91" fmla="*/ 102193 w 236050"/>
                <a:gd name="connsiteY91" fmla="*/ 15145 h 209502"/>
                <a:gd name="connsiteX92" fmla="*/ 84921 w 236050"/>
                <a:gd name="connsiteY92" fmla="*/ 3966 h 209502"/>
                <a:gd name="connsiteX93" fmla="*/ 66209 w 236050"/>
                <a:gd name="connsiteY93" fmla="*/ 0 h 209502"/>
                <a:gd name="connsiteX94" fmla="*/ 47138 w 236050"/>
                <a:gd name="connsiteY94" fmla="*/ 3245 h 209502"/>
                <a:gd name="connsiteX95" fmla="*/ 30586 w 236050"/>
                <a:gd name="connsiteY95" fmla="*/ 12981 h 209502"/>
                <a:gd name="connsiteX96" fmla="*/ 18352 w 236050"/>
                <a:gd name="connsiteY96" fmla="*/ 27765 h 209502"/>
                <a:gd name="connsiteX97" fmla="*/ 10075 w 236050"/>
                <a:gd name="connsiteY97" fmla="*/ 48680 h 209502"/>
                <a:gd name="connsiteX98" fmla="*/ 7557 w 236050"/>
                <a:gd name="connsiteY98" fmla="*/ 71036 h 209502"/>
                <a:gd name="connsiteX99" fmla="*/ 8636 w 236050"/>
                <a:gd name="connsiteY99" fmla="*/ 82575 h 209502"/>
                <a:gd name="connsiteX100" fmla="*/ 11515 w 236050"/>
                <a:gd name="connsiteY100" fmla="*/ 93393 h 20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6050" h="209502">
                  <a:moveTo>
                    <a:pt x="11515" y="92311"/>
                  </a:moveTo>
                  <a:cubicBezTo>
                    <a:pt x="21590" y="92311"/>
                    <a:pt x="31665" y="92311"/>
                    <a:pt x="41381" y="92311"/>
                  </a:cubicBezTo>
                  <a:cubicBezTo>
                    <a:pt x="51456" y="92311"/>
                    <a:pt x="61532" y="92311"/>
                    <a:pt x="71247" y="92311"/>
                  </a:cubicBezTo>
                  <a:cubicBezTo>
                    <a:pt x="73406" y="85820"/>
                    <a:pt x="75565" y="79330"/>
                    <a:pt x="78084" y="73200"/>
                  </a:cubicBezTo>
                  <a:cubicBezTo>
                    <a:pt x="80243" y="66709"/>
                    <a:pt x="82762" y="60218"/>
                    <a:pt x="84921" y="53728"/>
                  </a:cubicBezTo>
                  <a:cubicBezTo>
                    <a:pt x="85281" y="52285"/>
                    <a:pt x="86360" y="51204"/>
                    <a:pt x="87440" y="50483"/>
                  </a:cubicBezTo>
                  <a:cubicBezTo>
                    <a:pt x="88519" y="49761"/>
                    <a:pt x="89958" y="49401"/>
                    <a:pt x="91398" y="49401"/>
                  </a:cubicBezTo>
                  <a:cubicBezTo>
                    <a:pt x="92837" y="49401"/>
                    <a:pt x="94276" y="50122"/>
                    <a:pt x="95356" y="50843"/>
                  </a:cubicBezTo>
                  <a:cubicBezTo>
                    <a:pt x="96435" y="51564"/>
                    <a:pt x="97155" y="53007"/>
                    <a:pt x="97515" y="54088"/>
                  </a:cubicBezTo>
                  <a:cubicBezTo>
                    <a:pt x="100394" y="64185"/>
                    <a:pt x="103272" y="74642"/>
                    <a:pt x="106151" y="84738"/>
                  </a:cubicBezTo>
                  <a:cubicBezTo>
                    <a:pt x="108670" y="94474"/>
                    <a:pt x="111548" y="104210"/>
                    <a:pt x="114427" y="113946"/>
                  </a:cubicBezTo>
                  <a:cubicBezTo>
                    <a:pt x="115507" y="110340"/>
                    <a:pt x="116946" y="107095"/>
                    <a:pt x="118025" y="103489"/>
                  </a:cubicBezTo>
                  <a:cubicBezTo>
                    <a:pt x="119465" y="99523"/>
                    <a:pt x="120904" y="95556"/>
                    <a:pt x="121984" y="91590"/>
                  </a:cubicBezTo>
                  <a:cubicBezTo>
                    <a:pt x="122343" y="90508"/>
                    <a:pt x="123423" y="89426"/>
                    <a:pt x="124502" y="88705"/>
                  </a:cubicBezTo>
                  <a:cubicBezTo>
                    <a:pt x="125582" y="87984"/>
                    <a:pt x="127021" y="87623"/>
                    <a:pt x="128101" y="87623"/>
                  </a:cubicBezTo>
                  <a:cubicBezTo>
                    <a:pt x="132419" y="87623"/>
                    <a:pt x="136377" y="87623"/>
                    <a:pt x="140695" y="87623"/>
                  </a:cubicBezTo>
                  <a:cubicBezTo>
                    <a:pt x="144653" y="87623"/>
                    <a:pt x="148971" y="87623"/>
                    <a:pt x="152929" y="87623"/>
                  </a:cubicBezTo>
                  <a:cubicBezTo>
                    <a:pt x="153649" y="85460"/>
                    <a:pt x="154728" y="83657"/>
                    <a:pt x="156168" y="82214"/>
                  </a:cubicBezTo>
                  <a:cubicBezTo>
                    <a:pt x="157607" y="80411"/>
                    <a:pt x="159406" y="78969"/>
                    <a:pt x="161565" y="77887"/>
                  </a:cubicBezTo>
                  <a:cubicBezTo>
                    <a:pt x="164084" y="76445"/>
                    <a:pt x="166963" y="75724"/>
                    <a:pt x="169841" y="75724"/>
                  </a:cubicBezTo>
                  <a:cubicBezTo>
                    <a:pt x="172720" y="75724"/>
                    <a:pt x="175599" y="76084"/>
                    <a:pt x="178118" y="77527"/>
                  </a:cubicBezTo>
                  <a:cubicBezTo>
                    <a:pt x="180636" y="78608"/>
                    <a:pt x="182795" y="80411"/>
                    <a:pt x="184595" y="82214"/>
                  </a:cubicBezTo>
                  <a:cubicBezTo>
                    <a:pt x="186394" y="84378"/>
                    <a:pt x="187833" y="86541"/>
                    <a:pt x="188553" y="89066"/>
                  </a:cubicBezTo>
                  <a:cubicBezTo>
                    <a:pt x="189632" y="93032"/>
                    <a:pt x="189632" y="97359"/>
                    <a:pt x="188193" y="100965"/>
                  </a:cubicBezTo>
                  <a:cubicBezTo>
                    <a:pt x="186754" y="104931"/>
                    <a:pt x="184235" y="108177"/>
                    <a:pt x="180636" y="110340"/>
                  </a:cubicBezTo>
                  <a:cubicBezTo>
                    <a:pt x="178118" y="112143"/>
                    <a:pt x="174879" y="112864"/>
                    <a:pt x="172000" y="113225"/>
                  </a:cubicBezTo>
                  <a:cubicBezTo>
                    <a:pt x="168762" y="113586"/>
                    <a:pt x="165883" y="112864"/>
                    <a:pt x="163005" y="111783"/>
                  </a:cubicBezTo>
                  <a:cubicBezTo>
                    <a:pt x="160846" y="110701"/>
                    <a:pt x="158687" y="109259"/>
                    <a:pt x="156887" y="107456"/>
                  </a:cubicBezTo>
                  <a:cubicBezTo>
                    <a:pt x="155088" y="105653"/>
                    <a:pt x="154009" y="103489"/>
                    <a:pt x="153289" y="101326"/>
                  </a:cubicBezTo>
                  <a:cubicBezTo>
                    <a:pt x="150051" y="101326"/>
                    <a:pt x="146812" y="101326"/>
                    <a:pt x="143214" y="101326"/>
                  </a:cubicBezTo>
                  <a:cubicBezTo>
                    <a:pt x="139975" y="101326"/>
                    <a:pt x="136737" y="101326"/>
                    <a:pt x="133138" y="101326"/>
                  </a:cubicBezTo>
                  <a:cubicBezTo>
                    <a:pt x="131339" y="106734"/>
                    <a:pt x="129540" y="111783"/>
                    <a:pt x="127741" y="117192"/>
                  </a:cubicBezTo>
                  <a:cubicBezTo>
                    <a:pt x="125942" y="122600"/>
                    <a:pt x="124143" y="128009"/>
                    <a:pt x="121984" y="133418"/>
                  </a:cubicBezTo>
                  <a:cubicBezTo>
                    <a:pt x="121264" y="135221"/>
                    <a:pt x="120544" y="137385"/>
                    <a:pt x="120184" y="139187"/>
                  </a:cubicBezTo>
                  <a:cubicBezTo>
                    <a:pt x="119465" y="140990"/>
                    <a:pt x="118745" y="143154"/>
                    <a:pt x="118025" y="144957"/>
                  </a:cubicBezTo>
                  <a:cubicBezTo>
                    <a:pt x="117666" y="145678"/>
                    <a:pt x="117306" y="146399"/>
                    <a:pt x="116946" y="147120"/>
                  </a:cubicBezTo>
                  <a:cubicBezTo>
                    <a:pt x="116586" y="147842"/>
                    <a:pt x="115866" y="148563"/>
                    <a:pt x="115147" y="149284"/>
                  </a:cubicBezTo>
                  <a:cubicBezTo>
                    <a:pt x="114427" y="149645"/>
                    <a:pt x="113707" y="150005"/>
                    <a:pt x="112988" y="149645"/>
                  </a:cubicBezTo>
                  <a:cubicBezTo>
                    <a:pt x="112268" y="149284"/>
                    <a:pt x="111908" y="148923"/>
                    <a:pt x="111189" y="148202"/>
                  </a:cubicBezTo>
                  <a:cubicBezTo>
                    <a:pt x="110109" y="146760"/>
                    <a:pt x="109389" y="145317"/>
                    <a:pt x="109030" y="143875"/>
                  </a:cubicBezTo>
                  <a:cubicBezTo>
                    <a:pt x="108310" y="142433"/>
                    <a:pt x="107950" y="140630"/>
                    <a:pt x="107590" y="139187"/>
                  </a:cubicBezTo>
                  <a:cubicBezTo>
                    <a:pt x="104712" y="128730"/>
                    <a:pt x="101833" y="118634"/>
                    <a:pt x="98954" y="108177"/>
                  </a:cubicBezTo>
                  <a:cubicBezTo>
                    <a:pt x="96076" y="98441"/>
                    <a:pt x="93557" y="88705"/>
                    <a:pt x="90678" y="78608"/>
                  </a:cubicBezTo>
                  <a:cubicBezTo>
                    <a:pt x="89599" y="81854"/>
                    <a:pt x="88519" y="85099"/>
                    <a:pt x="87440" y="88344"/>
                  </a:cubicBezTo>
                  <a:cubicBezTo>
                    <a:pt x="86000" y="91950"/>
                    <a:pt x="84921" y="95917"/>
                    <a:pt x="83481" y="99523"/>
                  </a:cubicBezTo>
                  <a:cubicBezTo>
                    <a:pt x="83122" y="100244"/>
                    <a:pt x="83122" y="100965"/>
                    <a:pt x="82762" y="101686"/>
                  </a:cubicBezTo>
                  <a:cubicBezTo>
                    <a:pt x="82402" y="102407"/>
                    <a:pt x="82042" y="103129"/>
                    <a:pt x="81322" y="103850"/>
                  </a:cubicBezTo>
                  <a:cubicBezTo>
                    <a:pt x="80603" y="104571"/>
                    <a:pt x="79883" y="105292"/>
                    <a:pt x="78804" y="105653"/>
                  </a:cubicBezTo>
                  <a:cubicBezTo>
                    <a:pt x="77724" y="106013"/>
                    <a:pt x="77004" y="106374"/>
                    <a:pt x="75925" y="106374"/>
                  </a:cubicBezTo>
                  <a:cubicBezTo>
                    <a:pt x="68009" y="106374"/>
                    <a:pt x="60092" y="106374"/>
                    <a:pt x="52176" y="106374"/>
                  </a:cubicBezTo>
                  <a:cubicBezTo>
                    <a:pt x="44260" y="106374"/>
                    <a:pt x="36343" y="106374"/>
                    <a:pt x="28427" y="106374"/>
                  </a:cubicBezTo>
                  <a:lnTo>
                    <a:pt x="28427" y="106374"/>
                  </a:lnTo>
                  <a:lnTo>
                    <a:pt x="4678" y="106374"/>
                  </a:lnTo>
                  <a:cubicBezTo>
                    <a:pt x="2159" y="106374"/>
                    <a:pt x="0" y="108537"/>
                    <a:pt x="0" y="111062"/>
                  </a:cubicBezTo>
                  <a:cubicBezTo>
                    <a:pt x="0" y="113586"/>
                    <a:pt x="2159" y="115749"/>
                    <a:pt x="4678" y="115749"/>
                  </a:cubicBezTo>
                  <a:lnTo>
                    <a:pt x="26628" y="115749"/>
                  </a:lnTo>
                  <a:lnTo>
                    <a:pt x="26628" y="116110"/>
                  </a:lnTo>
                  <a:cubicBezTo>
                    <a:pt x="28427" y="121519"/>
                    <a:pt x="33105" y="126567"/>
                    <a:pt x="36703" y="130533"/>
                  </a:cubicBezTo>
                  <a:cubicBezTo>
                    <a:pt x="43900" y="138827"/>
                    <a:pt x="52176" y="146039"/>
                    <a:pt x="61172" y="151808"/>
                  </a:cubicBezTo>
                  <a:cubicBezTo>
                    <a:pt x="65130" y="154332"/>
                    <a:pt x="69088" y="157217"/>
                    <a:pt x="72686" y="159741"/>
                  </a:cubicBezTo>
                  <a:cubicBezTo>
                    <a:pt x="76285" y="162626"/>
                    <a:pt x="80243" y="165510"/>
                    <a:pt x="83841" y="168395"/>
                  </a:cubicBezTo>
                  <a:cubicBezTo>
                    <a:pt x="88879" y="172722"/>
                    <a:pt x="93917" y="177049"/>
                    <a:pt x="98594" y="181737"/>
                  </a:cubicBezTo>
                  <a:cubicBezTo>
                    <a:pt x="103272" y="186425"/>
                    <a:pt x="107950" y="191112"/>
                    <a:pt x="112268" y="196161"/>
                  </a:cubicBezTo>
                  <a:cubicBezTo>
                    <a:pt x="114067" y="198324"/>
                    <a:pt x="116226" y="200848"/>
                    <a:pt x="118025" y="203012"/>
                  </a:cubicBezTo>
                  <a:cubicBezTo>
                    <a:pt x="119465" y="205175"/>
                    <a:pt x="120904" y="207339"/>
                    <a:pt x="121984" y="209502"/>
                  </a:cubicBezTo>
                  <a:cubicBezTo>
                    <a:pt x="122343" y="208421"/>
                    <a:pt x="123063" y="207339"/>
                    <a:pt x="123423" y="206618"/>
                  </a:cubicBezTo>
                  <a:cubicBezTo>
                    <a:pt x="124143" y="205536"/>
                    <a:pt x="125222" y="204094"/>
                    <a:pt x="125942" y="203012"/>
                  </a:cubicBezTo>
                  <a:cubicBezTo>
                    <a:pt x="127381" y="200848"/>
                    <a:pt x="129180" y="198685"/>
                    <a:pt x="130979" y="196882"/>
                  </a:cubicBezTo>
                  <a:cubicBezTo>
                    <a:pt x="132779" y="194718"/>
                    <a:pt x="134578" y="192915"/>
                    <a:pt x="136377" y="191112"/>
                  </a:cubicBezTo>
                  <a:cubicBezTo>
                    <a:pt x="141774" y="185343"/>
                    <a:pt x="147172" y="180295"/>
                    <a:pt x="152929" y="174886"/>
                  </a:cubicBezTo>
                  <a:cubicBezTo>
                    <a:pt x="158687" y="169838"/>
                    <a:pt x="164444" y="164789"/>
                    <a:pt x="170561" y="159741"/>
                  </a:cubicBezTo>
                  <a:cubicBezTo>
                    <a:pt x="174519" y="156496"/>
                    <a:pt x="178477" y="153611"/>
                    <a:pt x="182436" y="150726"/>
                  </a:cubicBezTo>
                  <a:cubicBezTo>
                    <a:pt x="186394" y="147842"/>
                    <a:pt x="190352" y="144957"/>
                    <a:pt x="194310" y="142072"/>
                  </a:cubicBezTo>
                  <a:cubicBezTo>
                    <a:pt x="200427" y="137745"/>
                    <a:pt x="206185" y="132697"/>
                    <a:pt x="211582" y="127649"/>
                  </a:cubicBezTo>
                  <a:cubicBezTo>
                    <a:pt x="216980" y="122240"/>
                    <a:pt x="221657" y="116470"/>
                    <a:pt x="225616" y="110340"/>
                  </a:cubicBezTo>
                  <a:cubicBezTo>
                    <a:pt x="228854" y="105292"/>
                    <a:pt x="231013" y="99523"/>
                    <a:pt x="232812" y="94114"/>
                  </a:cubicBezTo>
                  <a:cubicBezTo>
                    <a:pt x="234611" y="88344"/>
                    <a:pt x="235691" y="82575"/>
                    <a:pt x="236051" y="76445"/>
                  </a:cubicBezTo>
                  <a:cubicBezTo>
                    <a:pt x="236411" y="70315"/>
                    <a:pt x="236411" y="64185"/>
                    <a:pt x="235331" y="58055"/>
                  </a:cubicBezTo>
                  <a:cubicBezTo>
                    <a:pt x="234611" y="51925"/>
                    <a:pt x="233172" y="46155"/>
                    <a:pt x="231373" y="40386"/>
                  </a:cubicBezTo>
                  <a:cubicBezTo>
                    <a:pt x="229574" y="34617"/>
                    <a:pt x="226695" y="29208"/>
                    <a:pt x="223457" y="24159"/>
                  </a:cubicBezTo>
                  <a:cubicBezTo>
                    <a:pt x="220218" y="19111"/>
                    <a:pt x="215900" y="14784"/>
                    <a:pt x="211222" y="11178"/>
                  </a:cubicBezTo>
                  <a:cubicBezTo>
                    <a:pt x="206185" y="7212"/>
                    <a:pt x="200067" y="4327"/>
                    <a:pt x="193950" y="2524"/>
                  </a:cubicBezTo>
                  <a:cubicBezTo>
                    <a:pt x="187833" y="721"/>
                    <a:pt x="181356" y="0"/>
                    <a:pt x="174879" y="721"/>
                  </a:cubicBezTo>
                  <a:cubicBezTo>
                    <a:pt x="169122" y="1082"/>
                    <a:pt x="163364" y="2885"/>
                    <a:pt x="157967" y="5048"/>
                  </a:cubicBezTo>
                  <a:cubicBezTo>
                    <a:pt x="152569" y="7212"/>
                    <a:pt x="147532" y="10457"/>
                    <a:pt x="143214" y="14063"/>
                  </a:cubicBezTo>
                  <a:cubicBezTo>
                    <a:pt x="138536" y="18029"/>
                    <a:pt x="134578" y="22357"/>
                    <a:pt x="130979" y="27405"/>
                  </a:cubicBezTo>
                  <a:cubicBezTo>
                    <a:pt x="127381" y="32453"/>
                    <a:pt x="124502" y="37501"/>
                    <a:pt x="122343" y="43271"/>
                  </a:cubicBezTo>
                  <a:lnTo>
                    <a:pt x="121984" y="44352"/>
                  </a:lnTo>
                  <a:lnTo>
                    <a:pt x="121624" y="43271"/>
                  </a:lnTo>
                  <a:cubicBezTo>
                    <a:pt x="120904" y="41107"/>
                    <a:pt x="119825" y="38944"/>
                    <a:pt x="118745" y="37141"/>
                  </a:cubicBezTo>
                  <a:cubicBezTo>
                    <a:pt x="117666" y="34977"/>
                    <a:pt x="116586" y="33174"/>
                    <a:pt x="115507" y="31011"/>
                  </a:cubicBezTo>
                  <a:cubicBezTo>
                    <a:pt x="111908" y="25241"/>
                    <a:pt x="107590" y="19832"/>
                    <a:pt x="102193" y="15145"/>
                  </a:cubicBezTo>
                  <a:cubicBezTo>
                    <a:pt x="97155" y="10457"/>
                    <a:pt x="91398" y="6851"/>
                    <a:pt x="84921" y="3966"/>
                  </a:cubicBezTo>
                  <a:cubicBezTo>
                    <a:pt x="78804" y="1442"/>
                    <a:pt x="72686" y="0"/>
                    <a:pt x="66209" y="0"/>
                  </a:cubicBezTo>
                  <a:cubicBezTo>
                    <a:pt x="59732" y="0"/>
                    <a:pt x="53255" y="1082"/>
                    <a:pt x="47138" y="3245"/>
                  </a:cubicBezTo>
                  <a:cubicBezTo>
                    <a:pt x="41021" y="5409"/>
                    <a:pt x="35624" y="9015"/>
                    <a:pt x="30586" y="12981"/>
                  </a:cubicBezTo>
                  <a:cubicBezTo>
                    <a:pt x="25908" y="17308"/>
                    <a:pt x="21590" y="22357"/>
                    <a:pt x="18352" y="27765"/>
                  </a:cubicBezTo>
                  <a:cubicBezTo>
                    <a:pt x="14393" y="34256"/>
                    <a:pt x="11875" y="41107"/>
                    <a:pt x="10075" y="48680"/>
                  </a:cubicBezTo>
                  <a:cubicBezTo>
                    <a:pt x="8276" y="55891"/>
                    <a:pt x="7557" y="63464"/>
                    <a:pt x="7557" y="71036"/>
                  </a:cubicBezTo>
                  <a:cubicBezTo>
                    <a:pt x="7557" y="75003"/>
                    <a:pt x="7916" y="78608"/>
                    <a:pt x="8636" y="82575"/>
                  </a:cubicBezTo>
                  <a:cubicBezTo>
                    <a:pt x="9356" y="86181"/>
                    <a:pt x="10435" y="89787"/>
                    <a:pt x="11515" y="93393"/>
                  </a:cubicBezTo>
                  <a:close/>
                </a:path>
              </a:pathLst>
            </a:custGeom>
            <a:solidFill>
              <a:schemeClr val="accent1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ACC1DD-F359-47B0-9D14-D57927DF173E}"/>
              </a:ext>
            </a:extLst>
          </p:cNvPr>
          <p:cNvSpPr/>
          <p:nvPr/>
        </p:nvSpPr>
        <p:spPr>
          <a:xfrm>
            <a:off x="4313486" y="2848241"/>
            <a:ext cx="537005" cy="480265"/>
          </a:xfrm>
          <a:custGeom>
            <a:avLst/>
            <a:gdLst>
              <a:gd name="connsiteX0" fmla="*/ 236051 w 458427"/>
              <a:gd name="connsiteY0" fmla="*/ 82614 h 409990"/>
              <a:gd name="connsiteX1" fmla="*/ 252603 w 458427"/>
              <a:gd name="connsiteY1" fmla="*/ 53406 h 409990"/>
              <a:gd name="connsiteX2" fmla="*/ 276352 w 458427"/>
              <a:gd name="connsiteY2" fmla="*/ 27804 h 409990"/>
              <a:gd name="connsiteX3" fmla="*/ 305139 w 458427"/>
              <a:gd name="connsiteY3" fmla="*/ 10135 h 409990"/>
              <a:gd name="connsiteX4" fmla="*/ 337884 w 458427"/>
              <a:gd name="connsiteY4" fmla="*/ 1842 h 409990"/>
              <a:gd name="connsiteX5" fmla="*/ 375306 w 458427"/>
              <a:gd name="connsiteY5" fmla="*/ 5448 h 409990"/>
              <a:gd name="connsiteX6" fmla="*/ 409131 w 458427"/>
              <a:gd name="connsiteY6" fmla="*/ 22395 h 409990"/>
              <a:gd name="connsiteX7" fmla="*/ 433239 w 458427"/>
              <a:gd name="connsiteY7" fmla="*/ 47637 h 409990"/>
              <a:gd name="connsiteX8" fmla="*/ 449072 w 458427"/>
              <a:gd name="connsiteY8" fmla="*/ 79008 h 409990"/>
              <a:gd name="connsiteX9" fmla="*/ 456988 w 458427"/>
              <a:gd name="connsiteY9" fmla="*/ 113624 h 409990"/>
              <a:gd name="connsiteX10" fmla="*/ 458068 w 458427"/>
              <a:gd name="connsiteY10" fmla="*/ 149323 h 409990"/>
              <a:gd name="connsiteX11" fmla="*/ 451951 w 458427"/>
              <a:gd name="connsiteY11" fmla="*/ 183579 h 409990"/>
              <a:gd name="connsiteX12" fmla="*/ 437917 w 458427"/>
              <a:gd name="connsiteY12" fmla="*/ 215671 h 409990"/>
              <a:gd name="connsiteX13" fmla="*/ 410570 w 458427"/>
              <a:gd name="connsiteY13" fmla="*/ 249567 h 409990"/>
              <a:gd name="connsiteX14" fmla="*/ 377105 w 458427"/>
              <a:gd name="connsiteY14" fmla="*/ 277693 h 409990"/>
              <a:gd name="connsiteX15" fmla="*/ 354076 w 458427"/>
              <a:gd name="connsiteY15" fmla="*/ 294280 h 409990"/>
              <a:gd name="connsiteX16" fmla="*/ 331407 w 458427"/>
              <a:gd name="connsiteY16" fmla="*/ 311227 h 409990"/>
              <a:gd name="connsiteX17" fmla="*/ 297582 w 458427"/>
              <a:gd name="connsiteY17" fmla="*/ 340074 h 409990"/>
              <a:gd name="connsiteX18" fmla="*/ 265557 w 458427"/>
              <a:gd name="connsiteY18" fmla="*/ 371085 h 409990"/>
              <a:gd name="connsiteX19" fmla="*/ 255122 w 458427"/>
              <a:gd name="connsiteY19" fmla="*/ 382624 h 409990"/>
              <a:gd name="connsiteX20" fmla="*/ 245406 w 458427"/>
              <a:gd name="connsiteY20" fmla="*/ 394523 h 409990"/>
              <a:gd name="connsiteX21" fmla="*/ 240729 w 458427"/>
              <a:gd name="connsiteY21" fmla="*/ 401375 h 409990"/>
              <a:gd name="connsiteX22" fmla="*/ 237850 w 458427"/>
              <a:gd name="connsiteY22" fmla="*/ 406783 h 409990"/>
              <a:gd name="connsiteX23" fmla="*/ 236411 w 458427"/>
              <a:gd name="connsiteY23" fmla="*/ 410029 h 409990"/>
              <a:gd name="connsiteX24" fmla="*/ 234971 w 458427"/>
              <a:gd name="connsiteY24" fmla="*/ 406783 h 409990"/>
              <a:gd name="connsiteX25" fmla="*/ 227055 w 458427"/>
              <a:gd name="connsiteY25" fmla="*/ 394163 h 409990"/>
              <a:gd name="connsiteX26" fmla="*/ 216260 w 458427"/>
              <a:gd name="connsiteY26" fmla="*/ 380821 h 409990"/>
              <a:gd name="connsiteX27" fmla="*/ 189992 w 458427"/>
              <a:gd name="connsiteY27" fmla="*/ 353416 h 409990"/>
              <a:gd name="connsiteX28" fmla="*/ 161925 w 458427"/>
              <a:gd name="connsiteY28" fmla="*/ 328175 h 409990"/>
              <a:gd name="connsiteX29" fmla="*/ 140695 w 458427"/>
              <a:gd name="connsiteY29" fmla="*/ 311227 h 409990"/>
              <a:gd name="connsiteX30" fmla="*/ 118745 w 458427"/>
              <a:gd name="connsiteY30" fmla="*/ 295722 h 409990"/>
              <a:gd name="connsiteX31" fmla="*/ 71247 w 458427"/>
              <a:gd name="connsiteY31" fmla="*/ 254254 h 409990"/>
              <a:gd name="connsiteX32" fmla="*/ 51816 w 458427"/>
              <a:gd name="connsiteY32" fmla="*/ 226128 h 409990"/>
              <a:gd name="connsiteX33" fmla="*/ 10435 w 458427"/>
              <a:gd name="connsiteY33" fmla="*/ 226128 h 409990"/>
              <a:gd name="connsiteX34" fmla="*/ 0 w 458427"/>
              <a:gd name="connsiteY34" fmla="*/ 215671 h 409990"/>
              <a:gd name="connsiteX35" fmla="*/ 10435 w 458427"/>
              <a:gd name="connsiteY35" fmla="*/ 205214 h 409990"/>
              <a:gd name="connsiteX36" fmla="*/ 56134 w 458427"/>
              <a:gd name="connsiteY36" fmla="*/ 205214 h 409990"/>
              <a:gd name="connsiteX37" fmla="*/ 101833 w 458427"/>
              <a:gd name="connsiteY37" fmla="*/ 205214 h 409990"/>
              <a:gd name="connsiteX38" fmla="*/ 147532 w 458427"/>
              <a:gd name="connsiteY38" fmla="*/ 205214 h 409990"/>
              <a:gd name="connsiteX39" fmla="*/ 152210 w 458427"/>
              <a:gd name="connsiteY39" fmla="*/ 204132 h 409990"/>
              <a:gd name="connsiteX40" fmla="*/ 156168 w 458427"/>
              <a:gd name="connsiteY40" fmla="*/ 201248 h 409990"/>
              <a:gd name="connsiteX41" fmla="*/ 158327 w 458427"/>
              <a:gd name="connsiteY41" fmla="*/ 197642 h 409990"/>
              <a:gd name="connsiteX42" fmla="*/ 159766 w 458427"/>
              <a:gd name="connsiteY42" fmla="*/ 193315 h 409990"/>
              <a:gd name="connsiteX43" fmla="*/ 167323 w 458427"/>
              <a:gd name="connsiteY43" fmla="*/ 171679 h 409990"/>
              <a:gd name="connsiteX44" fmla="*/ 173800 w 458427"/>
              <a:gd name="connsiteY44" fmla="*/ 152929 h 409990"/>
              <a:gd name="connsiteX45" fmla="*/ 175599 w 458427"/>
              <a:gd name="connsiteY45" fmla="*/ 148241 h 409990"/>
              <a:gd name="connsiteX46" fmla="*/ 177038 w 458427"/>
              <a:gd name="connsiteY46" fmla="*/ 153289 h 409990"/>
              <a:gd name="connsiteX47" fmla="*/ 192871 w 458427"/>
              <a:gd name="connsiteY47" fmla="*/ 209902 h 409990"/>
              <a:gd name="connsiteX48" fmla="*/ 209423 w 458427"/>
              <a:gd name="connsiteY48" fmla="*/ 269399 h 409990"/>
              <a:gd name="connsiteX49" fmla="*/ 212302 w 458427"/>
              <a:gd name="connsiteY49" fmla="*/ 278053 h 409990"/>
              <a:gd name="connsiteX50" fmla="*/ 216620 w 458427"/>
              <a:gd name="connsiteY50" fmla="*/ 285986 h 409990"/>
              <a:gd name="connsiteX51" fmla="*/ 219139 w 458427"/>
              <a:gd name="connsiteY51" fmla="*/ 288150 h 409990"/>
              <a:gd name="connsiteX52" fmla="*/ 222017 w 458427"/>
              <a:gd name="connsiteY52" fmla="*/ 287789 h 409990"/>
              <a:gd name="connsiteX53" fmla="*/ 224896 w 458427"/>
              <a:gd name="connsiteY53" fmla="*/ 284544 h 409990"/>
              <a:gd name="connsiteX54" fmla="*/ 227055 w 458427"/>
              <a:gd name="connsiteY54" fmla="*/ 280577 h 409990"/>
              <a:gd name="connsiteX55" fmla="*/ 231013 w 458427"/>
              <a:gd name="connsiteY55" fmla="*/ 269760 h 409990"/>
              <a:gd name="connsiteX56" fmla="*/ 234611 w 458427"/>
              <a:gd name="connsiteY56" fmla="*/ 258942 h 409990"/>
              <a:gd name="connsiteX57" fmla="*/ 245406 w 458427"/>
              <a:gd name="connsiteY57" fmla="*/ 227931 h 409990"/>
              <a:gd name="connsiteX58" fmla="*/ 255842 w 458427"/>
              <a:gd name="connsiteY58" fmla="*/ 197281 h 409990"/>
              <a:gd name="connsiteX59" fmla="*/ 256201 w 458427"/>
              <a:gd name="connsiteY59" fmla="*/ 196199 h 409990"/>
              <a:gd name="connsiteX60" fmla="*/ 257281 w 458427"/>
              <a:gd name="connsiteY60" fmla="*/ 196199 h 409990"/>
              <a:gd name="connsiteX61" fmla="*/ 276352 w 458427"/>
              <a:gd name="connsiteY61" fmla="*/ 196199 h 409990"/>
              <a:gd name="connsiteX62" fmla="*/ 295423 w 458427"/>
              <a:gd name="connsiteY62" fmla="*/ 196199 h 409990"/>
              <a:gd name="connsiteX63" fmla="*/ 296503 w 458427"/>
              <a:gd name="connsiteY63" fmla="*/ 196199 h 409990"/>
              <a:gd name="connsiteX64" fmla="*/ 296863 w 458427"/>
              <a:gd name="connsiteY64" fmla="*/ 197281 h 409990"/>
              <a:gd name="connsiteX65" fmla="*/ 303699 w 458427"/>
              <a:gd name="connsiteY65" fmla="*/ 208459 h 409990"/>
              <a:gd name="connsiteX66" fmla="*/ 314854 w 458427"/>
              <a:gd name="connsiteY66" fmla="*/ 216392 h 409990"/>
              <a:gd name="connsiteX67" fmla="*/ 331407 w 458427"/>
              <a:gd name="connsiteY67" fmla="*/ 219277 h 409990"/>
              <a:gd name="connsiteX68" fmla="*/ 347239 w 458427"/>
              <a:gd name="connsiteY68" fmla="*/ 213868 h 409990"/>
              <a:gd name="connsiteX69" fmla="*/ 360913 w 458427"/>
              <a:gd name="connsiteY69" fmla="*/ 196921 h 409990"/>
              <a:gd name="connsiteX70" fmla="*/ 361633 w 458427"/>
              <a:gd name="connsiteY70" fmla="*/ 174925 h 409990"/>
              <a:gd name="connsiteX71" fmla="*/ 354796 w 458427"/>
              <a:gd name="connsiteY71" fmla="*/ 162304 h 409990"/>
              <a:gd name="connsiteX72" fmla="*/ 343281 w 458427"/>
              <a:gd name="connsiteY72" fmla="*/ 153650 h 409990"/>
              <a:gd name="connsiteX73" fmla="*/ 327808 w 458427"/>
              <a:gd name="connsiteY73" fmla="*/ 150405 h 409990"/>
              <a:gd name="connsiteX74" fmla="*/ 312335 w 458427"/>
              <a:gd name="connsiteY74" fmla="*/ 154371 h 409990"/>
              <a:gd name="connsiteX75" fmla="*/ 302620 w 458427"/>
              <a:gd name="connsiteY75" fmla="*/ 162304 h 409990"/>
              <a:gd name="connsiteX76" fmla="*/ 296503 w 458427"/>
              <a:gd name="connsiteY76" fmla="*/ 172400 h 409990"/>
              <a:gd name="connsiteX77" fmla="*/ 296143 w 458427"/>
              <a:gd name="connsiteY77" fmla="*/ 173482 h 409990"/>
              <a:gd name="connsiteX78" fmla="*/ 295063 w 458427"/>
              <a:gd name="connsiteY78" fmla="*/ 173482 h 409990"/>
              <a:gd name="connsiteX79" fmla="*/ 271674 w 458427"/>
              <a:gd name="connsiteY79" fmla="*/ 173482 h 409990"/>
              <a:gd name="connsiteX80" fmla="*/ 247565 w 458427"/>
              <a:gd name="connsiteY80" fmla="*/ 173482 h 409990"/>
              <a:gd name="connsiteX81" fmla="*/ 241448 w 458427"/>
              <a:gd name="connsiteY81" fmla="*/ 175285 h 409990"/>
              <a:gd name="connsiteX82" fmla="*/ 237490 w 458427"/>
              <a:gd name="connsiteY82" fmla="*/ 180333 h 409990"/>
              <a:gd name="connsiteX83" fmla="*/ 229574 w 458427"/>
              <a:gd name="connsiteY83" fmla="*/ 203051 h 409990"/>
              <a:gd name="connsiteX84" fmla="*/ 222737 w 458427"/>
              <a:gd name="connsiteY84" fmla="*/ 222883 h 409990"/>
              <a:gd name="connsiteX85" fmla="*/ 220938 w 458427"/>
              <a:gd name="connsiteY85" fmla="*/ 227571 h 409990"/>
              <a:gd name="connsiteX86" fmla="*/ 219498 w 458427"/>
              <a:gd name="connsiteY86" fmla="*/ 222522 h 409990"/>
              <a:gd name="connsiteX87" fmla="*/ 204026 w 458427"/>
              <a:gd name="connsiteY87" fmla="*/ 166270 h 409990"/>
              <a:gd name="connsiteX88" fmla="*/ 187833 w 458427"/>
              <a:gd name="connsiteY88" fmla="*/ 107134 h 409990"/>
              <a:gd name="connsiteX89" fmla="*/ 183875 w 458427"/>
              <a:gd name="connsiteY89" fmla="*/ 101364 h 409990"/>
              <a:gd name="connsiteX90" fmla="*/ 177398 w 458427"/>
              <a:gd name="connsiteY90" fmla="*/ 98840 h 409990"/>
              <a:gd name="connsiteX91" fmla="*/ 170561 w 458427"/>
              <a:gd name="connsiteY91" fmla="*/ 100643 h 409990"/>
              <a:gd name="connsiteX92" fmla="*/ 166243 w 458427"/>
              <a:gd name="connsiteY92" fmla="*/ 106413 h 409990"/>
              <a:gd name="connsiteX93" fmla="*/ 152929 w 458427"/>
              <a:gd name="connsiteY93" fmla="*/ 144274 h 409990"/>
              <a:gd name="connsiteX94" fmla="*/ 139975 w 458427"/>
              <a:gd name="connsiteY94" fmla="*/ 181415 h 409990"/>
              <a:gd name="connsiteX95" fmla="*/ 139615 w 458427"/>
              <a:gd name="connsiteY95" fmla="*/ 182497 h 409990"/>
              <a:gd name="connsiteX96" fmla="*/ 138536 w 458427"/>
              <a:gd name="connsiteY96" fmla="*/ 182497 h 409990"/>
              <a:gd name="connsiteX97" fmla="*/ 80603 w 458427"/>
              <a:gd name="connsiteY97" fmla="*/ 182497 h 409990"/>
              <a:gd name="connsiteX98" fmla="*/ 22670 w 458427"/>
              <a:gd name="connsiteY98" fmla="*/ 182497 h 409990"/>
              <a:gd name="connsiteX99" fmla="*/ 21590 w 458427"/>
              <a:gd name="connsiteY99" fmla="*/ 182497 h 409990"/>
              <a:gd name="connsiteX100" fmla="*/ 21230 w 458427"/>
              <a:gd name="connsiteY100" fmla="*/ 181415 h 409990"/>
              <a:gd name="connsiteX101" fmla="*/ 15473 w 458427"/>
              <a:gd name="connsiteY101" fmla="*/ 160140 h 409990"/>
              <a:gd name="connsiteX102" fmla="*/ 13674 w 458427"/>
              <a:gd name="connsiteY102" fmla="*/ 137784 h 409990"/>
              <a:gd name="connsiteX103" fmla="*/ 18711 w 458427"/>
              <a:gd name="connsiteY103" fmla="*/ 94513 h 409990"/>
              <a:gd name="connsiteX104" fmla="*/ 34544 w 458427"/>
              <a:gd name="connsiteY104" fmla="*/ 54127 h 409990"/>
              <a:gd name="connsiteX105" fmla="*/ 58293 w 458427"/>
              <a:gd name="connsiteY105" fmla="*/ 25280 h 409990"/>
              <a:gd name="connsiteX106" fmla="*/ 90318 w 458427"/>
              <a:gd name="connsiteY106" fmla="*/ 6169 h 409990"/>
              <a:gd name="connsiteX107" fmla="*/ 127381 w 458427"/>
              <a:gd name="connsiteY107" fmla="*/ 39 h 409990"/>
              <a:gd name="connsiteX108" fmla="*/ 164084 w 458427"/>
              <a:gd name="connsiteY108" fmla="*/ 7972 h 409990"/>
              <a:gd name="connsiteX109" fmla="*/ 197908 w 458427"/>
              <a:gd name="connsiteY109" fmla="*/ 29607 h 409990"/>
              <a:gd name="connsiteX110" fmla="*/ 223457 w 458427"/>
              <a:gd name="connsiteY110" fmla="*/ 60978 h 409990"/>
              <a:gd name="connsiteX111" fmla="*/ 229934 w 458427"/>
              <a:gd name="connsiteY111" fmla="*/ 72517 h 409990"/>
              <a:gd name="connsiteX112" fmla="*/ 234971 w 458427"/>
              <a:gd name="connsiteY112" fmla="*/ 83335 h 409990"/>
              <a:gd name="connsiteX113" fmla="*/ 37423 w 458427"/>
              <a:gd name="connsiteY113" fmla="*/ 161943 h 409990"/>
              <a:gd name="connsiteX114" fmla="*/ 125582 w 458427"/>
              <a:gd name="connsiteY114" fmla="*/ 161943 h 409990"/>
              <a:gd name="connsiteX115" fmla="*/ 147172 w 458427"/>
              <a:gd name="connsiteY115" fmla="*/ 99922 h 409990"/>
              <a:gd name="connsiteX116" fmla="*/ 178837 w 458427"/>
              <a:gd name="connsiteY116" fmla="*/ 78287 h 409990"/>
              <a:gd name="connsiteX117" fmla="*/ 207624 w 458427"/>
              <a:gd name="connsiteY117" fmla="*/ 101364 h 409990"/>
              <a:gd name="connsiteX118" fmla="*/ 224536 w 458427"/>
              <a:gd name="connsiteY118" fmla="*/ 162665 h 409990"/>
              <a:gd name="connsiteX119" fmla="*/ 247925 w 458427"/>
              <a:gd name="connsiteY119" fmla="*/ 152568 h 409990"/>
              <a:gd name="connsiteX120" fmla="*/ 284268 w 458427"/>
              <a:gd name="connsiteY120" fmla="*/ 152568 h 409990"/>
              <a:gd name="connsiteX121" fmla="*/ 302620 w 458427"/>
              <a:gd name="connsiteY121" fmla="*/ 135981 h 409990"/>
              <a:gd name="connsiteX122" fmla="*/ 351917 w 458427"/>
              <a:gd name="connsiteY122" fmla="*/ 134539 h 409990"/>
              <a:gd name="connsiteX123" fmla="*/ 381783 w 458427"/>
              <a:gd name="connsiteY123" fmla="*/ 168795 h 409990"/>
              <a:gd name="connsiteX124" fmla="*/ 358754 w 458427"/>
              <a:gd name="connsiteY124" fmla="*/ 231177 h 409990"/>
              <a:gd name="connsiteX125" fmla="*/ 306938 w 458427"/>
              <a:gd name="connsiteY125" fmla="*/ 235143 h 409990"/>
              <a:gd name="connsiteX126" fmla="*/ 284268 w 458427"/>
              <a:gd name="connsiteY126" fmla="*/ 216753 h 409990"/>
              <a:gd name="connsiteX127" fmla="*/ 270595 w 458427"/>
              <a:gd name="connsiteY127" fmla="*/ 216753 h 409990"/>
              <a:gd name="connsiteX128" fmla="*/ 253683 w 458427"/>
              <a:gd name="connsiteY128" fmla="*/ 265793 h 409990"/>
              <a:gd name="connsiteX129" fmla="*/ 245406 w 458427"/>
              <a:gd name="connsiteY129" fmla="*/ 288871 h 409990"/>
              <a:gd name="connsiteX130" fmla="*/ 245047 w 458427"/>
              <a:gd name="connsiteY130" fmla="*/ 289592 h 409990"/>
              <a:gd name="connsiteX131" fmla="*/ 233892 w 458427"/>
              <a:gd name="connsiteY131" fmla="*/ 304737 h 409990"/>
              <a:gd name="connsiteX132" fmla="*/ 199348 w 458427"/>
              <a:gd name="connsiteY132" fmla="*/ 298246 h 409990"/>
              <a:gd name="connsiteX133" fmla="*/ 189272 w 458427"/>
              <a:gd name="connsiteY133" fmla="*/ 275168 h 409990"/>
              <a:gd name="connsiteX134" fmla="*/ 172360 w 458427"/>
              <a:gd name="connsiteY134" fmla="*/ 214229 h 409990"/>
              <a:gd name="connsiteX135" fmla="*/ 171281 w 458427"/>
              <a:gd name="connsiteY135" fmla="*/ 215311 h 409990"/>
              <a:gd name="connsiteX136" fmla="*/ 146812 w 458427"/>
              <a:gd name="connsiteY136" fmla="*/ 226128 h 409990"/>
              <a:gd name="connsiteX137" fmla="*/ 74486 w 458427"/>
              <a:gd name="connsiteY137" fmla="*/ 226128 h 409990"/>
              <a:gd name="connsiteX138" fmla="*/ 129540 w 458427"/>
              <a:gd name="connsiteY138" fmla="*/ 278414 h 409990"/>
              <a:gd name="connsiteX139" fmla="*/ 174879 w 458427"/>
              <a:gd name="connsiteY139" fmla="*/ 312309 h 409990"/>
              <a:gd name="connsiteX140" fmla="*/ 231373 w 458427"/>
              <a:gd name="connsiteY140" fmla="*/ 367479 h 409990"/>
              <a:gd name="connsiteX141" fmla="*/ 235691 w 458427"/>
              <a:gd name="connsiteY141" fmla="*/ 372888 h 409990"/>
              <a:gd name="connsiteX142" fmla="*/ 250084 w 458427"/>
              <a:gd name="connsiteY142" fmla="*/ 357022 h 409990"/>
              <a:gd name="connsiteX143" fmla="*/ 317733 w 458427"/>
              <a:gd name="connsiteY143" fmla="*/ 295361 h 409990"/>
              <a:gd name="connsiteX144" fmla="*/ 364151 w 458427"/>
              <a:gd name="connsiteY144" fmla="*/ 261466 h 409990"/>
              <a:gd name="connsiteX145" fmla="*/ 419206 w 458427"/>
              <a:gd name="connsiteY145" fmla="*/ 205575 h 409990"/>
              <a:gd name="connsiteX146" fmla="*/ 436478 w 458427"/>
              <a:gd name="connsiteY146" fmla="*/ 148602 h 409990"/>
              <a:gd name="connsiteX147" fmla="*/ 428562 w 458427"/>
              <a:gd name="connsiteY147" fmla="*/ 86220 h 409990"/>
              <a:gd name="connsiteX148" fmla="*/ 395817 w 458427"/>
              <a:gd name="connsiteY148" fmla="*/ 39343 h 409990"/>
              <a:gd name="connsiteX149" fmla="*/ 338963 w 458427"/>
              <a:gd name="connsiteY149" fmla="*/ 23116 h 409990"/>
              <a:gd name="connsiteX150" fmla="*/ 288586 w 458427"/>
              <a:gd name="connsiteY150" fmla="*/ 44391 h 409990"/>
              <a:gd name="connsiteX151" fmla="*/ 253683 w 458427"/>
              <a:gd name="connsiteY151" fmla="*/ 93071 h 409990"/>
              <a:gd name="connsiteX152" fmla="*/ 235331 w 458427"/>
              <a:gd name="connsiteY152" fmla="*/ 135620 h 409990"/>
              <a:gd name="connsiteX153" fmla="*/ 216980 w 458427"/>
              <a:gd name="connsiteY153" fmla="*/ 93071 h 409990"/>
              <a:gd name="connsiteX154" fmla="*/ 206185 w 458427"/>
              <a:gd name="connsiteY154" fmla="*/ 72157 h 409990"/>
              <a:gd name="connsiteX155" fmla="*/ 156168 w 458427"/>
              <a:gd name="connsiteY155" fmla="*/ 27444 h 409990"/>
              <a:gd name="connsiteX156" fmla="*/ 97155 w 458427"/>
              <a:gd name="connsiteY156" fmla="*/ 26001 h 409990"/>
              <a:gd name="connsiteX157" fmla="*/ 51816 w 458427"/>
              <a:gd name="connsiteY157" fmla="*/ 65305 h 409990"/>
              <a:gd name="connsiteX158" fmla="*/ 33824 w 458427"/>
              <a:gd name="connsiteY158" fmla="*/ 138866 h 409990"/>
              <a:gd name="connsiteX159" fmla="*/ 36343 w 458427"/>
              <a:gd name="connsiteY159" fmla="*/ 163025 h 40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58427" h="409990">
                <a:moveTo>
                  <a:pt x="236051" y="82614"/>
                </a:moveTo>
                <a:cubicBezTo>
                  <a:pt x="240729" y="72517"/>
                  <a:pt x="246126" y="62421"/>
                  <a:pt x="252603" y="53406"/>
                </a:cubicBezTo>
                <a:cubicBezTo>
                  <a:pt x="259440" y="44031"/>
                  <a:pt x="267356" y="35016"/>
                  <a:pt x="276352" y="27804"/>
                </a:cubicBezTo>
                <a:cubicBezTo>
                  <a:pt x="284988" y="20592"/>
                  <a:pt x="294704" y="14462"/>
                  <a:pt x="305139" y="10135"/>
                </a:cubicBezTo>
                <a:cubicBezTo>
                  <a:pt x="315574" y="5808"/>
                  <a:pt x="326729" y="2923"/>
                  <a:pt x="337884" y="1842"/>
                </a:cubicBezTo>
                <a:cubicBezTo>
                  <a:pt x="350478" y="760"/>
                  <a:pt x="363432" y="1842"/>
                  <a:pt x="375306" y="5448"/>
                </a:cubicBezTo>
                <a:cubicBezTo>
                  <a:pt x="387541" y="9053"/>
                  <a:pt x="399055" y="14823"/>
                  <a:pt x="409131" y="22395"/>
                </a:cubicBezTo>
                <a:cubicBezTo>
                  <a:pt x="418486" y="29607"/>
                  <a:pt x="426403" y="38261"/>
                  <a:pt x="433239" y="47637"/>
                </a:cubicBezTo>
                <a:cubicBezTo>
                  <a:pt x="439716" y="57372"/>
                  <a:pt x="445114" y="67830"/>
                  <a:pt x="449072" y="79008"/>
                </a:cubicBezTo>
                <a:cubicBezTo>
                  <a:pt x="453030" y="90186"/>
                  <a:pt x="455549" y="101725"/>
                  <a:pt x="456988" y="113624"/>
                </a:cubicBezTo>
                <a:cubicBezTo>
                  <a:pt x="458428" y="125524"/>
                  <a:pt x="458788" y="137423"/>
                  <a:pt x="458068" y="149323"/>
                </a:cubicBezTo>
                <a:cubicBezTo>
                  <a:pt x="457348" y="160862"/>
                  <a:pt x="455189" y="172400"/>
                  <a:pt x="451951" y="183579"/>
                </a:cubicBezTo>
                <a:cubicBezTo>
                  <a:pt x="448712" y="194757"/>
                  <a:pt x="444034" y="205575"/>
                  <a:pt x="437917" y="215671"/>
                </a:cubicBezTo>
                <a:cubicBezTo>
                  <a:pt x="430361" y="228292"/>
                  <a:pt x="421005" y="239470"/>
                  <a:pt x="410570" y="249567"/>
                </a:cubicBezTo>
                <a:cubicBezTo>
                  <a:pt x="400135" y="259663"/>
                  <a:pt x="388980" y="269038"/>
                  <a:pt x="377105" y="277693"/>
                </a:cubicBezTo>
                <a:cubicBezTo>
                  <a:pt x="369549" y="283462"/>
                  <a:pt x="361633" y="288871"/>
                  <a:pt x="354076" y="294280"/>
                </a:cubicBezTo>
                <a:cubicBezTo>
                  <a:pt x="346520" y="299688"/>
                  <a:pt x="338603" y="305458"/>
                  <a:pt x="331407" y="311227"/>
                </a:cubicBezTo>
                <a:cubicBezTo>
                  <a:pt x="319892" y="320603"/>
                  <a:pt x="308377" y="329978"/>
                  <a:pt x="297582" y="340074"/>
                </a:cubicBezTo>
                <a:cubicBezTo>
                  <a:pt x="286427" y="350171"/>
                  <a:pt x="275992" y="360267"/>
                  <a:pt x="265557" y="371085"/>
                </a:cubicBezTo>
                <a:cubicBezTo>
                  <a:pt x="261959" y="374691"/>
                  <a:pt x="258720" y="378658"/>
                  <a:pt x="255122" y="382624"/>
                </a:cubicBezTo>
                <a:cubicBezTo>
                  <a:pt x="251883" y="386590"/>
                  <a:pt x="248645" y="390557"/>
                  <a:pt x="245406" y="394523"/>
                </a:cubicBezTo>
                <a:cubicBezTo>
                  <a:pt x="243607" y="396687"/>
                  <a:pt x="242168" y="399211"/>
                  <a:pt x="240729" y="401375"/>
                </a:cubicBezTo>
                <a:cubicBezTo>
                  <a:pt x="239649" y="403178"/>
                  <a:pt x="238570" y="404981"/>
                  <a:pt x="237850" y="406783"/>
                </a:cubicBezTo>
                <a:lnTo>
                  <a:pt x="236411" y="410029"/>
                </a:lnTo>
                <a:lnTo>
                  <a:pt x="234971" y="406783"/>
                </a:lnTo>
                <a:cubicBezTo>
                  <a:pt x="232812" y="402456"/>
                  <a:pt x="229934" y="398129"/>
                  <a:pt x="227055" y="394163"/>
                </a:cubicBezTo>
                <a:cubicBezTo>
                  <a:pt x="223816" y="389475"/>
                  <a:pt x="220218" y="385148"/>
                  <a:pt x="216260" y="380821"/>
                </a:cubicBezTo>
                <a:cubicBezTo>
                  <a:pt x="207984" y="371446"/>
                  <a:pt x="198988" y="362070"/>
                  <a:pt x="189992" y="353416"/>
                </a:cubicBezTo>
                <a:cubicBezTo>
                  <a:pt x="180996" y="344762"/>
                  <a:pt x="171641" y="336108"/>
                  <a:pt x="161925" y="328175"/>
                </a:cubicBezTo>
                <a:cubicBezTo>
                  <a:pt x="155088" y="322406"/>
                  <a:pt x="147892" y="316636"/>
                  <a:pt x="140695" y="311227"/>
                </a:cubicBezTo>
                <a:cubicBezTo>
                  <a:pt x="133498" y="305818"/>
                  <a:pt x="125942" y="300770"/>
                  <a:pt x="118745" y="295722"/>
                </a:cubicBezTo>
                <a:cubicBezTo>
                  <a:pt x="101113" y="284183"/>
                  <a:pt x="85281" y="270120"/>
                  <a:pt x="71247" y="254254"/>
                </a:cubicBezTo>
                <a:cubicBezTo>
                  <a:pt x="64050" y="246321"/>
                  <a:pt x="55055" y="236585"/>
                  <a:pt x="51816" y="226128"/>
                </a:cubicBezTo>
                <a:lnTo>
                  <a:pt x="10435" y="226128"/>
                </a:lnTo>
                <a:cubicBezTo>
                  <a:pt x="4678" y="226128"/>
                  <a:pt x="0" y="221441"/>
                  <a:pt x="0" y="215671"/>
                </a:cubicBezTo>
                <a:cubicBezTo>
                  <a:pt x="0" y="209902"/>
                  <a:pt x="4678" y="205214"/>
                  <a:pt x="10435" y="205214"/>
                </a:cubicBezTo>
                <a:lnTo>
                  <a:pt x="56134" y="205214"/>
                </a:lnTo>
                <a:cubicBezTo>
                  <a:pt x="71247" y="205214"/>
                  <a:pt x="86720" y="205214"/>
                  <a:pt x="101833" y="205214"/>
                </a:cubicBezTo>
                <a:cubicBezTo>
                  <a:pt x="116946" y="205214"/>
                  <a:pt x="132419" y="205214"/>
                  <a:pt x="147532" y="205214"/>
                </a:cubicBezTo>
                <a:cubicBezTo>
                  <a:pt x="149331" y="205214"/>
                  <a:pt x="150770" y="204853"/>
                  <a:pt x="152210" y="204132"/>
                </a:cubicBezTo>
                <a:cubicBezTo>
                  <a:pt x="153649" y="203411"/>
                  <a:pt x="155088" y="202329"/>
                  <a:pt x="156168" y="201248"/>
                </a:cubicBezTo>
                <a:cubicBezTo>
                  <a:pt x="157247" y="200166"/>
                  <a:pt x="157967" y="198723"/>
                  <a:pt x="158327" y="197642"/>
                </a:cubicBezTo>
                <a:cubicBezTo>
                  <a:pt x="159046" y="196199"/>
                  <a:pt x="159406" y="194757"/>
                  <a:pt x="159766" y="193315"/>
                </a:cubicBezTo>
                <a:cubicBezTo>
                  <a:pt x="162285" y="186103"/>
                  <a:pt x="164804" y="178891"/>
                  <a:pt x="167323" y="171679"/>
                </a:cubicBezTo>
                <a:cubicBezTo>
                  <a:pt x="169482" y="165549"/>
                  <a:pt x="171641" y="159059"/>
                  <a:pt x="173800" y="152929"/>
                </a:cubicBezTo>
                <a:lnTo>
                  <a:pt x="175599" y="148241"/>
                </a:lnTo>
                <a:lnTo>
                  <a:pt x="177038" y="153289"/>
                </a:lnTo>
                <a:cubicBezTo>
                  <a:pt x="182436" y="172040"/>
                  <a:pt x="187473" y="191151"/>
                  <a:pt x="192871" y="209902"/>
                </a:cubicBezTo>
                <a:cubicBezTo>
                  <a:pt x="198268" y="229734"/>
                  <a:pt x="203666" y="249567"/>
                  <a:pt x="209423" y="269399"/>
                </a:cubicBezTo>
                <a:cubicBezTo>
                  <a:pt x="210143" y="272284"/>
                  <a:pt x="211222" y="275168"/>
                  <a:pt x="212302" y="278053"/>
                </a:cubicBezTo>
                <a:cubicBezTo>
                  <a:pt x="213381" y="280938"/>
                  <a:pt x="214821" y="283462"/>
                  <a:pt x="216620" y="285986"/>
                </a:cubicBezTo>
                <a:cubicBezTo>
                  <a:pt x="217339" y="286707"/>
                  <a:pt x="218059" y="287789"/>
                  <a:pt x="219139" y="288150"/>
                </a:cubicBezTo>
                <a:cubicBezTo>
                  <a:pt x="220218" y="288510"/>
                  <a:pt x="220938" y="288510"/>
                  <a:pt x="222017" y="287789"/>
                </a:cubicBezTo>
                <a:cubicBezTo>
                  <a:pt x="223097" y="286707"/>
                  <a:pt x="224176" y="285625"/>
                  <a:pt x="224896" y="284544"/>
                </a:cubicBezTo>
                <a:cubicBezTo>
                  <a:pt x="225616" y="283101"/>
                  <a:pt x="226335" y="281659"/>
                  <a:pt x="227055" y="280577"/>
                </a:cubicBezTo>
                <a:cubicBezTo>
                  <a:pt x="228494" y="276971"/>
                  <a:pt x="229934" y="273365"/>
                  <a:pt x="231013" y="269760"/>
                </a:cubicBezTo>
                <a:cubicBezTo>
                  <a:pt x="232093" y="266154"/>
                  <a:pt x="233532" y="262548"/>
                  <a:pt x="234611" y="258942"/>
                </a:cubicBezTo>
                <a:cubicBezTo>
                  <a:pt x="238210" y="248485"/>
                  <a:pt x="241808" y="238028"/>
                  <a:pt x="245406" y="227931"/>
                </a:cubicBezTo>
                <a:cubicBezTo>
                  <a:pt x="249005" y="217835"/>
                  <a:pt x="252603" y="207738"/>
                  <a:pt x="255842" y="197281"/>
                </a:cubicBezTo>
                <a:lnTo>
                  <a:pt x="256201" y="196199"/>
                </a:lnTo>
                <a:lnTo>
                  <a:pt x="257281" y="196199"/>
                </a:lnTo>
                <a:cubicBezTo>
                  <a:pt x="263758" y="196199"/>
                  <a:pt x="270235" y="196199"/>
                  <a:pt x="276352" y="196199"/>
                </a:cubicBezTo>
                <a:cubicBezTo>
                  <a:pt x="282829" y="196199"/>
                  <a:pt x="289306" y="196199"/>
                  <a:pt x="295423" y="196199"/>
                </a:cubicBezTo>
                <a:lnTo>
                  <a:pt x="296503" y="196199"/>
                </a:lnTo>
                <a:lnTo>
                  <a:pt x="296863" y="197281"/>
                </a:lnTo>
                <a:cubicBezTo>
                  <a:pt x="298302" y="201248"/>
                  <a:pt x="300821" y="205214"/>
                  <a:pt x="303699" y="208459"/>
                </a:cubicBezTo>
                <a:cubicBezTo>
                  <a:pt x="306938" y="211705"/>
                  <a:pt x="310536" y="214589"/>
                  <a:pt x="314854" y="216392"/>
                </a:cubicBezTo>
                <a:cubicBezTo>
                  <a:pt x="319892" y="218556"/>
                  <a:pt x="325649" y="219638"/>
                  <a:pt x="331407" y="219277"/>
                </a:cubicBezTo>
                <a:cubicBezTo>
                  <a:pt x="337164" y="218916"/>
                  <a:pt x="342561" y="217114"/>
                  <a:pt x="347239" y="213868"/>
                </a:cubicBezTo>
                <a:cubicBezTo>
                  <a:pt x="353716" y="209902"/>
                  <a:pt x="358394" y="203772"/>
                  <a:pt x="360913" y="196921"/>
                </a:cubicBezTo>
                <a:cubicBezTo>
                  <a:pt x="363432" y="190069"/>
                  <a:pt x="363792" y="182136"/>
                  <a:pt x="361633" y="174925"/>
                </a:cubicBezTo>
                <a:cubicBezTo>
                  <a:pt x="360193" y="170237"/>
                  <a:pt x="357674" y="165910"/>
                  <a:pt x="354796" y="162304"/>
                </a:cubicBezTo>
                <a:cubicBezTo>
                  <a:pt x="351557" y="158698"/>
                  <a:pt x="347599" y="155453"/>
                  <a:pt x="343281" y="153650"/>
                </a:cubicBezTo>
                <a:cubicBezTo>
                  <a:pt x="338603" y="151486"/>
                  <a:pt x="333206" y="150405"/>
                  <a:pt x="327808" y="150405"/>
                </a:cubicBezTo>
                <a:cubicBezTo>
                  <a:pt x="322411" y="150405"/>
                  <a:pt x="317013" y="151847"/>
                  <a:pt x="312335" y="154371"/>
                </a:cubicBezTo>
                <a:cubicBezTo>
                  <a:pt x="308737" y="156535"/>
                  <a:pt x="305499" y="159059"/>
                  <a:pt x="302620" y="162304"/>
                </a:cubicBezTo>
                <a:cubicBezTo>
                  <a:pt x="300101" y="165189"/>
                  <a:pt x="297942" y="168795"/>
                  <a:pt x="296503" y="172400"/>
                </a:cubicBezTo>
                <a:lnTo>
                  <a:pt x="296143" y="173482"/>
                </a:lnTo>
                <a:lnTo>
                  <a:pt x="295063" y="173482"/>
                </a:lnTo>
                <a:cubicBezTo>
                  <a:pt x="287147" y="173482"/>
                  <a:pt x="279231" y="173482"/>
                  <a:pt x="271674" y="173482"/>
                </a:cubicBezTo>
                <a:cubicBezTo>
                  <a:pt x="263758" y="173482"/>
                  <a:pt x="255482" y="173482"/>
                  <a:pt x="247565" y="173482"/>
                </a:cubicBezTo>
                <a:cubicBezTo>
                  <a:pt x="245406" y="173482"/>
                  <a:pt x="243247" y="174203"/>
                  <a:pt x="241448" y="175285"/>
                </a:cubicBezTo>
                <a:cubicBezTo>
                  <a:pt x="239649" y="176367"/>
                  <a:pt x="238210" y="178170"/>
                  <a:pt x="237490" y="180333"/>
                </a:cubicBezTo>
                <a:cubicBezTo>
                  <a:pt x="234971" y="187906"/>
                  <a:pt x="232093" y="195478"/>
                  <a:pt x="229574" y="203051"/>
                </a:cubicBezTo>
                <a:cubicBezTo>
                  <a:pt x="227415" y="209541"/>
                  <a:pt x="224896" y="216392"/>
                  <a:pt x="222737" y="222883"/>
                </a:cubicBezTo>
                <a:lnTo>
                  <a:pt x="220938" y="227571"/>
                </a:lnTo>
                <a:lnTo>
                  <a:pt x="219498" y="222522"/>
                </a:lnTo>
                <a:cubicBezTo>
                  <a:pt x="214101" y="203772"/>
                  <a:pt x="209063" y="185021"/>
                  <a:pt x="204026" y="166270"/>
                </a:cubicBezTo>
                <a:cubicBezTo>
                  <a:pt x="198628" y="146438"/>
                  <a:pt x="193231" y="126966"/>
                  <a:pt x="187833" y="107134"/>
                </a:cubicBezTo>
                <a:cubicBezTo>
                  <a:pt x="187113" y="104970"/>
                  <a:pt x="185674" y="102807"/>
                  <a:pt x="183875" y="101364"/>
                </a:cubicBezTo>
                <a:cubicBezTo>
                  <a:pt x="182076" y="99922"/>
                  <a:pt x="179917" y="99201"/>
                  <a:pt x="177398" y="98840"/>
                </a:cubicBezTo>
                <a:cubicBezTo>
                  <a:pt x="174879" y="98840"/>
                  <a:pt x="172360" y="99561"/>
                  <a:pt x="170561" y="100643"/>
                </a:cubicBezTo>
                <a:cubicBezTo>
                  <a:pt x="168402" y="102086"/>
                  <a:pt x="166963" y="103888"/>
                  <a:pt x="166243" y="106413"/>
                </a:cubicBezTo>
                <a:cubicBezTo>
                  <a:pt x="161925" y="119033"/>
                  <a:pt x="157247" y="131654"/>
                  <a:pt x="152929" y="144274"/>
                </a:cubicBezTo>
                <a:cubicBezTo>
                  <a:pt x="148611" y="156535"/>
                  <a:pt x="144293" y="169155"/>
                  <a:pt x="139975" y="181415"/>
                </a:cubicBezTo>
                <a:lnTo>
                  <a:pt x="139615" y="182497"/>
                </a:lnTo>
                <a:lnTo>
                  <a:pt x="138536" y="182497"/>
                </a:lnTo>
                <a:cubicBezTo>
                  <a:pt x="119105" y="182497"/>
                  <a:pt x="100034" y="182497"/>
                  <a:pt x="80603" y="182497"/>
                </a:cubicBezTo>
                <a:cubicBezTo>
                  <a:pt x="61172" y="182497"/>
                  <a:pt x="42101" y="182497"/>
                  <a:pt x="22670" y="182497"/>
                </a:cubicBezTo>
                <a:lnTo>
                  <a:pt x="21590" y="182497"/>
                </a:lnTo>
                <a:lnTo>
                  <a:pt x="21230" y="181415"/>
                </a:lnTo>
                <a:cubicBezTo>
                  <a:pt x="18711" y="174564"/>
                  <a:pt x="16552" y="167352"/>
                  <a:pt x="15473" y="160140"/>
                </a:cubicBezTo>
                <a:cubicBezTo>
                  <a:pt x="14034" y="152568"/>
                  <a:pt x="13674" y="144996"/>
                  <a:pt x="13674" y="137784"/>
                </a:cubicBezTo>
                <a:cubicBezTo>
                  <a:pt x="13674" y="123360"/>
                  <a:pt x="15113" y="108576"/>
                  <a:pt x="18711" y="94513"/>
                </a:cubicBezTo>
                <a:cubicBezTo>
                  <a:pt x="21950" y="80450"/>
                  <a:pt x="27347" y="66387"/>
                  <a:pt x="34544" y="54127"/>
                </a:cubicBezTo>
                <a:cubicBezTo>
                  <a:pt x="41021" y="43309"/>
                  <a:pt x="48937" y="33574"/>
                  <a:pt x="58293" y="25280"/>
                </a:cubicBezTo>
                <a:cubicBezTo>
                  <a:pt x="67649" y="16986"/>
                  <a:pt x="78444" y="10496"/>
                  <a:pt x="90318" y="6169"/>
                </a:cubicBezTo>
                <a:cubicBezTo>
                  <a:pt x="102193" y="1842"/>
                  <a:pt x="114787" y="-322"/>
                  <a:pt x="127381" y="39"/>
                </a:cubicBezTo>
                <a:cubicBezTo>
                  <a:pt x="139975" y="399"/>
                  <a:pt x="152569" y="2923"/>
                  <a:pt x="164084" y="7972"/>
                </a:cubicBezTo>
                <a:cubicBezTo>
                  <a:pt x="176678" y="13020"/>
                  <a:pt x="187833" y="20592"/>
                  <a:pt x="197908" y="29607"/>
                </a:cubicBezTo>
                <a:cubicBezTo>
                  <a:pt x="207984" y="38622"/>
                  <a:pt x="216620" y="49440"/>
                  <a:pt x="223457" y="60978"/>
                </a:cubicBezTo>
                <a:cubicBezTo>
                  <a:pt x="225616" y="64945"/>
                  <a:pt x="228134" y="68551"/>
                  <a:pt x="229934" y="72517"/>
                </a:cubicBezTo>
                <a:cubicBezTo>
                  <a:pt x="231733" y="76123"/>
                  <a:pt x="233532" y="79729"/>
                  <a:pt x="234971" y="83335"/>
                </a:cubicBezTo>
                <a:close/>
                <a:moveTo>
                  <a:pt x="37423" y="161943"/>
                </a:moveTo>
                <a:cubicBezTo>
                  <a:pt x="66929" y="161943"/>
                  <a:pt x="96076" y="161943"/>
                  <a:pt x="125582" y="161943"/>
                </a:cubicBezTo>
                <a:cubicBezTo>
                  <a:pt x="132779" y="141390"/>
                  <a:pt x="139975" y="120836"/>
                  <a:pt x="147172" y="99922"/>
                </a:cubicBezTo>
                <a:cubicBezTo>
                  <a:pt x="151850" y="86941"/>
                  <a:pt x="165164" y="77565"/>
                  <a:pt x="178837" y="78287"/>
                </a:cubicBezTo>
                <a:cubicBezTo>
                  <a:pt x="192151" y="79008"/>
                  <a:pt x="204026" y="88383"/>
                  <a:pt x="207624" y="101364"/>
                </a:cubicBezTo>
                <a:cubicBezTo>
                  <a:pt x="213381" y="121918"/>
                  <a:pt x="218779" y="142111"/>
                  <a:pt x="224536" y="162665"/>
                </a:cubicBezTo>
                <a:cubicBezTo>
                  <a:pt x="230653" y="156174"/>
                  <a:pt x="239289" y="152207"/>
                  <a:pt x="247925" y="152568"/>
                </a:cubicBezTo>
                <a:cubicBezTo>
                  <a:pt x="260160" y="152568"/>
                  <a:pt x="272394" y="152568"/>
                  <a:pt x="284268" y="152568"/>
                </a:cubicBezTo>
                <a:cubicBezTo>
                  <a:pt x="288946" y="145717"/>
                  <a:pt x="295423" y="139947"/>
                  <a:pt x="302620" y="135981"/>
                </a:cubicBezTo>
                <a:cubicBezTo>
                  <a:pt x="317733" y="127687"/>
                  <a:pt x="336444" y="127327"/>
                  <a:pt x="351917" y="134539"/>
                </a:cubicBezTo>
                <a:cubicBezTo>
                  <a:pt x="366310" y="141029"/>
                  <a:pt x="377105" y="153650"/>
                  <a:pt x="381783" y="168795"/>
                </a:cubicBezTo>
                <a:cubicBezTo>
                  <a:pt x="388980" y="191872"/>
                  <a:pt x="378905" y="218195"/>
                  <a:pt x="358754" y="231177"/>
                </a:cubicBezTo>
                <a:cubicBezTo>
                  <a:pt x="343281" y="240912"/>
                  <a:pt x="323490" y="242355"/>
                  <a:pt x="306938" y="235143"/>
                </a:cubicBezTo>
                <a:cubicBezTo>
                  <a:pt x="297942" y="231177"/>
                  <a:pt x="290026" y="224686"/>
                  <a:pt x="284268" y="216753"/>
                </a:cubicBezTo>
                <a:cubicBezTo>
                  <a:pt x="279591" y="216753"/>
                  <a:pt x="275273" y="216753"/>
                  <a:pt x="270595" y="216753"/>
                </a:cubicBezTo>
                <a:cubicBezTo>
                  <a:pt x="264837" y="232979"/>
                  <a:pt x="259440" y="249567"/>
                  <a:pt x="253683" y="265793"/>
                </a:cubicBezTo>
                <a:cubicBezTo>
                  <a:pt x="250804" y="273365"/>
                  <a:pt x="248645" y="281298"/>
                  <a:pt x="245406" y="288871"/>
                </a:cubicBezTo>
                <a:lnTo>
                  <a:pt x="245047" y="289592"/>
                </a:lnTo>
                <a:cubicBezTo>
                  <a:pt x="242168" y="295722"/>
                  <a:pt x="239289" y="300410"/>
                  <a:pt x="233892" y="304737"/>
                </a:cubicBezTo>
                <a:cubicBezTo>
                  <a:pt x="222737" y="313391"/>
                  <a:pt x="207264" y="309785"/>
                  <a:pt x="199348" y="298246"/>
                </a:cubicBezTo>
                <a:cubicBezTo>
                  <a:pt x="194310" y="291034"/>
                  <a:pt x="191791" y="283462"/>
                  <a:pt x="189272" y="275168"/>
                </a:cubicBezTo>
                <a:cubicBezTo>
                  <a:pt x="183515" y="254975"/>
                  <a:pt x="178118" y="234422"/>
                  <a:pt x="172360" y="214229"/>
                </a:cubicBezTo>
                <a:cubicBezTo>
                  <a:pt x="172000" y="214589"/>
                  <a:pt x="171641" y="214950"/>
                  <a:pt x="171281" y="215311"/>
                </a:cubicBezTo>
                <a:cubicBezTo>
                  <a:pt x="165164" y="222162"/>
                  <a:pt x="156168" y="226489"/>
                  <a:pt x="146812" y="226128"/>
                </a:cubicBezTo>
                <a:cubicBezTo>
                  <a:pt x="122703" y="226128"/>
                  <a:pt x="98594" y="226128"/>
                  <a:pt x="74486" y="226128"/>
                </a:cubicBezTo>
                <a:cubicBezTo>
                  <a:pt x="89958" y="246321"/>
                  <a:pt x="108310" y="264351"/>
                  <a:pt x="129540" y="278414"/>
                </a:cubicBezTo>
                <a:cubicBezTo>
                  <a:pt x="145373" y="288871"/>
                  <a:pt x="160486" y="300049"/>
                  <a:pt x="174879" y="312309"/>
                </a:cubicBezTo>
                <a:cubicBezTo>
                  <a:pt x="195030" y="329257"/>
                  <a:pt x="214101" y="347286"/>
                  <a:pt x="231373" y="367479"/>
                </a:cubicBezTo>
                <a:cubicBezTo>
                  <a:pt x="232812" y="369282"/>
                  <a:pt x="234252" y="371085"/>
                  <a:pt x="235691" y="372888"/>
                </a:cubicBezTo>
                <a:cubicBezTo>
                  <a:pt x="240369" y="367479"/>
                  <a:pt x="245047" y="362070"/>
                  <a:pt x="250084" y="357022"/>
                </a:cubicBezTo>
                <a:cubicBezTo>
                  <a:pt x="271314" y="335026"/>
                  <a:pt x="293984" y="314473"/>
                  <a:pt x="317733" y="295361"/>
                </a:cubicBezTo>
                <a:cubicBezTo>
                  <a:pt x="332846" y="283462"/>
                  <a:pt x="348679" y="272644"/>
                  <a:pt x="364151" y="261466"/>
                </a:cubicBezTo>
                <a:cubicBezTo>
                  <a:pt x="385022" y="245961"/>
                  <a:pt x="405532" y="227931"/>
                  <a:pt x="419206" y="205575"/>
                </a:cubicBezTo>
                <a:cubicBezTo>
                  <a:pt x="429641" y="188266"/>
                  <a:pt x="435398" y="168795"/>
                  <a:pt x="436478" y="148602"/>
                </a:cubicBezTo>
                <a:cubicBezTo>
                  <a:pt x="437557" y="127687"/>
                  <a:pt x="435398" y="106413"/>
                  <a:pt x="428562" y="86220"/>
                </a:cubicBezTo>
                <a:cubicBezTo>
                  <a:pt x="422085" y="67830"/>
                  <a:pt x="411290" y="50882"/>
                  <a:pt x="395817" y="39343"/>
                </a:cubicBezTo>
                <a:cubicBezTo>
                  <a:pt x="379624" y="27083"/>
                  <a:pt x="359114" y="21314"/>
                  <a:pt x="338963" y="23116"/>
                </a:cubicBezTo>
                <a:cubicBezTo>
                  <a:pt x="320612" y="24919"/>
                  <a:pt x="302620" y="32852"/>
                  <a:pt x="288586" y="44391"/>
                </a:cubicBezTo>
                <a:cubicBezTo>
                  <a:pt x="273114" y="57372"/>
                  <a:pt x="261599" y="74681"/>
                  <a:pt x="253683" y="93071"/>
                </a:cubicBezTo>
                <a:lnTo>
                  <a:pt x="235331" y="135620"/>
                </a:lnTo>
                <a:lnTo>
                  <a:pt x="216980" y="93071"/>
                </a:lnTo>
                <a:cubicBezTo>
                  <a:pt x="213741" y="85859"/>
                  <a:pt x="210143" y="78647"/>
                  <a:pt x="206185" y="72157"/>
                </a:cubicBezTo>
                <a:cubicBezTo>
                  <a:pt x="194310" y="53045"/>
                  <a:pt x="177398" y="36098"/>
                  <a:pt x="156168" y="27444"/>
                </a:cubicBezTo>
                <a:cubicBezTo>
                  <a:pt x="137816" y="19871"/>
                  <a:pt x="116226" y="19150"/>
                  <a:pt x="97155" y="26001"/>
                </a:cubicBezTo>
                <a:cubicBezTo>
                  <a:pt x="78084" y="33213"/>
                  <a:pt x="61891" y="47637"/>
                  <a:pt x="51816" y="65305"/>
                </a:cubicBezTo>
                <a:cubicBezTo>
                  <a:pt x="38862" y="87301"/>
                  <a:pt x="33824" y="113624"/>
                  <a:pt x="33824" y="138866"/>
                </a:cubicBezTo>
                <a:cubicBezTo>
                  <a:pt x="33824" y="146799"/>
                  <a:pt x="34544" y="155092"/>
                  <a:pt x="36343" y="163025"/>
                </a:cubicBezTo>
                <a:close/>
              </a:path>
            </a:pathLst>
          </a:custGeom>
          <a:solidFill>
            <a:schemeClr val="accent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E44F7F-2EDA-49B2-A1FD-526593225531}"/>
              </a:ext>
            </a:extLst>
          </p:cNvPr>
          <p:cNvSpPr/>
          <p:nvPr/>
        </p:nvSpPr>
        <p:spPr>
          <a:xfrm>
            <a:off x="2945669" y="2789008"/>
            <a:ext cx="544171" cy="516591"/>
          </a:xfrm>
          <a:custGeom>
            <a:avLst/>
            <a:gdLst>
              <a:gd name="connsiteX0" fmla="*/ 112641 w 464544"/>
              <a:gd name="connsiteY0" fmla="*/ 22118 h 441000"/>
              <a:gd name="connsiteX1" fmla="*/ 161939 w 464544"/>
              <a:gd name="connsiteY1" fmla="*/ 122 h 441000"/>
              <a:gd name="connsiteX2" fmla="*/ 213755 w 464544"/>
              <a:gd name="connsiteY2" fmla="*/ 17070 h 441000"/>
              <a:gd name="connsiteX3" fmla="*/ 241822 w 464544"/>
              <a:gd name="connsiteY3" fmla="*/ 75846 h 441000"/>
              <a:gd name="connsiteX4" fmla="*/ 221671 w 464544"/>
              <a:gd name="connsiteY4" fmla="*/ 75846 h 441000"/>
              <a:gd name="connsiteX5" fmla="*/ 211596 w 464544"/>
              <a:gd name="connsiteY5" fmla="*/ 43754 h 441000"/>
              <a:gd name="connsiteX6" fmla="*/ 183529 w 464544"/>
              <a:gd name="connsiteY6" fmla="*/ 22839 h 441000"/>
              <a:gd name="connsiteX7" fmla="*/ 141788 w 464544"/>
              <a:gd name="connsiteY7" fmla="*/ 25364 h 441000"/>
              <a:gd name="connsiteX8" fmla="*/ 116959 w 464544"/>
              <a:gd name="connsiteY8" fmla="*/ 48802 h 441000"/>
              <a:gd name="connsiteX9" fmla="*/ 115520 w 464544"/>
              <a:gd name="connsiteY9" fmla="*/ 100006 h 441000"/>
              <a:gd name="connsiteX10" fmla="*/ 97528 w 464544"/>
              <a:gd name="connsiteY10" fmla="*/ 108660 h 441000"/>
              <a:gd name="connsiteX11" fmla="*/ 90332 w 464544"/>
              <a:gd name="connsiteY11" fmla="*/ 70798 h 441000"/>
              <a:gd name="connsiteX12" fmla="*/ 112641 w 464544"/>
              <a:gd name="connsiteY12" fmla="*/ 22118 h 441000"/>
              <a:gd name="connsiteX13" fmla="*/ 322064 w 464544"/>
              <a:gd name="connsiteY13" fmla="*/ 57095 h 441000"/>
              <a:gd name="connsiteX14" fmla="*/ 355529 w 464544"/>
              <a:gd name="connsiteY14" fmla="*/ 44114 h 441000"/>
              <a:gd name="connsiteX15" fmla="*/ 365964 w 464544"/>
              <a:gd name="connsiteY15" fmla="*/ 52408 h 441000"/>
              <a:gd name="connsiteX16" fmla="*/ 363805 w 464544"/>
              <a:gd name="connsiteY16" fmla="*/ 62504 h 441000"/>
              <a:gd name="connsiteX17" fmla="*/ 350131 w 464544"/>
              <a:gd name="connsiteY17" fmla="*/ 122723 h 441000"/>
              <a:gd name="connsiteX18" fmla="*/ 397629 w 464544"/>
              <a:gd name="connsiteY18" fmla="*/ 159863 h 441000"/>
              <a:gd name="connsiteX19" fmla="*/ 418140 w 464544"/>
              <a:gd name="connsiteY19" fmla="*/ 207101 h 441000"/>
              <a:gd name="connsiteX20" fmla="*/ 437211 w 464544"/>
              <a:gd name="connsiteY20" fmla="*/ 207461 h 441000"/>
              <a:gd name="connsiteX21" fmla="*/ 456642 w 464544"/>
              <a:gd name="connsiteY21" fmla="*/ 215034 h 441000"/>
              <a:gd name="connsiteX22" fmla="*/ 464558 w 464544"/>
              <a:gd name="connsiteY22" fmla="*/ 233784 h 441000"/>
              <a:gd name="connsiteX23" fmla="*/ 464558 w 464544"/>
              <a:gd name="connsiteY23" fmla="*/ 283546 h 441000"/>
              <a:gd name="connsiteX24" fmla="*/ 448726 w 464544"/>
              <a:gd name="connsiteY24" fmla="*/ 307705 h 441000"/>
              <a:gd name="connsiteX25" fmla="*/ 436132 w 464544"/>
              <a:gd name="connsiteY25" fmla="*/ 309869 h 441000"/>
              <a:gd name="connsiteX26" fmla="*/ 420299 w 464544"/>
              <a:gd name="connsiteY26" fmla="*/ 309869 h 441000"/>
              <a:gd name="connsiteX27" fmla="*/ 414901 w 464544"/>
              <a:gd name="connsiteY27" fmla="*/ 315277 h 441000"/>
              <a:gd name="connsiteX28" fmla="*/ 371721 w 464544"/>
              <a:gd name="connsiteY28" fmla="*/ 367202 h 441000"/>
              <a:gd name="connsiteX29" fmla="*/ 356968 w 464544"/>
              <a:gd name="connsiteY29" fmla="*/ 376217 h 441000"/>
              <a:gd name="connsiteX30" fmla="*/ 360567 w 464544"/>
              <a:gd name="connsiteY30" fmla="*/ 384871 h 441000"/>
              <a:gd name="connsiteX31" fmla="*/ 364525 w 464544"/>
              <a:gd name="connsiteY31" fmla="*/ 398573 h 441000"/>
              <a:gd name="connsiteX32" fmla="*/ 354809 w 464544"/>
              <a:gd name="connsiteY32" fmla="*/ 422372 h 441000"/>
              <a:gd name="connsiteX33" fmla="*/ 345454 w 464544"/>
              <a:gd name="connsiteY33" fmla="*/ 427781 h 441000"/>
              <a:gd name="connsiteX34" fmla="*/ 313428 w 464544"/>
              <a:gd name="connsiteY34" fmla="*/ 439681 h 441000"/>
              <a:gd name="connsiteX35" fmla="*/ 284642 w 464544"/>
              <a:gd name="connsiteY35" fmla="*/ 432108 h 441000"/>
              <a:gd name="connsiteX36" fmla="*/ 277805 w 464544"/>
              <a:gd name="connsiteY36" fmla="*/ 420569 h 441000"/>
              <a:gd name="connsiteX37" fmla="*/ 271328 w 464544"/>
              <a:gd name="connsiteY37" fmla="*/ 403261 h 441000"/>
              <a:gd name="connsiteX38" fmla="*/ 261972 w 464544"/>
              <a:gd name="connsiteY38" fmla="*/ 403982 h 441000"/>
              <a:gd name="connsiteX39" fmla="*/ 214474 w 464544"/>
              <a:gd name="connsiteY39" fmla="*/ 405785 h 441000"/>
              <a:gd name="connsiteX40" fmla="*/ 178491 w 464544"/>
              <a:gd name="connsiteY40" fmla="*/ 400376 h 441000"/>
              <a:gd name="connsiteX41" fmla="*/ 176332 w 464544"/>
              <a:gd name="connsiteY41" fmla="*/ 405425 h 441000"/>
              <a:gd name="connsiteX42" fmla="*/ 169855 w 464544"/>
              <a:gd name="connsiteY42" fmla="*/ 423454 h 441000"/>
              <a:gd name="connsiteX43" fmla="*/ 149704 w 464544"/>
              <a:gd name="connsiteY43" fmla="*/ 440402 h 441000"/>
              <a:gd name="connsiteX44" fmla="*/ 134591 w 464544"/>
              <a:gd name="connsiteY44" fmla="*/ 439320 h 441000"/>
              <a:gd name="connsiteX45" fmla="*/ 103286 w 464544"/>
              <a:gd name="connsiteY45" fmla="*/ 427781 h 441000"/>
              <a:gd name="connsiteX46" fmla="*/ 94650 w 464544"/>
              <a:gd name="connsiteY46" fmla="*/ 423094 h 441000"/>
              <a:gd name="connsiteX47" fmla="*/ 84215 w 464544"/>
              <a:gd name="connsiteY47" fmla="*/ 400737 h 441000"/>
              <a:gd name="connsiteX48" fmla="*/ 86374 w 464544"/>
              <a:gd name="connsiteY48" fmla="*/ 390280 h 441000"/>
              <a:gd name="connsiteX49" fmla="*/ 95369 w 464544"/>
              <a:gd name="connsiteY49" fmla="*/ 365760 h 441000"/>
              <a:gd name="connsiteX50" fmla="*/ 93930 w 464544"/>
              <a:gd name="connsiteY50" fmla="*/ 363957 h 441000"/>
              <a:gd name="connsiteX51" fmla="*/ 66943 w 464544"/>
              <a:gd name="connsiteY51" fmla="*/ 338355 h 441000"/>
              <a:gd name="connsiteX52" fmla="*/ 37076 w 464544"/>
              <a:gd name="connsiteY52" fmla="*/ 269483 h 441000"/>
              <a:gd name="connsiteX53" fmla="*/ 41035 w 464544"/>
              <a:gd name="connsiteY53" fmla="*/ 216836 h 441000"/>
              <a:gd name="connsiteX54" fmla="*/ 18005 w 464544"/>
              <a:gd name="connsiteY54" fmla="*/ 203855 h 441000"/>
              <a:gd name="connsiteX55" fmla="*/ 1813 w 464544"/>
              <a:gd name="connsiteY55" fmla="*/ 178614 h 441000"/>
              <a:gd name="connsiteX56" fmla="*/ 6850 w 464544"/>
              <a:gd name="connsiteY56" fmla="*/ 139310 h 441000"/>
              <a:gd name="connsiteX57" fmla="*/ 26641 w 464544"/>
              <a:gd name="connsiteY57" fmla="*/ 122362 h 441000"/>
              <a:gd name="connsiteX58" fmla="*/ 38156 w 464544"/>
              <a:gd name="connsiteY58" fmla="*/ 125607 h 441000"/>
              <a:gd name="connsiteX59" fmla="*/ 37796 w 464544"/>
              <a:gd name="connsiteY59" fmla="*/ 138589 h 441000"/>
              <a:gd name="connsiteX60" fmla="*/ 29160 w 464544"/>
              <a:gd name="connsiteY60" fmla="*/ 143997 h 441000"/>
              <a:gd name="connsiteX61" fmla="*/ 20164 w 464544"/>
              <a:gd name="connsiteY61" fmla="*/ 168878 h 441000"/>
              <a:gd name="connsiteX62" fmla="*/ 28800 w 464544"/>
              <a:gd name="connsiteY62" fmla="*/ 186908 h 441000"/>
              <a:gd name="connsiteX63" fmla="*/ 47152 w 464544"/>
              <a:gd name="connsiteY63" fmla="*/ 198086 h 441000"/>
              <a:gd name="connsiteX64" fmla="*/ 85654 w 464544"/>
              <a:gd name="connsiteY64" fmla="*/ 143276 h 441000"/>
              <a:gd name="connsiteX65" fmla="*/ 146106 w 464544"/>
              <a:gd name="connsiteY65" fmla="*/ 109381 h 441000"/>
              <a:gd name="connsiteX66" fmla="*/ 224909 w 464544"/>
              <a:gd name="connsiteY66" fmla="*/ 96400 h 441000"/>
              <a:gd name="connsiteX67" fmla="*/ 280324 w 464544"/>
              <a:gd name="connsiteY67" fmla="*/ 102890 h 441000"/>
              <a:gd name="connsiteX68" fmla="*/ 322784 w 464544"/>
              <a:gd name="connsiteY68" fmla="*/ 58538 h 441000"/>
              <a:gd name="connsiteX69" fmla="*/ 310910 w 464544"/>
              <a:gd name="connsiteY69" fmla="*/ 90991 h 441000"/>
              <a:gd name="connsiteX70" fmla="*/ 293997 w 464544"/>
              <a:gd name="connsiteY70" fmla="*/ 116232 h 441000"/>
              <a:gd name="connsiteX71" fmla="*/ 282483 w 464544"/>
              <a:gd name="connsiteY71" fmla="*/ 122001 h 441000"/>
              <a:gd name="connsiteX72" fmla="*/ 182449 w 464544"/>
              <a:gd name="connsiteY72" fmla="*/ 118756 h 441000"/>
              <a:gd name="connsiteX73" fmla="*/ 95369 w 464544"/>
              <a:gd name="connsiteY73" fmla="*/ 159503 h 441000"/>
              <a:gd name="connsiteX74" fmla="*/ 70541 w 464544"/>
              <a:gd name="connsiteY74" fmla="*/ 190874 h 441000"/>
              <a:gd name="connsiteX75" fmla="*/ 56148 w 464544"/>
              <a:gd name="connsiteY75" fmla="*/ 261910 h 441000"/>
              <a:gd name="connsiteX76" fmla="*/ 65503 w 464544"/>
              <a:gd name="connsiteY76" fmla="*/ 299411 h 441000"/>
              <a:gd name="connsiteX77" fmla="*/ 106524 w 464544"/>
              <a:gd name="connsiteY77" fmla="*/ 348091 h 441000"/>
              <a:gd name="connsiteX78" fmla="*/ 114441 w 464544"/>
              <a:gd name="connsiteY78" fmla="*/ 361072 h 441000"/>
              <a:gd name="connsiteX79" fmla="*/ 112641 w 464544"/>
              <a:gd name="connsiteY79" fmla="*/ 376938 h 441000"/>
              <a:gd name="connsiteX80" fmla="*/ 104725 w 464544"/>
              <a:gd name="connsiteY80" fmla="*/ 398213 h 441000"/>
              <a:gd name="connsiteX81" fmla="*/ 108683 w 464544"/>
              <a:gd name="connsiteY81" fmla="*/ 407588 h 441000"/>
              <a:gd name="connsiteX82" fmla="*/ 141428 w 464544"/>
              <a:gd name="connsiteY82" fmla="*/ 419848 h 441000"/>
              <a:gd name="connsiteX83" fmla="*/ 150784 w 464544"/>
              <a:gd name="connsiteY83" fmla="*/ 415882 h 441000"/>
              <a:gd name="connsiteX84" fmla="*/ 159420 w 464544"/>
              <a:gd name="connsiteY84" fmla="*/ 393165 h 441000"/>
              <a:gd name="connsiteX85" fmla="*/ 166976 w 464544"/>
              <a:gd name="connsiteY85" fmla="*/ 382347 h 441000"/>
              <a:gd name="connsiteX86" fmla="*/ 181010 w 464544"/>
              <a:gd name="connsiteY86" fmla="*/ 379462 h 441000"/>
              <a:gd name="connsiteX87" fmla="*/ 199721 w 464544"/>
              <a:gd name="connsiteY87" fmla="*/ 383068 h 441000"/>
              <a:gd name="connsiteX88" fmla="*/ 246859 w 464544"/>
              <a:gd name="connsiteY88" fmla="*/ 384150 h 441000"/>
              <a:gd name="connsiteX89" fmla="*/ 270248 w 464544"/>
              <a:gd name="connsiteY89" fmla="*/ 381986 h 441000"/>
              <a:gd name="connsiteX90" fmla="*/ 283562 w 464544"/>
              <a:gd name="connsiteY90" fmla="*/ 385592 h 441000"/>
              <a:gd name="connsiteX91" fmla="*/ 290759 w 464544"/>
              <a:gd name="connsiteY91" fmla="*/ 397492 h 441000"/>
              <a:gd name="connsiteX92" fmla="*/ 297956 w 464544"/>
              <a:gd name="connsiteY92" fmla="*/ 416242 h 441000"/>
              <a:gd name="connsiteX93" fmla="*/ 306951 w 464544"/>
              <a:gd name="connsiteY93" fmla="*/ 419848 h 441000"/>
              <a:gd name="connsiteX94" fmla="*/ 339696 w 464544"/>
              <a:gd name="connsiteY94" fmla="*/ 407588 h 441000"/>
              <a:gd name="connsiteX95" fmla="*/ 344014 w 464544"/>
              <a:gd name="connsiteY95" fmla="*/ 398573 h 441000"/>
              <a:gd name="connsiteX96" fmla="*/ 338617 w 464544"/>
              <a:gd name="connsiteY96" fmla="*/ 383068 h 441000"/>
              <a:gd name="connsiteX97" fmla="*/ 337537 w 464544"/>
              <a:gd name="connsiteY97" fmla="*/ 371529 h 441000"/>
              <a:gd name="connsiteX98" fmla="*/ 350491 w 464544"/>
              <a:gd name="connsiteY98" fmla="*/ 355663 h 441000"/>
              <a:gd name="connsiteX99" fmla="*/ 392952 w 464544"/>
              <a:gd name="connsiteY99" fmla="*/ 312753 h 441000"/>
              <a:gd name="connsiteX100" fmla="*/ 401588 w 464544"/>
              <a:gd name="connsiteY100" fmla="*/ 297608 h 441000"/>
              <a:gd name="connsiteX101" fmla="*/ 421019 w 464544"/>
              <a:gd name="connsiteY101" fmla="*/ 288954 h 441000"/>
              <a:gd name="connsiteX102" fmla="*/ 439010 w 464544"/>
              <a:gd name="connsiteY102" fmla="*/ 288954 h 441000"/>
              <a:gd name="connsiteX103" fmla="*/ 444768 w 464544"/>
              <a:gd name="connsiteY103" fmla="*/ 282824 h 441000"/>
              <a:gd name="connsiteX104" fmla="*/ 444768 w 464544"/>
              <a:gd name="connsiteY104" fmla="*/ 233784 h 441000"/>
              <a:gd name="connsiteX105" fmla="*/ 439370 w 464544"/>
              <a:gd name="connsiteY105" fmla="*/ 226933 h 441000"/>
              <a:gd name="connsiteX106" fmla="*/ 421738 w 464544"/>
              <a:gd name="connsiteY106" fmla="*/ 226933 h 441000"/>
              <a:gd name="connsiteX107" fmla="*/ 404826 w 464544"/>
              <a:gd name="connsiteY107" fmla="*/ 221164 h 441000"/>
              <a:gd name="connsiteX108" fmla="*/ 398349 w 464544"/>
              <a:gd name="connsiteY108" fmla="*/ 210346 h 441000"/>
              <a:gd name="connsiteX109" fmla="*/ 385395 w 464544"/>
              <a:gd name="connsiteY109" fmla="*/ 175369 h 441000"/>
              <a:gd name="connsiteX110" fmla="*/ 336818 w 464544"/>
              <a:gd name="connsiteY110" fmla="*/ 137507 h 441000"/>
              <a:gd name="connsiteX111" fmla="*/ 329261 w 464544"/>
              <a:gd name="connsiteY111" fmla="*/ 128853 h 441000"/>
              <a:gd name="connsiteX112" fmla="*/ 339336 w 464544"/>
              <a:gd name="connsiteY112" fmla="*/ 71880 h 441000"/>
              <a:gd name="connsiteX113" fmla="*/ 310910 w 464544"/>
              <a:gd name="connsiteY113" fmla="*/ 90270 h 441000"/>
              <a:gd name="connsiteX114" fmla="*/ 343654 w 464544"/>
              <a:gd name="connsiteY114" fmla="*/ 208182 h 441000"/>
              <a:gd name="connsiteX115" fmla="*/ 365964 w 464544"/>
              <a:gd name="connsiteY115" fmla="*/ 220803 h 441000"/>
              <a:gd name="connsiteX116" fmla="*/ 355529 w 464544"/>
              <a:gd name="connsiteY116" fmla="*/ 244962 h 441000"/>
              <a:gd name="connsiteX117" fmla="*/ 331780 w 464544"/>
              <a:gd name="connsiteY117" fmla="*/ 238111 h 441000"/>
              <a:gd name="connsiteX118" fmla="*/ 333579 w 464544"/>
              <a:gd name="connsiteY118" fmla="*/ 213952 h 441000"/>
              <a:gd name="connsiteX119" fmla="*/ 343295 w 464544"/>
              <a:gd name="connsiteY119" fmla="*/ 208543 h 44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64544" h="441000">
                <a:moveTo>
                  <a:pt x="112641" y="22118"/>
                </a:moveTo>
                <a:cubicBezTo>
                  <a:pt x="125595" y="9137"/>
                  <a:pt x="143587" y="843"/>
                  <a:pt x="161939" y="122"/>
                </a:cubicBezTo>
                <a:cubicBezTo>
                  <a:pt x="180650" y="-959"/>
                  <a:pt x="199361" y="5171"/>
                  <a:pt x="213755" y="17070"/>
                </a:cubicBezTo>
                <a:cubicBezTo>
                  <a:pt x="231386" y="31133"/>
                  <a:pt x="241822" y="53490"/>
                  <a:pt x="241822" y="75846"/>
                </a:cubicBezTo>
                <a:cubicBezTo>
                  <a:pt x="234985" y="75846"/>
                  <a:pt x="228508" y="75846"/>
                  <a:pt x="221671" y="75846"/>
                </a:cubicBezTo>
                <a:cubicBezTo>
                  <a:pt x="221671" y="64668"/>
                  <a:pt x="218073" y="53129"/>
                  <a:pt x="211596" y="43754"/>
                </a:cubicBezTo>
                <a:cubicBezTo>
                  <a:pt x="204759" y="34018"/>
                  <a:pt x="194683" y="26445"/>
                  <a:pt x="183529" y="22839"/>
                </a:cubicBezTo>
                <a:cubicBezTo>
                  <a:pt x="169855" y="18512"/>
                  <a:pt x="154742" y="19234"/>
                  <a:pt x="141788" y="25364"/>
                </a:cubicBezTo>
                <a:cubicBezTo>
                  <a:pt x="131353" y="30412"/>
                  <a:pt x="122717" y="38705"/>
                  <a:pt x="116959" y="48802"/>
                </a:cubicBezTo>
                <a:cubicBezTo>
                  <a:pt x="108323" y="64307"/>
                  <a:pt x="107604" y="83779"/>
                  <a:pt x="115520" y="100006"/>
                </a:cubicBezTo>
                <a:cubicBezTo>
                  <a:pt x="109403" y="102890"/>
                  <a:pt x="103646" y="106136"/>
                  <a:pt x="97528" y="108660"/>
                </a:cubicBezTo>
                <a:cubicBezTo>
                  <a:pt x="92131" y="96760"/>
                  <a:pt x="89252" y="83779"/>
                  <a:pt x="90332" y="70798"/>
                </a:cubicBezTo>
                <a:cubicBezTo>
                  <a:pt x="91411" y="52408"/>
                  <a:pt x="99328" y="34739"/>
                  <a:pt x="112641" y="22118"/>
                </a:cubicBezTo>
                <a:close/>
                <a:moveTo>
                  <a:pt x="322064" y="57095"/>
                </a:moveTo>
                <a:cubicBezTo>
                  <a:pt x="332500" y="50965"/>
                  <a:pt x="343654" y="46999"/>
                  <a:pt x="355529" y="44114"/>
                </a:cubicBezTo>
                <a:cubicBezTo>
                  <a:pt x="360207" y="43754"/>
                  <a:pt x="364885" y="47720"/>
                  <a:pt x="365964" y="52408"/>
                </a:cubicBezTo>
                <a:cubicBezTo>
                  <a:pt x="366684" y="56014"/>
                  <a:pt x="364885" y="59259"/>
                  <a:pt x="363805" y="62504"/>
                </a:cubicBezTo>
                <a:cubicBezTo>
                  <a:pt x="356608" y="81976"/>
                  <a:pt x="350491" y="101808"/>
                  <a:pt x="350131" y="122723"/>
                </a:cubicBezTo>
                <a:cubicBezTo>
                  <a:pt x="368843" y="130656"/>
                  <a:pt x="385395" y="143276"/>
                  <a:pt x="397629" y="159863"/>
                </a:cubicBezTo>
                <a:cubicBezTo>
                  <a:pt x="408065" y="173926"/>
                  <a:pt x="415261" y="190153"/>
                  <a:pt x="418140" y="207101"/>
                </a:cubicBezTo>
                <a:cubicBezTo>
                  <a:pt x="424617" y="207822"/>
                  <a:pt x="430734" y="207101"/>
                  <a:pt x="437211" y="207461"/>
                </a:cubicBezTo>
                <a:cubicBezTo>
                  <a:pt x="444408" y="207101"/>
                  <a:pt x="451604" y="209985"/>
                  <a:pt x="456642" y="215034"/>
                </a:cubicBezTo>
                <a:cubicBezTo>
                  <a:pt x="461680" y="219721"/>
                  <a:pt x="464558" y="226933"/>
                  <a:pt x="464558" y="233784"/>
                </a:cubicBezTo>
                <a:cubicBezTo>
                  <a:pt x="464558" y="250371"/>
                  <a:pt x="464558" y="266958"/>
                  <a:pt x="464558" y="283546"/>
                </a:cubicBezTo>
                <a:cubicBezTo>
                  <a:pt x="464558" y="294003"/>
                  <a:pt x="458081" y="303739"/>
                  <a:pt x="448726" y="307705"/>
                </a:cubicBezTo>
                <a:cubicBezTo>
                  <a:pt x="444768" y="309508"/>
                  <a:pt x="440450" y="310229"/>
                  <a:pt x="436132" y="309869"/>
                </a:cubicBezTo>
                <a:cubicBezTo>
                  <a:pt x="430734" y="309869"/>
                  <a:pt x="425337" y="309869"/>
                  <a:pt x="420299" y="309869"/>
                </a:cubicBezTo>
                <a:cubicBezTo>
                  <a:pt x="417420" y="309869"/>
                  <a:pt x="415981" y="312753"/>
                  <a:pt x="414901" y="315277"/>
                </a:cubicBezTo>
                <a:cubicBezTo>
                  <a:pt x="405186" y="335831"/>
                  <a:pt x="390433" y="354221"/>
                  <a:pt x="371721" y="367202"/>
                </a:cubicBezTo>
                <a:cubicBezTo>
                  <a:pt x="367044" y="370448"/>
                  <a:pt x="362006" y="373332"/>
                  <a:pt x="356968" y="376217"/>
                </a:cubicBezTo>
                <a:cubicBezTo>
                  <a:pt x="358408" y="379102"/>
                  <a:pt x="359127" y="381986"/>
                  <a:pt x="360567" y="384871"/>
                </a:cubicBezTo>
                <a:cubicBezTo>
                  <a:pt x="362006" y="389198"/>
                  <a:pt x="364165" y="393886"/>
                  <a:pt x="364525" y="398573"/>
                </a:cubicBezTo>
                <a:cubicBezTo>
                  <a:pt x="365604" y="407588"/>
                  <a:pt x="361646" y="416964"/>
                  <a:pt x="354809" y="422372"/>
                </a:cubicBezTo>
                <a:cubicBezTo>
                  <a:pt x="351931" y="424536"/>
                  <a:pt x="348692" y="426339"/>
                  <a:pt x="345454" y="427781"/>
                </a:cubicBezTo>
                <a:cubicBezTo>
                  <a:pt x="334659" y="431748"/>
                  <a:pt x="324223" y="435714"/>
                  <a:pt x="313428" y="439681"/>
                </a:cubicBezTo>
                <a:cubicBezTo>
                  <a:pt x="303353" y="443287"/>
                  <a:pt x="291479" y="440041"/>
                  <a:pt x="284642" y="432108"/>
                </a:cubicBezTo>
                <a:cubicBezTo>
                  <a:pt x="281403" y="428863"/>
                  <a:pt x="279604" y="424536"/>
                  <a:pt x="277805" y="420569"/>
                </a:cubicBezTo>
                <a:cubicBezTo>
                  <a:pt x="275646" y="414800"/>
                  <a:pt x="273127" y="409031"/>
                  <a:pt x="271328" y="403261"/>
                </a:cubicBezTo>
                <a:cubicBezTo>
                  <a:pt x="268089" y="403261"/>
                  <a:pt x="264851" y="403622"/>
                  <a:pt x="261972" y="403982"/>
                </a:cubicBezTo>
                <a:cubicBezTo>
                  <a:pt x="246140" y="405785"/>
                  <a:pt x="230307" y="406506"/>
                  <a:pt x="214474" y="405785"/>
                </a:cubicBezTo>
                <a:cubicBezTo>
                  <a:pt x="202240" y="405425"/>
                  <a:pt x="190365" y="402901"/>
                  <a:pt x="178491" y="400376"/>
                </a:cubicBezTo>
                <a:cubicBezTo>
                  <a:pt x="177411" y="401819"/>
                  <a:pt x="177052" y="403622"/>
                  <a:pt x="176332" y="405425"/>
                </a:cubicBezTo>
                <a:cubicBezTo>
                  <a:pt x="174173" y="411555"/>
                  <a:pt x="172014" y="417685"/>
                  <a:pt x="169855" y="423454"/>
                </a:cubicBezTo>
                <a:cubicBezTo>
                  <a:pt x="166616" y="432108"/>
                  <a:pt x="158700" y="438599"/>
                  <a:pt x="149704" y="440402"/>
                </a:cubicBezTo>
                <a:cubicBezTo>
                  <a:pt x="144667" y="441484"/>
                  <a:pt x="139269" y="441123"/>
                  <a:pt x="134591" y="439320"/>
                </a:cubicBezTo>
                <a:cubicBezTo>
                  <a:pt x="124156" y="435354"/>
                  <a:pt x="113721" y="431748"/>
                  <a:pt x="103286" y="427781"/>
                </a:cubicBezTo>
                <a:cubicBezTo>
                  <a:pt x="100407" y="426339"/>
                  <a:pt x="97169" y="424897"/>
                  <a:pt x="94650" y="423094"/>
                </a:cubicBezTo>
                <a:cubicBezTo>
                  <a:pt x="87813" y="417685"/>
                  <a:pt x="83855" y="409391"/>
                  <a:pt x="84215" y="400737"/>
                </a:cubicBezTo>
                <a:cubicBezTo>
                  <a:pt x="84215" y="397131"/>
                  <a:pt x="85294" y="393886"/>
                  <a:pt x="86374" y="390280"/>
                </a:cubicBezTo>
                <a:cubicBezTo>
                  <a:pt x="89612" y="381986"/>
                  <a:pt x="92851" y="374053"/>
                  <a:pt x="95369" y="365760"/>
                </a:cubicBezTo>
                <a:cubicBezTo>
                  <a:pt x="95010" y="365039"/>
                  <a:pt x="94290" y="364678"/>
                  <a:pt x="93930" y="363957"/>
                </a:cubicBezTo>
                <a:cubicBezTo>
                  <a:pt x="83855" y="356385"/>
                  <a:pt x="74859" y="347730"/>
                  <a:pt x="66943" y="338355"/>
                </a:cubicBezTo>
                <a:cubicBezTo>
                  <a:pt x="50390" y="318883"/>
                  <a:pt x="38516" y="295084"/>
                  <a:pt x="37076" y="269483"/>
                </a:cubicBezTo>
                <a:cubicBezTo>
                  <a:pt x="35997" y="251814"/>
                  <a:pt x="37076" y="234145"/>
                  <a:pt x="41035" y="216836"/>
                </a:cubicBezTo>
                <a:cubicBezTo>
                  <a:pt x="32758" y="213952"/>
                  <a:pt x="24482" y="209625"/>
                  <a:pt x="18005" y="203855"/>
                </a:cubicBezTo>
                <a:cubicBezTo>
                  <a:pt x="10449" y="197004"/>
                  <a:pt x="4691" y="188350"/>
                  <a:pt x="1813" y="178614"/>
                </a:cubicBezTo>
                <a:cubicBezTo>
                  <a:pt x="-1786" y="165633"/>
                  <a:pt x="14" y="150849"/>
                  <a:pt x="6850" y="139310"/>
                </a:cubicBezTo>
                <a:cubicBezTo>
                  <a:pt x="11528" y="131737"/>
                  <a:pt x="18365" y="125607"/>
                  <a:pt x="26641" y="122362"/>
                </a:cubicBezTo>
                <a:cubicBezTo>
                  <a:pt x="30599" y="120920"/>
                  <a:pt x="35277" y="122362"/>
                  <a:pt x="38156" y="125607"/>
                </a:cubicBezTo>
                <a:cubicBezTo>
                  <a:pt x="41035" y="129213"/>
                  <a:pt x="41035" y="134983"/>
                  <a:pt x="37796" y="138589"/>
                </a:cubicBezTo>
                <a:cubicBezTo>
                  <a:pt x="35637" y="141473"/>
                  <a:pt x="32039" y="141834"/>
                  <a:pt x="29160" y="143997"/>
                </a:cubicBezTo>
                <a:cubicBezTo>
                  <a:pt x="21604" y="149767"/>
                  <a:pt x="19085" y="159863"/>
                  <a:pt x="20164" y="168878"/>
                </a:cubicBezTo>
                <a:cubicBezTo>
                  <a:pt x="20884" y="175729"/>
                  <a:pt x="23763" y="182220"/>
                  <a:pt x="28800" y="186908"/>
                </a:cubicBezTo>
                <a:cubicBezTo>
                  <a:pt x="33838" y="191956"/>
                  <a:pt x="40315" y="195562"/>
                  <a:pt x="47152" y="198086"/>
                </a:cubicBezTo>
                <a:cubicBezTo>
                  <a:pt x="55068" y="176811"/>
                  <a:pt x="68022" y="157339"/>
                  <a:pt x="85654" y="143276"/>
                </a:cubicBezTo>
                <a:cubicBezTo>
                  <a:pt x="103646" y="128853"/>
                  <a:pt x="124156" y="116953"/>
                  <a:pt x="146106" y="109381"/>
                </a:cubicBezTo>
                <a:cubicBezTo>
                  <a:pt x="171294" y="100366"/>
                  <a:pt x="198282" y="96400"/>
                  <a:pt x="224909" y="96400"/>
                </a:cubicBezTo>
                <a:cubicBezTo>
                  <a:pt x="243621" y="96400"/>
                  <a:pt x="261972" y="99284"/>
                  <a:pt x="280324" y="102890"/>
                </a:cubicBezTo>
                <a:cubicBezTo>
                  <a:pt x="290039" y="84500"/>
                  <a:pt x="304792" y="68995"/>
                  <a:pt x="322784" y="58538"/>
                </a:cubicBezTo>
                <a:close/>
                <a:moveTo>
                  <a:pt x="310910" y="90991"/>
                </a:moveTo>
                <a:cubicBezTo>
                  <a:pt x="303713" y="98203"/>
                  <a:pt x="297956" y="106857"/>
                  <a:pt x="293997" y="116232"/>
                </a:cubicBezTo>
                <a:cubicBezTo>
                  <a:pt x="292198" y="120559"/>
                  <a:pt x="287161" y="123083"/>
                  <a:pt x="282483" y="122001"/>
                </a:cubicBezTo>
                <a:cubicBezTo>
                  <a:pt x="249738" y="114069"/>
                  <a:pt x="215554" y="112626"/>
                  <a:pt x="182449" y="118756"/>
                </a:cubicBezTo>
                <a:cubicBezTo>
                  <a:pt x="150784" y="124526"/>
                  <a:pt x="120198" y="138589"/>
                  <a:pt x="95369" y="159503"/>
                </a:cubicBezTo>
                <a:cubicBezTo>
                  <a:pt x="85294" y="168157"/>
                  <a:pt x="76658" y="178975"/>
                  <a:pt x="70541" y="190874"/>
                </a:cubicBezTo>
                <a:cubicBezTo>
                  <a:pt x="59386" y="212509"/>
                  <a:pt x="55428" y="237751"/>
                  <a:pt x="56148" y="261910"/>
                </a:cubicBezTo>
                <a:cubicBezTo>
                  <a:pt x="56148" y="274891"/>
                  <a:pt x="59746" y="287873"/>
                  <a:pt x="65503" y="299411"/>
                </a:cubicBezTo>
                <a:cubicBezTo>
                  <a:pt x="74859" y="318883"/>
                  <a:pt x="89612" y="335110"/>
                  <a:pt x="106524" y="348091"/>
                </a:cubicBezTo>
                <a:cubicBezTo>
                  <a:pt x="110482" y="351336"/>
                  <a:pt x="113361" y="356024"/>
                  <a:pt x="114441" y="361072"/>
                </a:cubicBezTo>
                <a:cubicBezTo>
                  <a:pt x="115520" y="366481"/>
                  <a:pt x="114441" y="371890"/>
                  <a:pt x="112641" y="376938"/>
                </a:cubicBezTo>
                <a:cubicBezTo>
                  <a:pt x="110123" y="384150"/>
                  <a:pt x="107244" y="391362"/>
                  <a:pt x="104725" y="398213"/>
                </a:cubicBezTo>
                <a:cubicBezTo>
                  <a:pt x="103286" y="401819"/>
                  <a:pt x="105085" y="406506"/>
                  <a:pt x="108683" y="407588"/>
                </a:cubicBezTo>
                <a:cubicBezTo>
                  <a:pt x="119478" y="411915"/>
                  <a:pt x="130633" y="415882"/>
                  <a:pt x="141428" y="419848"/>
                </a:cubicBezTo>
                <a:cubicBezTo>
                  <a:pt x="145026" y="421291"/>
                  <a:pt x="149344" y="419488"/>
                  <a:pt x="150784" y="415882"/>
                </a:cubicBezTo>
                <a:cubicBezTo>
                  <a:pt x="153662" y="408309"/>
                  <a:pt x="156541" y="400737"/>
                  <a:pt x="159420" y="393165"/>
                </a:cubicBezTo>
                <a:cubicBezTo>
                  <a:pt x="160859" y="388838"/>
                  <a:pt x="163378" y="384871"/>
                  <a:pt x="166976" y="382347"/>
                </a:cubicBezTo>
                <a:cubicBezTo>
                  <a:pt x="170934" y="379462"/>
                  <a:pt x="176332" y="378741"/>
                  <a:pt x="181010" y="379462"/>
                </a:cubicBezTo>
                <a:cubicBezTo>
                  <a:pt x="187127" y="380544"/>
                  <a:pt x="193244" y="381986"/>
                  <a:pt x="199721" y="383068"/>
                </a:cubicBezTo>
                <a:cubicBezTo>
                  <a:pt x="215194" y="385592"/>
                  <a:pt x="231386" y="385232"/>
                  <a:pt x="246859" y="384150"/>
                </a:cubicBezTo>
                <a:cubicBezTo>
                  <a:pt x="254776" y="383789"/>
                  <a:pt x="262692" y="382347"/>
                  <a:pt x="270248" y="381986"/>
                </a:cubicBezTo>
                <a:cubicBezTo>
                  <a:pt x="274926" y="381626"/>
                  <a:pt x="279964" y="382708"/>
                  <a:pt x="283562" y="385592"/>
                </a:cubicBezTo>
                <a:cubicBezTo>
                  <a:pt x="287161" y="388477"/>
                  <a:pt x="289320" y="393165"/>
                  <a:pt x="290759" y="397492"/>
                </a:cubicBezTo>
                <a:cubicBezTo>
                  <a:pt x="292918" y="403622"/>
                  <a:pt x="295437" y="409752"/>
                  <a:pt x="297956" y="416242"/>
                </a:cubicBezTo>
                <a:cubicBezTo>
                  <a:pt x="299395" y="419488"/>
                  <a:pt x="303353" y="421291"/>
                  <a:pt x="306951" y="419848"/>
                </a:cubicBezTo>
                <a:cubicBezTo>
                  <a:pt x="317746" y="415882"/>
                  <a:pt x="328901" y="411555"/>
                  <a:pt x="339696" y="407588"/>
                </a:cubicBezTo>
                <a:cubicBezTo>
                  <a:pt x="343295" y="406506"/>
                  <a:pt x="345094" y="402179"/>
                  <a:pt x="344014" y="398573"/>
                </a:cubicBezTo>
                <a:cubicBezTo>
                  <a:pt x="342215" y="393525"/>
                  <a:pt x="340416" y="388477"/>
                  <a:pt x="338617" y="383068"/>
                </a:cubicBezTo>
                <a:cubicBezTo>
                  <a:pt x="336818" y="379462"/>
                  <a:pt x="336458" y="375496"/>
                  <a:pt x="337537" y="371529"/>
                </a:cubicBezTo>
                <a:cubicBezTo>
                  <a:pt x="339336" y="364678"/>
                  <a:pt x="344374" y="358909"/>
                  <a:pt x="350491" y="355663"/>
                </a:cubicBezTo>
                <a:cubicBezTo>
                  <a:pt x="368483" y="345927"/>
                  <a:pt x="383236" y="330422"/>
                  <a:pt x="392952" y="312753"/>
                </a:cubicBezTo>
                <a:cubicBezTo>
                  <a:pt x="395830" y="307705"/>
                  <a:pt x="397629" y="301936"/>
                  <a:pt x="401588" y="297608"/>
                </a:cubicBezTo>
                <a:cubicBezTo>
                  <a:pt x="406265" y="292200"/>
                  <a:pt x="413822" y="289315"/>
                  <a:pt x="421019" y="288954"/>
                </a:cubicBezTo>
                <a:cubicBezTo>
                  <a:pt x="427136" y="288954"/>
                  <a:pt x="432893" y="288954"/>
                  <a:pt x="439010" y="288954"/>
                </a:cubicBezTo>
                <a:cubicBezTo>
                  <a:pt x="442249" y="288954"/>
                  <a:pt x="444768" y="286070"/>
                  <a:pt x="444768" y="282824"/>
                </a:cubicBezTo>
                <a:cubicBezTo>
                  <a:pt x="444768" y="266598"/>
                  <a:pt x="444768" y="250011"/>
                  <a:pt x="444768" y="233784"/>
                </a:cubicBezTo>
                <a:cubicBezTo>
                  <a:pt x="445127" y="230539"/>
                  <a:pt x="442609" y="227294"/>
                  <a:pt x="439370" y="226933"/>
                </a:cubicBezTo>
                <a:cubicBezTo>
                  <a:pt x="433613" y="226572"/>
                  <a:pt x="427496" y="226933"/>
                  <a:pt x="421738" y="226933"/>
                </a:cubicBezTo>
                <a:cubicBezTo>
                  <a:pt x="415621" y="226933"/>
                  <a:pt x="409504" y="225130"/>
                  <a:pt x="404826" y="221164"/>
                </a:cubicBezTo>
                <a:cubicBezTo>
                  <a:pt x="401588" y="218639"/>
                  <a:pt x="399069" y="214673"/>
                  <a:pt x="398349" y="210346"/>
                </a:cubicBezTo>
                <a:cubicBezTo>
                  <a:pt x="396190" y="198086"/>
                  <a:pt x="391872" y="186186"/>
                  <a:pt x="385395" y="175369"/>
                </a:cubicBezTo>
                <a:cubicBezTo>
                  <a:pt x="374600" y="157339"/>
                  <a:pt x="356608" y="144358"/>
                  <a:pt x="336818" y="137507"/>
                </a:cubicBezTo>
                <a:cubicBezTo>
                  <a:pt x="332859" y="136425"/>
                  <a:pt x="329621" y="132819"/>
                  <a:pt x="329261" y="128853"/>
                </a:cubicBezTo>
                <a:cubicBezTo>
                  <a:pt x="328541" y="109381"/>
                  <a:pt x="333219" y="90270"/>
                  <a:pt x="339336" y="71880"/>
                </a:cubicBezTo>
                <a:cubicBezTo>
                  <a:pt x="328901" y="76207"/>
                  <a:pt x="318826" y="82337"/>
                  <a:pt x="310910" y="90270"/>
                </a:cubicBezTo>
                <a:close/>
                <a:moveTo>
                  <a:pt x="343654" y="208182"/>
                </a:moveTo>
                <a:cubicBezTo>
                  <a:pt x="353010" y="206019"/>
                  <a:pt x="363085" y="211788"/>
                  <a:pt x="365964" y="220803"/>
                </a:cubicBezTo>
                <a:cubicBezTo>
                  <a:pt x="369203" y="230178"/>
                  <a:pt x="364525" y="241357"/>
                  <a:pt x="355529" y="244962"/>
                </a:cubicBezTo>
                <a:cubicBezTo>
                  <a:pt x="347253" y="248929"/>
                  <a:pt x="336818" y="245684"/>
                  <a:pt x="331780" y="238111"/>
                </a:cubicBezTo>
                <a:cubicBezTo>
                  <a:pt x="326742" y="230899"/>
                  <a:pt x="327462" y="220082"/>
                  <a:pt x="333579" y="213952"/>
                </a:cubicBezTo>
                <a:cubicBezTo>
                  <a:pt x="336098" y="211067"/>
                  <a:pt x="339696" y="209264"/>
                  <a:pt x="343295" y="208543"/>
                </a:cubicBezTo>
                <a:close/>
              </a:path>
            </a:pathLst>
          </a:custGeom>
          <a:solidFill>
            <a:schemeClr val="accent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A498-10E0-4AB2-BFD7-FC77FFFC6480}"/>
              </a:ext>
            </a:extLst>
          </p:cNvPr>
          <p:cNvSpPr/>
          <p:nvPr/>
        </p:nvSpPr>
        <p:spPr>
          <a:xfrm>
            <a:off x="1584152" y="2800919"/>
            <a:ext cx="462819" cy="464636"/>
          </a:xfrm>
          <a:custGeom>
            <a:avLst/>
            <a:gdLst>
              <a:gd name="connsiteX0" fmla="*/ 331041 w 395097"/>
              <a:gd name="connsiteY0" fmla="*/ 9426 h 396648"/>
              <a:gd name="connsiteX1" fmla="*/ 350472 w 395097"/>
              <a:gd name="connsiteY1" fmla="*/ 4738 h 396648"/>
              <a:gd name="connsiteX2" fmla="*/ 352271 w 395097"/>
              <a:gd name="connsiteY2" fmla="*/ 27455 h 396648"/>
              <a:gd name="connsiteX3" fmla="*/ 367024 w 395097"/>
              <a:gd name="connsiteY3" fmla="*/ 13032 h 396648"/>
              <a:gd name="connsiteX4" fmla="*/ 383937 w 395097"/>
              <a:gd name="connsiteY4" fmla="*/ 18080 h 396648"/>
              <a:gd name="connsiteX5" fmla="*/ 380698 w 395097"/>
              <a:gd name="connsiteY5" fmla="*/ 29979 h 396648"/>
              <a:gd name="connsiteX6" fmla="*/ 367384 w 395097"/>
              <a:gd name="connsiteY6" fmla="*/ 42600 h 396648"/>
              <a:gd name="connsiteX7" fmla="*/ 391493 w 395097"/>
              <a:gd name="connsiteY7" fmla="*/ 45124 h 396648"/>
              <a:gd name="connsiteX8" fmla="*/ 386096 w 395097"/>
              <a:gd name="connsiteY8" fmla="*/ 64235 h 396648"/>
              <a:gd name="connsiteX9" fmla="*/ 345794 w 395097"/>
              <a:gd name="connsiteY9" fmla="*/ 64596 h 396648"/>
              <a:gd name="connsiteX10" fmla="*/ 321326 w 395097"/>
              <a:gd name="connsiteY10" fmla="*/ 89477 h 396648"/>
              <a:gd name="connsiteX11" fmla="*/ 348673 w 395097"/>
              <a:gd name="connsiteY11" fmla="*/ 130584 h 396648"/>
              <a:gd name="connsiteX12" fmla="*/ 359108 w 395097"/>
              <a:gd name="connsiteY12" fmla="*/ 267968 h 396648"/>
              <a:gd name="connsiteX13" fmla="*/ 270229 w 395097"/>
              <a:gd name="connsiteY13" fmla="*/ 375063 h 396648"/>
              <a:gd name="connsiteX14" fmla="*/ 104706 w 395097"/>
              <a:gd name="connsiteY14" fmla="*/ 378669 h 396648"/>
              <a:gd name="connsiteX15" fmla="*/ 19785 w 395097"/>
              <a:gd name="connsiteY15" fmla="*/ 295373 h 396648"/>
              <a:gd name="connsiteX16" fmla="*/ 2153 w 395097"/>
              <a:gd name="connsiteY16" fmla="*/ 183230 h 396648"/>
              <a:gd name="connsiteX17" fmla="*/ 88873 w 395097"/>
              <a:gd name="connsiteY17" fmla="*/ 53778 h 396648"/>
              <a:gd name="connsiteX18" fmla="*/ 254756 w 395097"/>
              <a:gd name="connsiteY18" fmla="*/ 41879 h 396648"/>
              <a:gd name="connsiteX19" fmla="*/ 305493 w 395097"/>
              <a:gd name="connsiteY19" fmla="*/ 73971 h 396648"/>
              <a:gd name="connsiteX20" fmla="*/ 330321 w 395097"/>
              <a:gd name="connsiteY20" fmla="*/ 49091 h 396648"/>
              <a:gd name="connsiteX21" fmla="*/ 330681 w 395097"/>
              <a:gd name="connsiteY21" fmla="*/ 9065 h 396648"/>
              <a:gd name="connsiteX22" fmla="*/ 108304 w 395097"/>
              <a:gd name="connsiteY22" fmla="*/ 68562 h 396648"/>
              <a:gd name="connsiteX23" fmla="*/ 42815 w 395097"/>
              <a:gd name="connsiteY23" fmla="*/ 132026 h 396648"/>
              <a:gd name="connsiteX24" fmla="*/ 23384 w 395097"/>
              <a:gd name="connsiteY24" fmla="*/ 236597 h 396648"/>
              <a:gd name="connsiteX25" fmla="*/ 76279 w 395097"/>
              <a:gd name="connsiteY25" fmla="*/ 334317 h 396648"/>
              <a:gd name="connsiteX26" fmla="*/ 232447 w 395097"/>
              <a:gd name="connsiteY26" fmla="*/ 367851 h 396648"/>
              <a:gd name="connsiteX27" fmla="*/ 324564 w 395097"/>
              <a:gd name="connsiteY27" fmla="*/ 293570 h 396648"/>
              <a:gd name="connsiteX28" fmla="*/ 346154 w 395097"/>
              <a:gd name="connsiteY28" fmla="*/ 204144 h 396648"/>
              <a:gd name="connsiteX29" fmla="*/ 306213 w 395097"/>
              <a:gd name="connsiteY29" fmla="*/ 105342 h 396648"/>
              <a:gd name="connsiteX30" fmla="*/ 275627 w 395097"/>
              <a:gd name="connsiteY30" fmla="*/ 135993 h 396648"/>
              <a:gd name="connsiteX31" fmla="*/ 300095 w 395097"/>
              <a:gd name="connsiteY31" fmla="*/ 238400 h 396648"/>
              <a:gd name="connsiteX32" fmla="*/ 231727 w 395097"/>
              <a:gd name="connsiteY32" fmla="*/ 321696 h 396648"/>
              <a:gd name="connsiteX33" fmla="*/ 164078 w 395097"/>
              <a:gd name="connsiteY33" fmla="*/ 329990 h 396648"/>
              <a:gd name="connsiteX34" fmla="*/ 88513 w 395097"/>
              <a:gd name="connsiteY34" fmla="*/ 283474 h 396648"/>
              <a:gd name="connsiteX35" fmla="*/ 65844 w 395097"/>
              <a:gd name="connsiteY35" fmla="*/ 200899 h 396648"/>
              <a:gd name="connsiteX36" fmla="*/ 101108 w 395097"/>
              <a:gd name="connsiteY36" fmla="*/ 127338 h 396648"/>
              <a:gd name="connsiteX37" fmla="*/ 189627 w 395097"/>
              <a:gd name="connsiteY37" fmla="*/ 93443 h 396648"/>
              <a:gd name="connsiteX38" fmla="*/ 260154 w 395097"/>
              <a:gd name="connsiteY38" fmla="*/ 120848 h 396648"/>
              <a:gd name="connsiteX39" fmla="*/ 291100 w 395097"/>
              <a:gd name="connsiteY39" fmla="*/ 90198 h 396648"/>
              <a:gd name="connsiteX40" fmla="*/ 231367 w 395097"/>
              <a:gd name="connsiteY40" fmla="*/ 57023 h 396648"/>
              <a:gd name="connsiteX41" fmla="*/ 108304 w 395097"/>
              <a:gd name="connsiteY41" fmla="*/ 68923 h 396648"/>
              <a:gd name="connsiteX42" fmla="*/ 115861 w 395097"/>
              <a:gd name="connsiteY42" fmla="*/ 142483 h 396648"/>
              <a:gd name="connsiteX43" fmla="*/ 86354 w 395097"/>
              <a:gd name="connsiteY43" fmla="*/ 214240 h 396648"/>
              <a:gd name="connsiteX44" fmla="*/ 114421 w 395097"/>
              <a:gd name="connsiteY44" fmla="*/ 280949 h 396648"/>
              <a:gd name="connsiteX45" fmla="*/ 174154 w 395097"/>
              <a:gd name="connsiteY45" fmla="*/ 309797 h 396648"/>
              <a:gd name="connsiteX46" fmla="*/ 246840 w 395097"/>
              <a:gd name="connsiteY46" fmla="*/ 287440 h 396648"/>
              <a:gd name="connsiteX47" fmla="*/ 280664 w 395097"/>
              <a:gd name="connsiteY47" fmla="*/ 225058 h 396648"/>
              <a:gd name="connsiteX48" fmla="*/ 260154 w 395097"/>
              <a:gd name="connsiteY48" fmla="*/ 151858 h 396648"/>
              <a:gd name="connsiteX49" fmla="*/ 229208 w 395097"/>
              <a:gd name="connsiteY49" fmla="*/ 182869 h 396648"/>
              <a:gd name="connsiteX50" fmla="*/ 229208 w 395097"/>
              <a:gd name="connsiteY50" fmla="*/ 242727 h 396648"/>
              <a:gd name="connsiteX51" fmla="*/ 170196 w 395097"/>
              <a:gd name="connsiteY51" fmla="*/ 265084 h 396648"/>
              <a:gd name="connsiteX52" fmla="*/ 133133 w 395097"/>
              <a:gd name="connsiteY52" fmla="*/ 230106 h 396648"/>
              <a:gd name="connsiteX53" fmla="*/ 137811 w 395097"/>
              <a:gd name="connsiteY53" fmla="*/ 185033 h 396648"/>
              <a:gd name="connsiteX54" fmla="*/ 172355 w 395097"/>
              <a:gd name="connsiteY54" fmla="*/ 160152 h 396648"/>
              <a:gd name="connsiteX55" fmla="*/ 214095 w 395097"/>
              <a:gd name="connsiteY55" fmla="*/ 167724 h 396648"/>
              <a:gd name="connsiteX56" fmla="*/ 245041 w 395097"/>
              <a:gd name="connsiteY56" fmla="*/ 137435 h 396648"/>
              <a:gd name="connsiteX57" fmla="*/ 193225 w 395097"/>
              <a:gd name="connsiteY57" fmla="*/ 115800 h 396648"/>
              <a:gd name="connsiteX58" fmla="*/ 116221 w 395097"/>
              <a:gd name="connsiteY58" fmla="*/ 143204 h 396648"/>
              <a:gd name="connsiteX59" fmla="*/ 161919 w 395097"/>
              <a:gd name="connsiteY59" fmla="*/ 188278 h 396648"/>
              <a:gd name="connsiteX60" fmla="*/ 153643 w 395097"/>
              <a:gd name="connsiteY60" fmla="*/ 224337 h 396648"/>
              <a:gd name="connsiteX61" fmla="*/ 180631 w 395097"/>
              <a:gd name="connsiteY61" fmla="*/ 244530 h 396648"/>
              <a:gd name="connsiteX62" fmla="*/ 214455 w 395097"/>
              <a:gd name="connsiteY62" fmla="*/ 222173 h 396648"/>
              <a:gd name="connsiteX63" fmla="*/ 213016 w 395097"/>
              <a:gd name="connsiteY63" fmla="*/ 198014 h 396648"/>
              <a:gd name="connsiteX64" fmla="*/ 191426 w 395097"/>
              <a:gd name="connsiteY64" fmla="*/ 219649 h 396648"/>
              <a:gd name="connsiteX65" fmla="*/ 179191 w 395097"/>
              <a:gd name="connsiteY65" fmla="*/ 222173 h 396648"/>
              <a:gd name="connsiteX66" fmla="*/ 175233 w 395097"/>
              <a:gd name="connsiteY66" fmla="*/ 205226 h 396648"/>
              <a:gd name="connsiteX67" fmla="*/ 197543 w 395097"/>
              <a:gd name="connsiteY67" fmla="*/ 182509 h 396648"/>
              <a:gd name="connsiteX68" fmla="*/ 161919 w 395097"/>
              <a:gd name="connsiteY68" fmla="*/ 187917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95097" h="396648">
                <a:moveTo>
                  <a:pt x="331041" y="9426"/>
                </a:moveTo>
                <a:cubicBezTo>
                  <a:pt x="331401" y="-310"/>
                  <a:pt x="345794" y="-3556"/>
                  <a:pt x="350472" y="4738"/>
                </a:cubicBezTo>
                <a:cubicBezTo>
                  <a:pt x="353711" y="11950"/>
                  <a:pt x="351911" y="19883"/>
                  <a:pt x="352271" y="27455"/>
                </a:cubicBezTo>
                <a:cubicBezTo>
                  <a:pt x="357309" y="22767"/>
                  <a:pt x="361987" y="17359"/>
                  <a:pt x="367024" y="13032"/>
                </a:cubicBezTo>
                <a:cubicBezTo>
                  <a:pt x="372422" y="8705"/>
                  <a:pt x="382137" y="10868"/>
                  <a:pt x="383937" y="18080"/>
                </a:cubicBezTo>
                <a:cubicBezTo>
                  <a:pt x="385376" y="22407"/>
                  <a:pt x="383577" y="27095"/>
                  <a:pt x="380698" y="29979"/>
                </a:cubicBezTo>
                <a:cubicBezTo>
                  <a:pt x="376380" y="34306"/>
                  <a:pt x="372422" y="38994"/>
                  <a:pt x="367384" y="42600"/>
                </a:cubicBezTo>
                <a:cubicBezTo>
                  <a:pt x="375301" y="43321"/>
                  <a:pt x="383937" y="40797"/>
                  <a:pt x="391493" y="45124"/>
                </a:cubicBezTo>
                <a:cubicBezTo>
                  <a:pt x="398690" y="50533"/>
                  <a:pt x="395451" y="63514"/>
                  <a:pt x="386096" y="64235"/>
                </a:cubicBezTo>
                <a:cubicBezTo>
                  <a:pt x="372782" y="64956"/>
                  <a:pt x="359468" y="64235"/>
                  <a:pt x="345794" y="64596"/>
                </a:cubicBezTo>
                <a:cubicBezTo>
                  <a:pt x="332480" y="77938"/>
                  <a:pt x="334639" y="76135"/>
                  <a:pt x="321326" y="89477"/>
                </a:cubicBezTo>
                <a:cubicBezTo>
                  <a:pt x="331401" y="102458"/>
                  <a:pt x="341476" y="115439"/>
                  <a:pt x="348673" y="130584"/>
                </a:cubicBezTo>
                <a:cubicBezTo>
                  <a:pt x="369903" y="172773"/>
                  <a:pt x="373501" y="223255"/>
                  <a:pt x="359108" y="267968"/>
                </a:cubicBezTo>
                <a:cubicBezTo>
                  <a:pt x="344715" y="313402"/>
                  <a:pt x="312330" y="352707"/>
                  <a:pt x="270229" y="375063"/>
                </a:cubicBezTo>
                <a:cubicBezTo>
                  <a:pt x="219853" y="402468"/>
                  <a:pt x="156522" y="403910"/>
                  <a:pt x="104706" y="378669"/>
                </a:cubicBezTo>
                <a:cubicBezTo>
                  <a:pt x="68363" y="361361"/>
                  <a:pt x="37777" y="331432"/>
                  <a:pt x="19785" y="295373"/>
                </a:cubicBezTo>
                <a:cubicBezTo>
                  <a:pt x="2153" y="261117"/>
                  <a:pt x="-3604" y="221452"/>
                  <a:pt x="2153" y="183230"/>
                </a:cubicBezTo>
                <a:cubicBezTo>
                  <a:pt x="10070" y="129863"/>
                  <a:pt x="43174" y="81544"/>
                  <a:pt x="88873" y="53778"/>
                </a:cubicBezTo>
                <a:cubicBezTo>
                  <a:pt x="138170" y="23489"/>
                  <a:pt x="201861" y="19162"/>
                  <a:pt x="254756" y="41879"/>
                </a:cubicBezTo>
                <a:cubicBezTo>
                  <a:pt x="273108" y="49451"/>
                  <a:pt x="290380" y="60629"/>
                  <a:pt x="305493" y="73971"/>
                </a:cubicBezTo>
                <a:cubicBezTo>
                  <a:pt x="318807" y="60629"/>
                  <a:pt x="317367" y="62793"/>
                  <a:pt x="330321" y="49091"/>
                </a:cubicBezTo>
                <a:cubicBezTo>
                  <a:pt x="330321" y="35749"/>
                  <a:pt x="329962" y="22407"/>
                  <a:pt x="330681" y="9065"/>
                </a:cubicBezTo>
                <a:close/>
                <a:moveTo>
                  <a:pt x="108304" y="68562"/>
                </a:moveTo>
                <a:cubicBezTo>
                  <a:pt x="81317" y="82986"/>
                  <a:pt x="58287" y="105342"/>
                  <a:pt x="42815" y="132026"/>
                </a:cubicBezTo>
                <a:cubicBezTo>
                  <a:pt x="24823" y="163397"/>
                  <a:pt x="17986" y="200899"/>
                  <a:pt x="23384" y="236597"/>
                </a:cubicBezTo>
                <a:cubicBezTo>
                  <a:pt x="28781" y="274098"/>
                  <a:pt x="48212" y="309075"/>
                  <a:pt x="76279" y="334317"/>
                </a:cubicBezTo>
                <a:cubicBezTo>
                  <a:pt x="117660" y="372179"/>
                  <a:pt x="179191" y="385160"/>
                  <a:pt x="232447" y="367851"/>
                </a:cubicBezTo>
                <a:cubicBezTo>
                  <a:pt x="270949" y="355952"/>
                  <a:pt x="304413" y="328547"/>
                  <a:pt x="324564" y="293570"/>
                </a:cubicBezTo>
                <a:cubicBezTo>
                  <a:pt x="340397" y="266886"/>
                  <a:pt x="347593" y="235155"/>
                  <a:pt x="346154" y="204144"/>
                </a:cubicBezTo>
                <a:cubicBezTo>
                  <a:pt x="344355" y="168085"/>
                  <a:pt x="329962" y="132747"/>
                  <a:pt x="306213" y="105342"/>
                </a:cubicBezTo>
                <a:cubicBezTo>
                  <a:pt x="296137" y="115800"/>
                  <a:pt x="285702" y="125896"/>
                  <a:pt x="275627" y="135993"/>
                </a:cubicBezTo>
                <a:cubicBezTo>
                  <a:pt x="299016" y="163758"/>
                  <a:pt x="308372" y="202702"/>
                  <a:pt x="300095" y="238400"/>
                </a:cubicBezTo>
                <a:cubicBezTo>
                  <a:pt x="292179" y="274819"/>
                  <a:pt x="265911" y="306912"/>
                  <a:pt x="231727" y="321696"/>
                </a:cubicBezTo>
                <a:cubicBezTo>
                  <a:pt x="210497" y="331071"/>
                  <a:pt x="186748" y="333956"/>
                  <a:pt x="164078" y="329990"/>
                </a:cubicBezTo>
                <a:cubicBezTo>
                  <a:pt x="134212" y="324941"/>
                  <a:pt x="106505" y="307994"/>
                  <a:pt x="88513" y="283474"/>
                </a:cubicBezTo>
                <a:cubicBezTo>
                  <a:pt x="71241" y="260035"/>
                  <a:pt x="62965" y="229746"/>
                  <a:pt x="65844" y="200899"/>
                </a:cubicBezTo>
                <a:cubicBezTo>
                  <a:pt x="68363" y="173133"/>
                  <a:pt x="81317" y="146810"/>
                  <a:pt x="101108" y="127338"/>
                </a:cubicBezTo>
                <a:cubicBezTo>
                  <a:pt x="124137" y="104261"/>
                  <a:pt x="157242" y="91640"/>
                  <a:pt x="189627" y="93443"/>
                </a:cubicBezTo>
                <a:cubicBezTo>
                  <a:pt x="215535" y="94164"/>
                  <a:pt x="240363" y="104261"/>
                  <a:pt x="260154" y="120848"/>
                </a:cubicBezTo>
                <a:cubicBezTo>
                  <a:pt x="270589" y="110751"/>
                  <a:pt x="280664" y="100294"/>
                  <a:pt x="291100" y="90198"/>
                </a:cubicBezTo>
                <a:cubicBezTo>
                  <a:pt x="273468" y="75414"/>
                  <a:pt x="253317" y="63514"/>
                  <a:pt x="231367" y="57023"/>
                </a:cubicBezTo>
                <a:cubicBezTo>
                  <a:pt x="191066" y="44403"/>
                  <a:pt x="145727" y="48730"/>
                  <a:pt x="108304" y="68923"/>
                </a:cubicBezTo>
                <a:close/>
                <a:moveTo>
                  <a:pt x="115861" y="142483"/>
                </a:moveTo>
                <a:cubicBezTo>
                  <a:pt x="96790" y="160873"/>
                  <a:pt x="85635" y="187557"/>
                  <a:pt x="86354" y="214240"/>
                </a:cubicBezTo>
                <a:cubicBezTo>
                  <a:pt x="86354" y="239121"/>
                  <a:pt x="96790" y="263281"/>
                  <a:pt x="114421" y="280949"/>
                </a:cubicBezTo>
                <a:cubicBezTo>
                  <a:pt x="130254" y="297176"/>
                  <a:pt x="151844" y="307633"/>
                  <a:pt x="174154" y="309797"/>
                </a:cubicBezTo>
                <a:cubicBezTo>
                  <a:pt x="200062" y="312681"/>
                  <a:pt x="227049" y="304388"/>
                  <a:pt x="246840" y="287440"/>
                </a:cubicBezTo>
                <a:cubicBezTo>
                  <a:pt x="265551" y="271935"/>
                  <a:pt x="277786" y="249218"/>
                  <a:pt x="280664" y="225058"/>
                </a:cubicBezTo>
                <a:cubicBezTo>
                  <a:pt x="284263" y="199096"/>
                  <a:pt x="276346" y="172051"/>
                  <a:pt x="260154" y="151858"/>
                </a:cubicBezTo>
                <a:cubicBezTo>
                  <a:pt x="249719" y="162316"/>
                  <a:pt x="239643" y="172412"/>
                  <a:pt x="229208" y="182869"/>
                </a:cubicBezTo>
                <a:cubicBezTo>
                  <a:pt x="240723" y="200538"/>
                  <a:pt x="241083" y="225058"/>
                  <a:pt x="229208" y="242727"/>
                </a:cubicBezTo>
                <a:cubicBezTo>
                  <a:pt x="216974" y="261838"/>
                  <a:pt x="192145" y="271574"/>
                  <a:pt x="170196" y="265084"/>
                </a:cubicBezTo>
                <a:cubicBezTo>
                  <a:pt x="152924" y="260756"/>
                  <a:pt x="138530" y="247054"/>
                  <a:pt x="133133" y="230106"/>
                </a:cubicBezTo>
                <a:cubicBezTo>
                  <a:pt x="128095" y="215322"/>
                  <a:pt x="129894" y="198374"/>
                  <a:pt x="137811" y="185033"/>
                </a:cubicBezTo>
                <a:cubicBezTo>
                  <a:pt x="145367" y="172412"/>
                  <a:pt x="157961" y="163037"/>
                  <a:pt x="172355" y="160152"/>
                </a:cubicBezTo>
                <a:cubicBezTo>
                  <a:pt x="186388" y="156907"/>
                  <a:pt x="201861" y="160152"/>
                  <a:pt x="214095" y="167724"/>
                </a:cubicBezTo>
                <a:cubicBezTo>
                  <a:pt x="224530" y="157628"/>
                  <a:pt x="234246" y="147171"/>
                  <a:pt x="245041" y="137435"/>
                </a:cubicBezTo>
                <a:cubicBezTo>
                  <a:pt x="231007" y="124454"/>
                  <a:pt x="211936" y="117963"/>
                  <a:pt x="193225" y="115800"/>
                </a:cubicBezTo>
                <a:cubicBezTo>
                  <a:pt x="165158" y="113275"/>
                  <a:pt x="136011" y="123372"/>
                  <a:pt x="116221" y="143204"/>
                </a:cubicBezTo>
                <a:close/>
                <a:moveTo>
                  <a:pt x="161919" y="188278"/>
                </a:moveTo>
                <a:cubicBezTo>
                  <a:pt x="152204" y="196932"/>
                  <a:pt x="148606" y="212077"/>
                  <a:pt x="153643" y="224337"/>
                </a:cubicBezTo>
                <a:cubicBezTo>
                  <a:pt x="157961" y="235515"/>
                  <a:pt x="168756" y="243809"/>
                  <a:pt x="180631" y="244530"/>
                </a:cubicBezTo>
                <a:cubicBezTo>
                  <a:pt x="195384" y="246333"/>
                  <a:pt x="210497" y="236597"/>
                  <a:pt x="214455" y="222173"/>
                </a:cubicBezTo>
                <a:cubicBezTo>
                  <a:pt x="216974" y="214240"/>
                  <a:pt x="216254" y="205586"/>
                  <a:pt x="213016" y="198014"/>
                </a:cubicBezTo>
                <a:cubicBezTo>
                  <a:pt x="205819" y="205226"/>
                  <a:pt x="198982" y="212798"/>
                  <a:pt x="191426" y="219649"/>
                </a:cubicBezTo>
                <a:cubicBezTo>
                  <a:pt x="188547" y="222895"/>
                  <a:pt x="183509" y="223976"/>
                  <a:pt x="179191" y="222173"/>
                </a:cubicBezTo>
                <a:cubicBezTo>
                  <a:pt x="172714" y="219649"/>
                  <a:pt x="170196" y="210274"/>
                  <a:pt x="175233" y="205226"/>
                </a:cubicBezTo>
                <a:cubicBezTo>
                  <a:pt x="182430" y="197293"/>
                  <a:pt x="190346" y="190442"/>
                  <a:pt x="197543" y="182509"/>
                </a:cubicBezTo>
                <a:cubicBezTo>
                  <a:pt x="186028" y="177460"/>
                  <a:pt x="171275" y="179263"/>
                  <a:pt x="161919" y="187917"/>
                </a:cubicBezTo>
                <a:close/>
              </a:path>
            </a:pathLst>
          </a:custGeom>
          <a:solidFill>
            <a:schemeClr val="accent1"/>
          </a:solidFill>
          <a:ln w="36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5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E6F716C5-1833-49D3-ACDE-C07627932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657" y="3030772"/>
            <a:ext cx="476250" cy="47625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EDC0834-E10F-43A3-8124-A7E85C578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4287" y="3033664"/>
            <a:ext cx="543131" cy="47335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088B5E99-1E0E-409F-A567-234ABE8A7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8357" y="1898192"/>
            <a:ext cx="476250" cy="47625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FAE2CFA-5908-4F07-9EF3-16F0397A1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9249" y="3030772"/>
            <a:ext cx="476250" cy="47625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CAD7EE0-14C6-44E9-B417-2B50912A9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6657" y="1898192"/>
            <a:ext cx="476250" cy="47625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7B5047B9-A676-4C67-A732-0193C78C0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2425" y="1898192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5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2FA6081A-8A40-334C-A936-13735F85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7830661" y="-894021"/>
            <a:ext cx="2197442" cy="216368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210" name="Graphic 209">
            <a:extLst>
              <a:ext uri="{FF2B5EF4-FFF2-40B4-BE49-F238E27FC236}">
                <a16:creationId xmlns:a16="http://schemas.microsoft.com/office/drawing/2014/main" id="{12436386-50EE-2947-A5C2-3A930AEB1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6956513" y="3099498"/>
            <a:ext cx="3262853" cy="3212729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5F7F3C-FDA7-4563-959B-1075C9AC5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228038"/>
            <a:ext cx="5143502" cy="2899104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C6E894-A62D-4581-8F4B-1E2128D930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5" y="3465910"/>
            <a:ext cx="7083370" cy="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7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2FA6081A-8A40-334C-A936-13735F85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7830661" y="-894021"/>
            <a:ext cx="2197442" cy="216368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210" name="Graphic 209">
            <a:extLst>
              <a:ext uri="{FF2B5EF4-FFF2-40B4-BE49-F238E27FC236}">
                <a16:creationId xmlns:a16="http://schemas.microsoft.com/office/drawing/2014/main" id="{12436386-50EE-2947-A5C2-3A930AEB1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6956513" y="3099498"/>
            <a:ext cx="3262853" cy="3212729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017FCAE-C194-43D4-AE81-EDF2EE360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72000" y="762000"/>
            <a:ext cx="2512180" cy="31881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C1EC5F8-C0B3-4665-83EA-6D2030B6A4EE}"/>
              </a:ext>
            </a:extLst>
          </p:cNvPr>
          <p:cNvGrpSpPr/>
          <p:nvPr/>
        </p:nvGrpSpPr>
        <p:grpSpPr>
          <a:xfrm>
            <a:off x="940638" y="762000"/>
            <a:ext cx="3222199" cy="1809750"/>
            <a:chOff x="1254185" y="1016000"/>
            <a:chExt cx="2998398" cy="16840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C3CC99-5B4E-45E7-B52C-91741580664C}"/>
                </a:ext>
              </a:extLst>
            </p:cNvPr>
            <p:cNvGrpSpPr/>
            <p:nvPr/>
          </p:nvGrpSpPr>
          <p:grpSpPr>
            <a:xfrm>
              <a:off x="1254185" y="1016000"/>
              <a:ext cx="969830" cy="821116"/>
              <a:chOff x="748915" y="3157258"/>
              <a:chExt cx="969830" cy="821116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85FF888-2A33-4D6B-91D8-913FD1D1FBBA}"/>
                  </a:ext>
                </a:extLst>
              </p:cNvPr>
              <p:cNvSpPr/>
              <p:nvPr/>
            </p:nvSpPr>
            <p:spPr>
              <a:xfrm>
                <a:off x="748915" y="3157258"/>
                <a:ext cx="969830" cy="821116"/>
              </a:xfrm>
              <a:custGeom>
                <a:avLst/>
                <a:gdLst>
                  <a:gd name="connsiteX0" fmla="*/ 0 w 969830"/>
                  <a:gd name="connsiteY0" fmla="*/ 0 h 821116"/>
                  <a:gd name="connsiteX1" fmla="*/ 969830 w 969830"/>
                  <a:gd name="connsiteY1" fmla="*/ 0 h 821116"/>
                  <a:gd name="connsiteX2" fmla="*/ 969830 w 969830"/>
                  <a:gd name="connsiteY2" fmla="*/ 821116 h 821116"/>
                  <a:gd name="connsiteX3" fmla="*/ 0 w 969830"/>
                  <a:gd name="connsiteY3" fmla="*/ 821116 h 82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30" h="821116">
                    <a:moveTo>
                      <a:pt x="0" y="0"/>
                    </a:moveTo>
                    <a:lnTo>
                      <a:pt x="969830" y="0"/>
                    </a:lnTo>
                    <a:lnTo>
                      <a:pt x="969830" y="821116"/>
                    </a:lnTo>
                    <a:lnTo>
                      <a:pt x="0" y="821116"/>
                    </a:lnTo>
                    <a:close/>
                  </a:path>
                </a:pathLst>
              </a:custGeom>
              <a:solidFill>
                <a:srgbClr val="05D1A3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0A1C79D-AA0C-403C-9644-3298659C3BCC}"/>
                  </a:ext>
                </a:extLst>
              </p:cNvPr>
              <p:cNvSpPr/>
              <p:nvPr/>
            </p:nvSpPr>
            <p:spPr>
              <a:xfrm>
                <a:off x="1046733" y="3724349"/>
                <a:ext cx="363439" cy="186201"/>
              </a:xfrm>
              <a:custGeom>
                <a:avLst/>
                <a:gdLst>
                  <a:gd name="connsiteX0" fmla="*/ 77033 w 363439"/>
                  <a:gd name="connsiteY0" fmla="*/ 31680 h 186201"/>
                  <a:gd name="connsiteX1" fmla="*/ 77033 w 363439"/>
                  <a:gd name="connsiteY1" fmla="*/ 59336 h 186201"/>
                  <a:gd name="connsiteX2" fmla="*/ 84056 w 363439"/>
                  <a:gd name="connsiteY2" fmla="*/ 59336 h 186201"/>
                  <a:gd name="connsiteX3" fmla="*/ 84056 w 363439"/>
                  <a:gd name="connsiteY3" fmla="*/ 0 h 186201"/>
                  <a:gd name="connsiteX4" fmla="*/ 77033 w 363439"/>
                  <a:gd name="connsiteY4" fmla="*/ 0 h 186201"/>
                  <a:gd name="connsiteX5" fmla="*/ 77033 w 363439"/>
                  <a:gd name="connsiteY5" fmla="*/ 25680 h 186201"/>
                  <a:gd name="connsiteX6" fmla="*/ 44552 w 363439"/>
                  <a:gd name="connsiteY6" fmla="*/ 25680 h 186201"/>
                  <a:gd name="connsiteX7" fmla="*/ 44552 w 363439"/>
                  <a:gd name="connsiteY7" fmla="*/ 0 h 186201"/>
                  <a:gd name="connsiteX8" fmla="*/ 37602 w 363439"/>
                  <a:gd name="connsiteY8" fmla="*/ 0 h 186201"/>
                  <a:gd name="connsiteX9" fmla="*/ 37602 w 363439"/>
                  <a:gd name="connsiteY9" fmla="*/ 59336 h 186201"/>
                  <a:gd name="connsiteX10" fmla="*/ 44552 w 363439"/>
                  <a:gd name="connsiteY10" fmla="*/ 59336 h 186201"/>
                  <a:gd name="connsiteX11" fmla="*/ 44552 w 363439"/>
                  <a:gd name="connsiteY11" fmla="*/ 31680 h 186201"/>
                  <a:gd name="connsiteX12" fmla="*/ 77033 w 363439"/>
                  <a:gd name="connsiteY12" fmla="*/ 31680 h 186201"/>
                  <a:gd name="connsiteX13" fmla="*/ 126633 w 363439"/>
                  <a:gd name="connsiteY13" fmla="*/ 37606 h 186201"/>
                  <a:gd name="connsiteX14" fmla="*/ 113538 w 363439"/>
                  <a:gd name="connsiteY14" fmla="*/ 54873 h 186201"/>
                  <a:gd name="connsiteX15" fmla="*/ 99785 w 363439"/>
                  <a:gd name="connsiteY15" fmla="*/ 37752 h 186201"/>
                  <a:gd name="connsiteX16" fmla="*/ 113392 w 363439"/>
                  <a:gd name="connsiteY16" fmla="*/ 20266 h 186201"/>
                  <a:gd name="connsiteX17" fmla="*/ 126633 w 363439"/>
                  <a:gd name="connsiteY17" fmla="*/ 37606 h 186201"/>
                  <a:gd name="connsiteX18" fmla="*/ 133583 w 363439"/>
                  <a:gd name="connsiteY18" fmla="*/ 37533 h 186201"/>
                  <a:gd name="connsiteX19" fmla="*/ 113538 w 363439"/>
                  <a:gd name="connsiteY19" fmla="*/ 14706 h 186201"/>
                  <a:gd name="connsiteX20" fmla="*/ 92908 w 363439"/>
                  <a:gd name="connsiteY20" fmla="*/ 37606 h 186201"/>
                  <a:gd name="connsiteX21" fmla="*/ 113392 w 363439"/>
                  <a:gd name="connsiteY21" fmla="*/ 60287 h 186201"/>
                  <a:gd name="connsiteX22" fmla="*/ 133583 w 363439"/>
                  <a:gd name="connsiteY22" fmla="*/ 37533 h 186201"/>
                  <a:gd name="connsiteX23" fmla="*/ 162845 w 363439"/>
                  <a:gd name="connsiteY23" fmla="*/ 14706 h 186201"/>
                  <a:gd name="connsiteX24" fmla="*/ 147263 w 363439"/>
                  <a:gd name="connsiteY24" fmla="*/ 22169 h 186201"/>
                  <a:gd name="connsiteX25" fmla="*/ 146751 w 363439"/>
                  <a:gd name="connsiteY25" fmla="*/ 15803 h 186201"/>
                  <a:gd name="connsiteX26" fmla="*/ 140972 w 363439"/>
                  <a:gd name="connsiteY26" fmla="*/ 15803 h 186201"/>
                  <a:gd name="connsiteX27" fmla="*/ 141118 w 363439"/>
                  <a:gd name="connsiteY27" fmla="*/ 26339 h 186201"/>
                  <a:gd name="connsiteX28" fmla="*/ 141118 w 363439"/>
                  <a:gd name="connsiteY28" fmla="*/ 59336 h 186201"/>
                  <a:gd name="connsiteX29" fmla="*/ 147775 w 363439"/>
                  <a:gd name="connsiteY29" fmla="*/ 59336 h 186201"/>
                  <a:gd name="connsiteX30" fmla="*/ 147775 w 363439"/>
                  <a:gd name="connsiteY30" fmla="*/ 29558 h 186201"/>
                  <a:gd name="connsiteX31" fmla="*/ 161382 w 363439"/>
                  <a:gd name="connsiteY31" fmla="*/ 20413 h 186201"/>
                  <a:gd name="connsiteX32" fmla="*/ 169868 w 363439"/>
                  <a:gd name="connsiteY32" fmla="*/ 37460 h 186201"/>
                  <a:gd name="connsiteX33" fmla="*/ 169868 w 363439"/>
                  <a:gd name="connsiteY33" fmla="*/ 59336 h 186201"/>
                  <a:gd name="connsiteX34" fmla="*/ 176526 w 363439"/>
                  <a:gd name="connsiteY34" fmla="*/ 59336 h 186201"/>
                  <a:gd name="connsiteX35" fmla="*/ 176526 w 363439"/>
                  <a:gd name="connsiteY35" fmla="*/ 33216 h 186201"/>
                  <a:gd name="connsiteX36" fmla="*/ 162845 w 363439"/>
                  <a:gd name="connsiteY36" fmla="*/ 14706 h 186201"/>
                  <a:gd name="connsiteX37" fmla="*/ 162845 w 363439"/>
                  <a:gd name="connsiteY37" fmla="*/ 14706 h 186201"/>
                  <a:gd name="connsiteX38" fmla="*/ 203667 w 363439"/>
                  <a:gd name="connsiteY38" fmla="*/ 60287 h 186201"/>
                  <a:gd name="connsiteX39" fmla="*/ 183695 w 363439"/>
                  <a:gd name="connsiteY39" fmla="*/ 37460 h 186201"/>
                  <a:gd name="connsiteX40" fmla="*/ 202862 w 363439"/>
                  <a:gd name="connsiteY40" fmla="*/ 14706 h 186201"/>
                  <a:gd name="connsiteX41" fmla="*/ 220419 w 363439"/>
                  <a:gd name="connsiteY41" fmla="*/ 35777 h 186201"/>
                  <a:gd name="connsiteX42" fmla="*/ 220346 w 363439"/>
                  <a:gd name="connsiteY42" fmla="*/ 38777 h 186201"/>
                  <a:gd name="connsiteX43" fmla="*/ 190498 w 363439"/>
                  <a:gd name="connsiteY43" fmla="*/ 38777 h 186201"/>
                  <a:gd name="connsiteX44" fmla="*/ 203959 w 363439"/>
                  <a:gd name="connsiteY44" fmla="*/ 54653 h 186201"/>
                  <a:gd name="connsiteX45" fmla="*/ 217786 w 363439"/>
                  <a:gd name="connsiteY45" fmla="*/ 50263 h 186201"/>
                  <a:gd name="connsiteX46" fmla="*/ 219761 w 363439"/>
                  <a:gd name="connsiteY46" fmla="*/ 55092 h 186201"/>
                  <a:gd name="connsiteX47" fmla="*/ 203667 w 363439"/>
                  <a:gd name="connsiteY47" fmla="*/ 60287 h 186201"/>
                  <a:gd name="connsiteX48" fmla="*/ 190791 w 363439"/>
                  <a:gd name="connsiteY48" fmla="*/ 34167 h 186201"/>
                  <a:gd name="connsiteX49" fmla="*/ 213982 w 363439"/>
                  <a:gd name="connsiteY49" fmla="*/ 34167 h 186201"/>
                  <a:gd name="connsiteX50" fmla="*/ 202862 w 363439"/>
                  <a:gd name="connsiteY50" fmla="*/ 20193 h 186201"/>
                  <a:gd name="connsiteX51" fmla="*/ 190791 w 363439"/>
                  <a:gd name="connsiteY51" fmla="*/ 34167 h 186201"/>
                  <a:gd name="connsiteX52" fmla="*/ 257509 w 363439"/>
                  <a:gd name="connsiteY52" fmla="*/ 47630 h 186201"/>
                  <a:gd name="connsiteX53" fmla="*/ 243098 w 363439"/>
                  <a:gd name="connsiteY53" fmla="*/ 60287 h 186201"/>
                  <a:gd name="connsiteX54" fmla="*/ 227954 w 363439"/>
                  <a:gd name="connsiteY54" fmla="*/ 56263 h 186201"/>
                  <a:gd name="connsiteX55" fmla="*/ 229710 w 363439"/>
                  <a:gd name="connsiteY55" fmla="*/ 51141 h 186201"/>
                  <a:gd name="connsiteX56" fmla="*/ 242073 w 363439"/>
                  <a:gd name="connsiteY56" fmla="*/ 54800 h 186201"/>
                  <a:gd name="connsiteX57" fmla="*/ 242732 w 363439"/>
                  <a:gd name="connsiteY57" fmla="*/ 54800 h 186201"/>
                  <a:gd name="connsiteX58" fmla="*/ 251218 w 363439"/>
                  <a:gd name="connsiteY58" fmla="*/ 47776 h 186201"/>
                  <a:gd name="connsiteX59" fmla="*/ 251218 w 363439"/>
                  <a:gd name="connsiteY59" fmla="*/ 47410 h 186201"/>
                  <a:gd name="connsiteX60" fmla="*/ 244634 w 363439"/>
                  <a:gd name="connsiteY60" fmla="*/ 40679 h 186201"/>
                  <a:gd name="connsiteX61" fmla="*/ 238855 w 363439"/>
                  <a:gd name="connsiteY61" fmla="*/ 38996 h 186201"/>
                  <a:gd name="connsiteX62" fmla="*/ 227589 w 363439"/>
                  <a:gd name="connsiteY62" fmla="*/ 26997 h 186201"/>
                  <a:gd name="connsiteX63" fmla="*/ 242147 w 363439"/>
                  <a:gd name="connsiteY63" fmla="*/ 14706 h 186201"/>
                  <a:gd name="connsiteX64" fmla="*/ 255315 w 363439"/>
                  <a:gd name="connsiteY64" fmla="*/ 17559 h 186201"/>
                  <a:gd name="connsiteX65" fmla="*/ 253778 w 363439"/>
                  <a:gd name="connsiteY65" fmla="*/ 22388 h 186201"/>
                  <a:gd name="connsiteX66" fmla="*/ 242586 w 363439"/>
                  <a:gd name="connsiteY66" fmla="*/ 19974 h 186201"/>
                  <a:gd name="connsiteX67" fmla="*/ 234246 w 363439"/>
                  <a:gd name="connsiteY67" fmla="*/ 26997 h 186201"/>
                  <a:gd name="connsiteX68" fmla="*/ 240537 w 363439"/>
                  <a:gd name="connsiteY68" fmla="*/ 32997 h 186201"/>
                  <a:gd name="connsiteX69" fmla="*/ 246536 w 363439"/>
                  <a:gd name="connsiteY69" fmla="*/ 34606 h 186201"/>
                  <a:gd name="connsiteX70" fmla="*/ 257509 w 363439"/>
                  <a:gd name="connsiteY70" fmla="*/ 47483 h 186201"/>
                  <a:gd name="connsiteX71" fmla="*/ 257509 w 363439"/>
                  <a:gd name="connsiteY71" fmla="*/ 47630 h 186201"/>
                  <a:gd name="connsiteX72" fmla="*/ 274994 w 363439"/>
                  <a:gd name="connsiteY72" fmla="*/ 20413 h 186201"/>
                  <a:gd name="connsiteX73" fmla="*/ 286479 w 363439"/>
                  <a:gd name="connsiteY73" fmla="*/ 20413 h 186201"/>
                  <a:gd name="connsiteX74" fmla="*/ 286479 w 363439"/>
                  <a:gd name="connsiteY74" fmla="*/ 15803 h 186201"/>
                  <a:gd name="connsiteX75" fmla="*/ 274994 w 363439"/>
                  <a:gd name="connsiteY75" fmla="*/ 15803 h 186201"/>
                  <a:gd name="connsiteX76" fmla="*/ 274994 w 363439"/>
                  <a:gd name="connsiteY76" fmla="*/ 1317 h 186201"/>
                  <a:gd name="connsiteX77" fmla="*/ 270019 w 363439"/>
                  <a:gd name="connsiteY77" fmla="*/ 1683 h 186201"/>
                  <a:gd name="connsiteX78" fmla="*/ 268263 w 363439"/>
                  <a:gd name="connsiteY78" fmla="*/ 15803 h 186201"/>
                  <a:gd name="connsiteX79" fmla="*/ 262191 w 363439"/>
                  <a:gd name="connsiteY79" fmla="*/ 15803 h 186201"/>
                  <a:gd name="connsiteX80" fmla="*/ 261606 w 363439"/>
                  <a:gd name="connsiteY80" fmla="*/ 20413 h 186201"/>
                  <a:gd name="connsiteX81" fmla="*/ 268263 w 363439"/>
                  <a:gd name="connsiteY81" fmla="*/ 20413 h 186201"/>
                  <a:gd name="connsiteX82" fmla="*/ 268263 w 363439"/>
                  <a:gd name="connsiteY82" fmla="*/ 41703 h 186201"/>
                  <a:gd name="connsiteX83" fmla="*/ 279676 w 363439"/>
                  <a:gd name="connsiteY83" fmla="*/ 60141 h 186201"/>
                  <a:gd name="connsiteX84" fmla="*/ 287211 w 363439"/>
                  <a:gd name="connsiteY84" fmla="*/ 59555 h 186201"/>
                  <a:gd name="connsiteX85" fmla="*/ 286626 w 363439"/>
                  <a:gd name="connsiteY85" fmla="*/ 54214 h 186201"/>
                  <a:gd name="connsiteX86" fmla="*/ 281212 w 363439"/>
                  <a:gd name="connsiteY86" fmla="*/ 54653 h 186201"/>
                  <a:gd name="connsiteX87" fmla="*/ 274994 w 363439"/>
                  <a:gd name="connsiteY87" fmla="*/ 44776 h 186201"/>
                  <a:gd name="connsiteX88" fmla="*/ 274994 w 363439"/>
                  <a:gd name="connsiteY88" fmla="*/ 20413 h 186201"/>
                  <a:gd name="connsiteX89" fmla="*/ 295258 w 363439"/>
                  <a:gd name="connsiteY89" fmla="*/ 15803 h 186201"/>
                  <a:gd name="connsiteX90" fmla="*/ 309011 w 363439"/>
                  <a:gd name="connsiteY90" fmla="*/ 51141 h 186201"/>
                  <a:gd name="connsiteX91" fmla="*/ 320497 w 363439"/>
                  <a:gd name="connsiteY91" fmla="*/ 15803 h 186201"/>
                  <a:gd name="connsiteX92" fmla="*/ 327520 w 363439"/>
                  <a:gd name="connsiteY92" fmla="*/ 15803 h 186201"/>
                  <a:gd name="connsiteX93" fmla="*/ 311718 w 363439"/>
                  <a:gd name="connsiteY93" fmla="*/ 61238 h 186201"/>
                  <a:gd name="connsiteX94" fmla="*/ 291600 w 363439"/>
                  <a:gd name="connsiteY94" fmla="*/ 79236 h 186201"/>
                  <a:gd name="connsiteX95" fmla="*/ 289552 w 363439"/>
                  <a:gd name="connsiteY95" fmla="*/ 79236 h 186201"/>
                  <a:gd name="connsiteX96" fmla="*/ 288747 w 363439"/>
                  <a:gd name="connsiteY96" fmla="*/ 73237 h 186201"/>
                  <a:gd name="connsiteX97" fmla="*/ 289918 w 363439"/>
                  <a:gd name="connsiteY97" fmla="*/ 73237 h 186201"/>
                  <a:gd name="connsiteX98" fmla="*/ 305207 w 363439"/>
                  <a:gd name="connsiteY98" fmla="*/ 58458 h 186201"/>
                  <a:gd name="connsiteX99" fmla="*/ 288308 w 363439"/>
                  <a:gd name="connsiteY99" fmla="*/ 15803 h 186201"/>
                  <a:gd name="connsiteX100" fmla="*/ 295258 w 363439"/>
                  <a:gd name="connsiteY100" fmla="*/ 15803 h 186201"/>
                  <a:gd name="connsiteX101" fmla="*/ 22020 w 363439"/>
                  <a:gd name="connsiteY101" fmla="*/ 112892 h 186201"/>
                  <a:gd name="connsiteX102" fmla="*/ 29848 w 363439"/>
                  <a:gd name="connsiteY102" fmla="*/ 119842 h 186201"/>
                  <a:gd name="connsiteX103" fmla="*/ 19825 w 363439"/>
                  <a:gd name="connsiteY103" fmla="*/ 130231 h 186201"/>
                  <a:gd name="connsiteX104" fmla="*/ 13827 w 363439"/>
                  <a:gd name="connsiteY104" fmla="*/ 120062 h 186201"/>
                  <a:gd name="connsiteX105" fmla="*/ 22020 w 363439"/>
                  <a:gd name="connsiteY105" fmla="*/ 112892 h 186201"/>
                  <a:gd name="connsiteX106" fmla="*/ 17411 w 363439"/>
                  <a:gd name="connsiteY106" fmla="*/ 137548 h 186201"/>
                  <a:gd name="connsiteX107" fmla="*/ 34895 w 363439"/>
                  <a:gd name="connsiteY107" fmla="*/ 156058 h 186201"/>
                  <a:gd name="connsiteX108" fmla="*/ 20776 w 363439"/>
                  <a:gd name="connsiteY108" fmla="*/ 161107 h 186201"/>
                  <a:gd name="connsiteX109" fmla="*/ 6950 w 363439"/>
                  <a:gd name="connsiteY109" fmla="*/ 150205 h 186201"/>
                  <a:gd name="connsiteX110" fmla="*/ 17411 w 363439"/>
                  <a:gd name="connsiteY110" fmla="*/ 137548 h 186201"/>
                  <a:gd name="connsiteX111" fmla="*/ 17411 w 363439"/>
                  <a:gd name="connsiteY111" fmla="*/ 137548 h 186201"/>
                  <a:gd name="connsiteX112" fmla="*/ 13314 w 363439"/>
                  <a:gd name="connsiteY112" fmla="*/ 133012 h 186201"/>
                  <a:gd name="connsiteX113" fmla="*/ 0 w 363439"/>
                  <a:gd name="connsiteY113" fmla="*/ 150644 h 186201"/>
                  <a:gd name="connsiteX114" fmla="*/ 20411 w 363439"/>
                  <a:gd name="connsiteY114" fmla="*/ 167179 h 186201"/>
                  <a:gd name="connsiteX115" fmla="*/ 39431 w 363439"/>
                  <a:gd name="connsiteY115" fmla="*/ 160594 h 186201"/>
                  <a:gd name="connsiteX116" fmla="*/ 44918 w 363439"/>
                  <a:gd name="connsiteY116" fmla="*/ 166740 h 186201"/>
                  <a:gd name="connsiteX117" fmla="*/ 51063 w 363439"/>
                  <a:gd name="connsiteY117" fmla="*/ 164692 h 186201"/>
                  <a:gd name="connsiteX118" fmla="*/ 43894 w 363439"/>
                  <a:gd name="connsiteY118" fmla="*/ 156131 h 186201"/>
                  <a:gd name="connsiteX119" fmla="*/ 50185 w 363439"/>
                  <a:gd name="connsiteY119" fmla="*/ 146181 h 186201"/>
                  <a:gd name="connsiteX120" fmla="*/ 45357 w 363439"/>
                  <a:gd name="connsiteY120" fmla="*/ 142596 h 186201"/>
                  <a:gd name="connsiteX121" fmla="*/ 39797 w 363439"/>
                  <a:gd name="connsiteY121" fmla="*/ 151449 h 186201"/>
                  <a:gd name="connsiteX122" fmla="*/ 23849 w 363439"/>
                  <a:gd name="connsiteY122" fmla="*/ 134329 h 186201"/>
                  <a:gd name="connsiteX123" fmla="*/ 37383 w 363439"/>
                  <a:gd name="connsiteY123" fmla="*/ 119403 h 186201"/>
                  <a:gd name="connsiteX124" fmla="*/ 21874 w 363439"/>
                  <a:gd name="connsiteY124" fmla="*/ 107185 h 186201"/>
                  <a:gd name="connsiteX125" fmla="*/ 6438 w 363439"/>
                  <a:gd name="connsiteY125" fmla="*/ 120062 h 186201"/>
                  <a:gd name="connsiteX126" fmla="*/ 13314 w 363439"/>
                  <a:gd name="connsiteY126" fmla="*/ 133012 h 186201"/>
                  <a:gd name="connsiteX127" fmla="*/ 13314 w 363439"/>
                  <a:gd name="connsiteY127" fmla="*/ 133012 h 186201"/>
                  <a:gd name="connsiteX128" fmla="*/ 85081 w 363439"/>
                  <a:gd name="connsiteY128" fmla="*/ 106965 h 186201"/>
                  <a:gd name="connsiteX129" fmla="*/ 78058 w 363439"/>
                  <a:gd name="connsiteY129" fmla="*/ 106965 h 186201"/>
                  <a:gd name="connsiteX130" fmla="*/ 78058 w 363439"/>
                  <a:gd name="connsiteY130" fmla="*/ 166301 h 186201"/>
                  <a:gd name="connsiteX131" fmla="*/ 85081 w 363439"/>
                  <a:gd name="connsiteY131" fmla="*/ 166301 h 186201"/>
                  <a:gd name="connsiteX132" fmla="*/ 85081 w 363439"/>
                  <a:gd name="connsiteY132" fmla="*/ 106965 h 186201"/>
                  <a:gd name="connsiteX133" fmla="*/ 117928 w 363439"/>
                  <a:gd name="connsiteY133" fmla="*/ 121671 h 186201"/>
                  <a:gd name="connsiteX134" fmla="*/ 102419 w 363439"/>
                  <a:gd name="connsiteY134" fmla="*/ 129134 h 186201"/>
                  <a:gd name="connsiteX135" fmla="*/ 101833 w 363439"/>
                  <a:gd name="connsiteY135" fmla="*/ 122769 h 186201"/>
                  <a:gd name="connsiteX136" fmla="*/ 96127 w 363439"/>
                  <a:gd name="connsiteY136" fmla="*/ 122769 h 186201"/>
                  <a:gd name="connsiteX137" fmla="*/ 96273 w 363439"/>
                  <a:gd name="connsiteY137" fmla="*/ 133304 h 186201"/>
                  <a:gd name="connsiteX138" fmla="*/ 96273 w 363439"/>
                  <a:gd name="connsiteY138" fmla="*/ 166301 h 186201"/>
                  <a:gd name="connsiteX139" fmla="*/ 102931 w 363439"/>
                  <a:gd name="connsiteY139" fmla="*/ 166301 h 186201"/>
                  <a:gd name="connsiteX140" fmla="*/ 102931 w 363439"/>
                  <a:gd name="connsiteY140" fmla="*/ 136524 h 186201"/>
                  <a:gd name="connsiteX141" fmla="*/ 116464 w 363439"/>
                  <a:gd name="connsiteY141" fmla="*/ 127378 h 186201"/>
                  <a:gd name="connsiteX142" fmla="*/ 125024 w 363439"/>
                  <a:gd name="connsiteY142" fmla="*/ 144425 h 186201"/>
                  <a:gd name="connsiteX143" fmla="*/ 125024 w 363439"/>
                  <a:gd name="connsiteY143" fmla="*/ 166301 h 186201"/>
                  <a:gd name="connsiteX144" fmla="*/ 131681 w 363439"/>
                  <a:gd name="connsiteY144" fmla="*/ 166301 h 186201"/>
                  <a:gd name="connsiteX145" fmla="*/ 131681 w 363439"/>
                  <a:gd name="connsiteY145" fmla="*/ 140182 h 186201"/>
                  <a:gd name="connsiteX146" fmla="*/ 117928 w 363439"/>
                  <a:gd name="connsiteY146" fmla="*/ 121671 h 186201"/>
                  <a:gd name="connsiteX147" fmla="*/ 117928 w 363439"/>
                  <a:gd name="connsiteY147" fmla="*/ 121671 h 186201"/>
                  <a:gd name="connsiteX148" fmla="*/ 149970 w 363439"/>
                  <a:gd name="connsiteY148" fmla="*/ 127378 h 186201"/>
                  <a:gd name="connsiteX149" fmla="*/ 161529 w 363439"/>
                  <a:gd name="connsiteY149" fmla="*/ 127378 h 186201"/>
                  <a:gd name="connsiteX150" fmla="*/ 161529 w 363439"/>
                  <a:gd name="connsiteY150" fmla="*/ 122769 h 186201"/>
                  <a:gd name="connsiteX151" fmla="*/ 149970 w 363439"/>
                  <a:gd name="connsiteY151" fmla="*/ 122769 h 186201"/>
                  <a:gd name="connsiteX152" fmla="*/ 149970 w 363439"/>
                  <a:gd name="connsiteY152" fmla="*/ 108282 h 186201"/>
                  <a:gd name="connsiteX153" fmla="*/ 144995 w 363439"/>
                  <a:gd name="connsiteY153" fmla="*/ 108648 h 186201"/>
                  <a:gd name="connsiteX154" fmla="*/ 143313 w 363439"/>
                  <a:gd name="connsiteY154" fmla="*/ 122769 h 186201"/>
                  <a:gd name="connsiteX155" fmla="*/ 137241 w 363439"/>
                  <a:gd name="connsiteY155" fmla="*/ 122769 h 186201"/>
                  <a:gd name="connsiteX156" fmla="*/ 136656 w 363439"/>
                  <a:gd name="connsiteY156" fmla="*/ 127378 h 186201"/>
                  <a:gd name="connsiteX157" fmla="*/ 143313 w 363439"/>
                  <a:gd name="connsiteY157" fmla="*/ 127378 h 186201"/>
                  <a:gd name="connsiteX158" fmla="*/ 143313 w 363439"/>
                  <a:gd name="connsiteY158" fmla="*/ 148669 h 186201"/>
                  <a:gd name="connsiteX159" fmla="*/ 154725 w 363439"/>
                  <a:gd name="connsiteY159" fmla="*/ 167106 h 186201"/>
                  <a:gd name="connsiteX160" fmla="*/ 162260 w 363439"/>
                  <a:gd name="connsiteY160" fmla="*/ 166521 h 186201"/>
                  <a:gd name="connsiteX161" fmla="*/ 161675 w 363439"/>
                  <a:gd name="connsiteY161" fmla="*/ 161180 h 186201"/>
                  <a:gd name="connsiteX162" fmla="*/ 156261 w 363439"/>
                  <a:gd name="connsiteY162" fmla="*/ 161619 h 186201"/>
                  <a:gd name="connsiteX163" fmla="*/ 149970 w 363439"/>
                  <a:gd name="connsiteY163" fmla="*/ 151742 h 186201"/>
                  <a:gd name="connsiteX164" fmla="*/ 149970 w 363439"/>
                  <a:gd name="connsiteY164" fmla="*/ 127378 h 186201"/>
                  <a:gd name="connsiteX165" fmla="*/ 186255 w 363439"/>
                  <a:gd name="connsiteY165" fmla="*/ 167252 h 186201"/>
                  <a:gd name="connsiteX166" fmla="*/ 166211 w 363439"/>
                  <a:gd name="connsiteY166" fmla="*/ 144425 h 186201"/>
                  <a:gd name="connsiteX167" fmla="*/ 185378 w 363439"/>
                  <a:gd name="connsiteY167" fmla="*/ 121671 h 186201"/>
                  <a:gd name="connsiteX168" fmla="*/ 202935 w 363439"/>
                  <a:gd name="connsiteY168" fmla="*/ 142742 h 186201"/>
                  <a:gd name="connsiteX169" fmla="*/ 202862 w 363439"/>
                  <a:gd name="connsiteY169" fmla="*/ 145742 h 186201"/>
                  <a:gd name="connsiteX170" fmla="*/ 173087 w 363439"/>
                  <a:gd name="connsiteY170" fmla="*/ 145742 h 186201"/>
                  <a:gd name="connsiteX171" fmla="*/ 186475 w 363439"/>
                  <a:gd name="connsiteY171" fmla="*/ 161619 h 186201"/>
                  <a:gd name="connsiteX172" fmla="*/ 200301 w 363439"/>
                  <a:gd name="connsiteY172" fmla="*/ 157229 h 186201"/>
                  <a:gd name="connsiteX173" fmla="*/ 202277 w 363439"/>
                  <a:gd name="connsiteY173" fmla="*/ 162058 h 186201"/>
                  <a:gd name="connsiteX174" fmla="*/ 186255 w 363439"/>
                  <a:gd name="connsiteY174" fmla="*/ 167252 h 186201"/>
                  <a:gd name="connsiteX175" fmla="*/ 173307 w 363439"/>
                  <a:gd name="connsiteY175" fmla="*/ 141133 h 186201"/>
                  <a:gd name="connsiteX176" fmla="*/ 196570 w 363439"/>
                  <a:gd name="connsiteY176" fmla="*/ 141133 h 186201"/>
                  <a:gd name="connsiteX177" fmla="*/ 185378 w 363439"/>
                  <a:gd name="connsiteY177" fmla="*/ 127159 h 186201"/>
                  <a:gd name="connsiteX178" fmla="*/ 173307 w 363439"/>
                  <a:gd name="connsiteY178" fmla="*/ 141133 h 186201"/>
                  <a:gd name="connsiteX179" fmla="*/ 218956 w 363439"/>
                  <a:gd name="connsiteY179" fmla="*/ 186202 h 186201"/>
                  <a:gd name="connsiteX180" fmla="*/ 226052 w 363439"/>
                  <a:gd name="connsiteY180" fmla="*/ 186202 h 186201"/>
                  <a:gd name="connsiteX181" fmla="*/ 248072 w 363439"/>
                  <a:gd name="connsiteY181" fmla="*/ 163155 h 186201"/>
                  <a:gd name="connsiteX182" fmla="*/ 248072 w 363439"/>
                  <a:gd name="connsiteY182" fmla="*/ 122769 h 186201"/>
                  <a:gd name="connsiteX183" fmla="*/ 241635 w 363439"/>
                  <a:gd name="connsiteY183" fmla="*/ 122769 h 186201"/>
                  <a:gd name="connsiteX184" fmla="*/ 241635 w 363439"/>
                  <a:gd name="connsiteY184" fmla="*/ 128622 h 186201"/>
                  <a:gd name="connsiteX185" fmla="*/ 228466 w 363439"/>
                  <a:gd name="connsiteY185" fmla="*/ 121671 h 186201"/>
                  <a:gd name="connsiteX186" fmla="*/ 209300 w 363439"/>
                  <a:gd name="connsiteY186" fmla="*/ 144718 h 186201"/>
                  <a:gd name="connsiteX187" fmla="*/ 227954 w 363439"/>
                  <a:gd name="connsiteY187" fmla="*/ 166301 h 186201"/>
                  <a:gd name="connsiteX188" fmla="*/ 241415 w 363439"/>
                  <a:gd name="connsiteY188" fmla="*/ 159131 h 186201"/>
                  <a:gd name="connsiteX189" fmla="*/ 241415 w 363439"/>
                  <a:gd name="connsiteY189" fmla="*/ 162936 h 186201"/>
                  <a:gd name="connsiteX190" fmla="*/ 226199 w 363439"/>
                  <a:gd name="connsiteY190" fmla="*/ 180202 h 186201"/>
                  <a:gd name="connsiteX191" fmla="*/ 218078 w 363439"/>
                  <a:gd name="connsiteY191" fmla="*/ 180202 h 186201"/>
                  <a:gd name="connsiteX192" fmla="*/ 218956 w 363439"/>
                  <a:gd name="connsiteY192" fmla="*/ 186202 h 186201"/>
                  <a:gd name="connsiteX193" fmla="*/ 228979 w 363439"/>
                  <a:gd name="connsiteY193" fmla="*/ 160594 h 186201"/>
                  <a:gd name="connsiteX194" fmla="*/ 216103 w 363439"/>
                  <a:gd name="connsiteY194" fmla="*/ 144279 h 186201"/>
                  <a:gd name="connsiteX195" fmla="*/ 229052 w 363439"/>
                  <a:gd name="connsiteY195" fmla="*/ 127378 h 186201"/>
                  <a:gd name="connsiteX196" fmla="*/ 241635 w 363439"/>
                  <a:gd name="connsiteY196" fmla="*/ 142596 h 186201"/>
                  <a:gd name="connsiteX197" fmla="*/ 241635 w 363439"/>
                  <a:gd name="connsiteY197" fmla="*/ 145815 h 186201"/>
                  <a:gd name="connsiteX198" fmla="*/ 228979 w 363439"/>
                  <a:gd name="connsiteY198" fmla="*/ 160594 h 186201"/>
                  <a:gd name="connsiteX199" fmla="*/ 257144 w 363439"/>
                  <a:gd name="connsiteY199" fmla="*/ 166301 h 186201"/>
                  <a:gd name="connsiteX200" fmla="*/ 257144 w 363439"/>
                  <a:gd name="connsiteY200" fmla="*/ 132719 h 186201"/>
                  <a:gd name="connsiteX201" fmla="*/ 257070 w 363439"/>
                  <a:gd name="connsiteY201" fmla="*/ 122769 h 186201"/>
                  <a:gd name="connsiteX202" fmla="*/ 262704 w 363439"/>
                  <a:gd name="connsiteY202" fmla="*/ 122769 h 186201"/>
                  <a:gd name="connsiteX203" fmla="*/ 263142 w 363439"/>
                  <a:gd name="connsiteY203" fmla="*/ 130305 h 186201"/>
                  <a:gd name="connsiteX204" fmla="*/ 275945 w 363439"/>
                  <a:gd name="connsiteY204" fmla="*/ 122769 h 186201"/>
                  <a:gd name="connsiteX205" fmla="*/ 277188 w 363439"/>
                  <a:gd name="connsiteY205" fmla="*/ 122769 h 186201"/>
                  <a:gd name="connsiteX206" fmla="*/ 277627 w 363439"/>
                  <a:gd name="connsiteY206" fmla="*/ 128841 h 186201"/>
                  <a:gd name="connsiteX207" fmla="*/ 276018 w 363439"/>
                  <a:gd name="connsiteY207" fmla="*/ 128841 h 186201"/>
                  <a:gd name="connsiteX208" fmla="*/ 263801 w 363439"/>
                  <a:gd name="connsiteY208" fmla="*/ 140767 h 186201"/>
                  <a:gd name="connsiteX209" fmla="*/ 263801 w 363439"/>
                  <a:gd name="connsiteY209" fmla="*/ 166301 h 186201"/>
                  <a:gd name="connsiteX210" fmla="*/ 257144 w 363439"/>
                  <a:gd name="connsiteY210" fmla="*/ 166301 h 186201"/>
                  <a:gd name="connsiteX211" fmla="*/ 291234 w 363439"/>
                  <a:gd name="connsiteY211" fmla="*/ 106965 h 186201"/>
                  <a:gd name="connsiteX212" fmla="*/ 284577 w 363439"/>
                  <a:gd name="connsiteY212" fmla="*/ 106965 h 186201"/>
                  <a:gd name="connsiteX213" fmla="*/ 284577 w 363439"/>
                  <a:gd name="connsiteY213" fmla="*/ 114794 h 186201"/>
                  <a:gd name="connsiteX214" fmla="*/ 291234 w 363439"/>
                  <a:gd name="connsiteY214" fmla="*/ 114794 h 186201"/>
                  <a:gd name="connsiteX215" fmla="*/ 291234 w 363439"/>
                  <a:gd name="connsiteY215" fmla="*/ 106965 h 186201"/>
                  <a:gd name="connsiteX216" fmla="*/ 291234 w 363439"/>
                  <a:gd name="connsiteY216" fmla="*/ 122769 h 186201"/>
                  <a:gd name="connsiteX217" fmla="*/ 284577 w 363439"/>
                  <a:gd name="connsiteY217" fmla="*/ 122769 h 186201"/>
                  <a:gd name="connsiteX218" fmla="*/ 284577 w 363439"/>
                  <a:gd name="connsiteY218" fmla="*/ 166301 h 186201"/>
                  <a:gd name="connsiteX219" fmla="*/ 291234 w 363439"/>
                  <a:gd name="connsiteY219" fmla="*/ 166301 h 186201"/>
                  <a:gd name="connsiteX220" fmla="*/ 291234 w 363439"/>
                  <a:gd name="connsiteY220" fmla="*/ 122769 h 186201"/>
                  <a:gd name="connsiteX221" fmla="*/ 310913 w 363439"/>
                  <a:gd name="connsiteY221" fmla="*/ 127378 h 186201"/>
                  <a:gd name="connsiteX222" fmla="*/ 322399 w 363439"/>
                  <a:gd name="connsiteY222" fmla="*/ 127378 h 186201"/>
                  <a:gd name="connsiteX223" fmla="*/ 322399 w 363439"/>
                  <a:gd name="connsiteY223" fmla="*/ 122769 h 186201"/>
                  <a:gd name="connsiteX224" fmla="*/ 310913 w 363439"/>
                  <a:gd name="connsiteY224" fmla="*/ 122769 h 186201"/>
                  <a:gd name="connsiteX225" fmla="*/ 310913 w 363439"/>
                  <a:gd name="connsiteY225" fmla="*/ 108282 h 186201"/>
                  <a:gd name="connsiteX226" fmla="*/ 305939 w 363439"/>
                  <a:gd name="connsiteY226" fmla="*/ 108648 h 186201"/>
                  <a:gd name="connsiteX227" fmla="*/ 304183 w 363439"/>
                  <a:gd name="connsiteY227" fmla="*/ 122769 h 186201"/>
                  <a:gd name="connsiteX228" fmla="*/ 298111 w 363439"/>
                  <a:gd name="connsiteY228" fmla="*/ 122769 h 186201"/>
                  <a:gd name="connsiteX229" fmla="*/ 297526 w 363439"/>
                  <a:gd name="connsiteY229" fmla="*/ 127378 h 186201"/>
                  <a:gd name="connsiteX230" fmla="*/ 304183 w 363439"/>
                  <a:gd name="connsiteY230" fmla="*/ 127378 h 186201"/>
                  <a:gd name="connsiteX231" fmla="*/ 304183 w 363439"/>
                  <a:gd name="connsiteY231" fmla="*/ 148669 h 186201"/>
                  <a:gd name="connsiteX232" fmla="*/ 315595 w 363439"/>
                  <a:gd name="connsiteY232" fmla="*/ 167106 h 186201"/>
                  <a:gd name="connsiteX233" fmla="*/ 323130 w 363439"/>
                  <a:gd name="connsiteY233" fmla="*/ 166521 h 186201"/>
                  <a:gd name="connsiteX234" fmla="*/ 322545 w 363439"/>
                  <a:gd name="connsiteY234" fmla="*/ 161180 h 186201"/>
                  <a:gd name="connsiteX235" fmla="*/ 317132 w 363439"/>
                  <a:gd name="connsiteY235" fmla="*/ 161619 h 186201"/>
                  <a:gd name="connsiteX236" fmla="*/ 310913 w 363439"/>
                  <a:gd name="connsiteY236" fmla="*/ 151742 h 186201"/>
                  <a:gd name="connsiteX237" fmla="*/ 310913 w 363439"/>
                  <a:gd name="connsiteY237" fmla="*/ 127378 h 186201"/>
                  <a:gd name="connsiteX238" fmla="*/ 331178 w 363439"/>
                  <a:gd name="connsiteY238" fmla="*/ 122769 h 186201"/>
                  <a:gd name="connsiteX239" fmla="*/ 344931 w 363439"/>
                  <a:gd name="connsiteY239" fmla="*/ 158107 h 186201"/>
                  <a:gd name="connsiteX240" fmla="*/ 356416 w 363439"/>
                  <a:gd name="connsiteY240" fmla="*/ 122769 h 186201"/>
                  <a:gd name="connsiteX241" fmla="*/ 363439 w 363439"/>
                  <a:gd name="connsiteY241" fmla="*/ 122769 h 186201"/>
                  <a:gd name="connsiteX242" fmla="*/ 347638 w 363439"/>
                  <a:gd name="connsiteY242" fmla="*/ 168203 h 186201"/>
                  <a:gd name="connsiteX243" fmla="*/ 327520 w 363439"/>
                  <a:gd name="connsiteY243" fmla="*/ 186202 h 186201"/>
                  <a:gd name="connsiteX244" fmla="*/ 325471 w 363439"/>
                  <a:gd name="connsiteY244" fmla="*/ 186202 h 186201"/>
                  <a:gd name="connsiteX245" fmla="*/ 324667 w 363439"/>
                  <a:gd name="connsiteY245" fmla="*/ 180202 h 186201"/>
                  <a:gd name="connsiteX246" fmla="*/ 325837 w 363439"/>
                  <a:gd name="connsiteY246" fmla="*/ 180202 h 186201"/>
                  <a:gd name="connsiteX247" fmla="*/ 341127 w 363439"/>
                  <a:gd name="connsiteY247" fmla="*/ 165423 h 186201"/>
                  <a:gd name="connsiteX248" fmla="*/ 324228 w 363439"/>
                  <a:gd name="connsiteY248" fmla="*/ 122769 h 186201"/>
                  <a:gd name="connsiteX249" fmla="*/ 331178 w 363439"/>
                  <a:gd name="connsiteY249" fmla="*/ 122769 h 18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</a:cxnLst>
                <a:rect l="l" t="t" r="r" b="b"/>
                <a:pathLst>
                  <a:path w="363439" h="186201">
                    <a:moveTo>
                      <a:pt x="77033" y="31680"/>
                    </a:moveTo>
                    <a:lnTo>
                      <a:pt x="77033" y="59336"/>
                    </a:lnTo>
                    <a:lnTo>
                      <a:pt x="84056" y="59336"/>
                    </a:lnTo>
                    <a:lnTo>
                      <a:pt x="84056" y="0"/>
                    </a:lnTo>
                    <a:lnTo>
                      <a:pt x="77033" y="0"/>
                    </a:lnTo>
                    <a:lnTo>
                      <a:pt x="77033" y="25680"/>
                    </a:lnTo>
                    <a:lnTo>
                      <a:pt x="44552" y="25680"/>
                    </a:lnTo>
                    <a:lnTo>
                      <a:pt x="44552" y="0"/>
                    </a:lnTo>
                    <a:lnTo>
                      <a:pt x="37602" y="0"/>
                    </a:lnTo>
                    <a:lnTo>
                      <a:pt x="37602" y="59336"/>
                    </a:lnTo>
                    <a:lnTo>
                      <a:pt x="44552" y="59336"/>
                    </a:lnTo>
                    <a:lnTo>
                      <a:pt x="44552" y="31680"/>
                    </a:lnTo>
                    <a:lnTo>
                      <a:pt x="77033" y="31680"/>
                    </a:lnTo>
                    <a:close/>
                    <a:moveTo>
                      <a:pt x="126633" y="37606"/>
                    </a:moveTo>
                    <a:cubicBezTo>
                      <a:pt x="126633" y="46532"/>
                      <a:pt x="122975" y="54873"/>
                      <a:pt x="113538" y="54873"/>
                    </a:cubicBezTo>
                    <a:cubicBezTo>
                      <a:pt x="104101" y="54873"/>
                      <a:pt x="99785" y="46532"/>
                      <a:pt x="99785" y="37752"/>
                    </a:cubicBezTo>
                    <a:cubicBezTo>
                      <a:pt x="99785" y="28827"/>
                      <a:pt x="104101" y="20266"/>
                      <a:pt x="113392" y="20266"/>
                    </a:cubicBezTo>
                    <a:cubicBezTo>
                      <a:pt x="123268" y="20266"/>
                      <a:pt x="126633" y="28388"/>
                      <a:pt x="126633" y="37606"/>
                    </a:cubicBezTo>
                    <a:close/>
                    <a:moveTo>
                      <a:pt x="133583" y="37533"/>
                    </a:moveTo>
                    <a:cubicBezTo>
                      <a:pt x="133583" y="25022"/>
                      <a:pt x="126926" y="14706"/>
                      <a:pt x="113538" y="14706"/>
                    </a:cubicBezTo>
                    <a:cubicBezTo>
                      <a:pt x="100443" y="14706"/>
                      <a:pt x="92908" y="25168"/>
                      <a:pt x="92908" y="37606"/>
                    </a:cubicBezTo>
                    <a:cubicBezTo>
                      <a:pt x="92908" y="50190"/>
                      <a:pt x="100224" y="60287"/>
                      <a:pt x="113392" y="60287"/>
                    </a:cubicBezTo>
                    <a:cubicBezTo>
                      <a:pt x="126487" y="60287"/>
                      <a:pt x="133583" y="49605"/>
                      <a:pt x="133583" y="37533"/>
                    </a:cubicBezTo>
                    <a:close/>
                    <a:moveTo>
                      <a:pt x="162845" y="14706"/>
                    </a:moveTo>
                    <a:cubicBezTo>
                      <a:pt x="156774" y="14706"/>
                      <a:pt x="150702" y="17559"/>
                      <a:pt x="147263" y="22169"/>
                    </a:cubicBezTo>
                    <a:lnTo>
                      <a:pt x="146751" y="15803"/>
                    </a:lnTo>
                    <a:lnTo>
                      <a:pt x="140972" y="15803"/>
                    </a:lnTo>
                    <a:lnTo>
                      <a:pt x="141118" y="26339"/>
                    </a:lnTo>
                    <a:lnTo>
                      <a:pt x="141118" y="59336"/>
                    </a:lnTo>
                    <a:lnTo>
                      <a:pt x="147775" y="59336"/>
                    </a:lnTo>
                    <a:lnTo>
                      <a:pt x="147775" y="29558"/>
                    </a:lnTo>
                    <a:cubicBezTo>
                      <a:pt x="148873" y="25680"/>
                      <a:pt x="154067" y="20413"/>
                      <a:pt x="161382" y="20413"/>
                    </a:cubicBezTo>
                    <a:cubicBezTo>
                      <a:pt x="169430" y="20413"/>
                      <a:pt x="169868" y="26193"/>
                      <a:pt x="169868" y="37460"/>
                    </a:cubicBezTo>
                    <a:lnTo>
                      <a:pt x="169868" y="59336"/>
                    </a:lnTo>
                    <a:lnTo>
                      <a:pt x="176526" y="59336"/>
                    </a:lnTo>
                    <a:lnTo>
                      <a:pt x="176526" y="33216"/>
                    </a:lnTo>
                    <a:cubicBezTo>
                      <a:pt x="176526" y="21071"/>
                      <a:pt x="172429" y="14706"/>
                      <a:pt x="162845" y="14706"/>
                    </a:cubicBezTo>
                    <a:lnTo>
                      <a:pt x="162845" y="14706"/>
                    </a:lnTo>
                    <a:close/>
                    <a:moveTo>
                      <a:pt x="203667" y="60287"/>
                    </a:moveTo>
                    <a:cubicBezTo>
                      <a:pt x="191230" y="60287"/>
                      <a:pt x="183695" y="51434"/>
                      <a:pt x="183695" y="37460"/>
                    </a:cubicBezTo>
                    <a:cubicBezTo>
                      <a:pt x="183695" y="24437"/>
                      <a:pt x="191523" y="15072"/>
                      <a:pt x="202862" y="14706"/>
                    </a:cubicBezTo>
                    <a:cubicBezTo>
                      <a:pt x="213689" y="14706"/>
                      <a:pt x="220419" y="22900"/>
                      <a:pt x="220419" y="35777"/>
                    </a:cubicBezTo>
                    <a:cubicBezTo>
                      <a:pt x="220419" y="36436"/>
                      <a:pt x="220346" y="38045"/>
                      <a:pt x="220346" y="38777"/>
                    </a:cubicBezTo>
                    <a:lnTo>
                      <a:pt x="190498" y="38777"/>
                    </a:lnTo>
                    <a:cubicBezTo>
                      <a:pt x="190498" y="48581"/>
                      <a:pt x="196278" y="54653"/>
                      <a:pt x="203959" y="54653"/>
                    </a:cubicBezTo>
                    <a:cubicBezTo>
                      <a:pt x="210104" y="54653"/>
                      <a:pt x="214640" y="52312"/>
                      <a:pt x="217786" y="50263"/>
                    </a:cubicBezTo>
                    <a:lnTo>
                      <a:pt x="219761" y="55092"/>
                    </a:lnTo>
                    <a:cubicBezTo>
                      <a:pt x="216176" y="58165"/>
                      <a:pt x="210690" y="60287"/>
                      <a:pt x="203667" y="60287"/>
                    </a:cubicBezTo>
                    <a:close/>
                    <a:moveTo>
                      <a:pt x="190791" y="34167"/>
                    </a:moveTo>
                    <a:lnTo>
                      <a:pt x="213982" y="34167"/>
                    </a:lnTo>
                    <a:cubicBezTo>
                      <a:pt x="213982" y="24876"/>
                      <a:pt x="209373" y="20193"/>
                      <a:pt x="202862" y="20193"/>
                    </a:cubicBezTo>
                    <a:cubicBezTo>
                      <a:pt x="196278" y="20193"/>
                      <a:pt x="191523" y="25607"/>
                      <a:pt x="190791" y="34167"/>
                    </a:cubicBezTo>
                    <a:close/>
                    <a:moveTo>
                      <a:pt x="257509" y="47630"/>
                    </a:moveTo>
                    <a:cubicBezTo>
                      <a:pt x="257217" y="55824"/>
                      <a:pt x="251364" y="60287"/>
                      <a:pt x="243098" y="60287"/>
                    </a:cubicBezTo>
                    <a:cubicBezTo>
                      <a:pt x="236440" y="60287"/>
                      <a:pt x="230588" y="58165"/>
                      <a:pt x="227954" y="56263"/>
                    </a:cubicBezTo>
                    <a:lnTo>
                      <a:pt x="229710" y="51141"/>
                    </a:lnTo>
                    <a:cubicBezTo>
                      <a:pt x="231320" y="52166"/>
                      <a:pt x="236148" y="54800"/>
                      <a:pt x="242073" y="54800"/>
                    </a:cubicBezTo>
                    <a:lnTo>
                      <a:pt x="242732" y="54800"/>
                    </a:lnTo>
                    <a:cubicBezTo>
                      <a:pt x="247633" y="54800"/>
                      <a:pt x="250852" y="52312"/>
                      <a:pt x="251218" y="47776"/>
                    </a:cubicBezTo>
                    <a:lnTo>
                      <a:pt x="251218" y="47410"/>
                    </a:lnTo>
                    <a:cubicBezTo>
                      <a:pt x="251218" y="44630"/>
                      <a:pt x="249535" y="41996"/>
                      <a:pt x="244634" y="40679"/>
                    </a:cubicBezTo>
                    <a:lnTo>
                      <a:pt x="238855" y="38996"/>
                    </a:lnTo>
                    <a:cubicBezTo>
                      <a:pt x="230149" y="36582"/>
                      <a:pt x="227662" y="32265"/>
                      <a:pt x="227589" y="26997"/>
                    </a:cubicBezTo>
                    <a:cubicBezTo>
                      <a:pt x="227589" y="20925"/>
                      <a:pt x="232344" y="14779"/>
                      <a:pt x="242147" y="14706"/>
                    </a:cubicBezTo>
                    <a:cubicBezTo>
                      <a:pt x="247707" y="14706"/>
                      <a:pt x="251950" y="15877"/>
                      <a:pt x="255315" y="17559"/>
                    </a:cubicBezTo>
                    <a:lnTo>
                      <a:pt x="253778" y="22388"/>
                    </a:lnTo>
                    <a:cubicBezTo>
                      <a:pt x="251364" y="21364"/>
                      <a:pt x="247414" y="19974"/>
                      <a:pt x="242586" y="19974"/>
                    </a:cubicBezTo>
                    <a:cubicBezTo>
                      <a:pt x="237830" y="19974"/>
                      <a:pt x="234246" y="22534"/>
                      <a:pt x="234246" y="26997"/>
                    </a:cubicBezTo>
                    <a:cubicBezTo>
                      <a:pt x="234246" y="29704"/>
                      <a:pt x="235782" y="31753"/>
                      <a:pt x="240537" y="32997"/>
                    </a:cubicBezTo>
                    <a:lnTo>
                      <a:pt x="246536" y="34606"/>
                    </a:lnTo>
                    <a:cubicBezTo>
                      <a:pt x="253559" y="36509"/>
                      <a:pt x="257509" y="40240"/>
                      <a:pt x="257509" y="47483"/>
                    </a:cubicBezTo>
                    <a:lnTo>
                      <a:pt x="257509" y="47630"/>
                    </a:lnTo>
                    <a:close/>
                    <a:moveTo>
                      <a:pt x="274994" y="20413"/>
                    </a:moveTo>
                    <a:lnTo>
                      <a:pt x="286479" y="20413"/>
                    </a:lnTo>
                    <a:lnTo>
                      <a:pt x="286479" y="15803"/>
                    </a:lnTo>
                    <a:lnTo>
                      <a:pt x="274994" y="15803"/>
                    </a:lnTo>
                    <a:lnTo>
                      <a:pt x="274994" y="1317"/>
                    </a:lnTo>
                    <a:lnTo>
                      <a:pt x="270019" y="1683"/>
                    </a:lnTo>
                    <a:lnTo>
                      <a:pt x="268263" y="15803"/>
                    </a:lnTo>
                    <a:lnTo>
                      <a:pt x="262191" y="15803"/>
                    </a:lnTo>
                    <a:lnTo>
                      <a:pt x="261606" y="20413"/>
                    </a:lnTo>
                    <a:lnTo>
                      <a:pt x="268263" y="20413"/>
                    </a:lnTo>
                    <a:lnTo>
                      <a:pt x="268263" y="41703"/>
                    </a:lnTo>
                    <a:cubicBezTo>
                      <a:pt x="268263" y="54946"/>
                      <a:pt x="269141" y="60141"/>
                      <a:pt x="279676" y="60141"/>
                    </a:cubicBezTo>
                    <a:cubicBezTo>
                      <a:pt x="281066" y="60141"/>
                      <a:pt x="282309" y="59994"/>
                      <a:pt x="287211" y="59555"/>
                    </a:cubicBezTo>
                    <a:lnTo>
                      <a:pt x="286626" y="54214"/>
                    </a:lnTo>
                    <a:cubicBezTo>
                      <a:pt x="283553" y="54434"/>
                      <a:pt x="281944" y="54653"/>
                      <a:pt x="281212" y="54653"/>
                    </a:cubicBezTo>
                    <a:cubicBezTo>
                      <a:pt x="275945" y="54653"/>
                      <a:pt x="274994" y="52897"/>
                      <a:pt x="274994" y="44776"/>
                    </a:cubicBezTo>
                    <a:lnTo>
                      <a:pt x="274994" y="20413"/>
                    </a:lnTo>
                    <a:close/>
                    <a:moveTo>
                      <a:pt x="295258" y="15803"/>
                    </a:moveTo>
                    <a:lnTo>
                      <a:pt x="309011" y="51141"/>
                    </a:lnTo>
                    <a:cubicBezTo>
                      <a:pt x="312450" y="40752"/>
                      <a:pt x="320497" y="15803"/>
                      <a:pt x="320497" y="15803"/>
                    </a:cubicBezTo>
                    <a:lnTo>
                      <a:pt x="327520" y="15803"/>
                    </a:lnTo>
                    <a:lnTo>
                      <a:pt x="311718" y="61238"/>
                    </a:lnTo>
                    <a:cubicBezTo>
                      <a:pt x="308060" y="71774"/>
                      <a:pt x="303964" y="79236"/>
                      <a:pt x="291600" y="79236"/>
                    </a:cubicBezTo>
                    <a:lnTo>
                      <a:pt x="289552" y="79236"/>
                    </a:lnTo>
                    <a:lnTo>
                      <a:pt x="288747" y="73237"/>
                    </a:lnTo>
                    <a:lnTo>
                      <a:pt x="289918" y="73237"/>
                    </a:lnTo>
                    <a:cubicBezTo>
                      <a:pt x="299282" y="73237"/>
                      <a:pt x="300672" y="71847"/>
                      <a:pt x="305207" y="58458"/>
                    </a:cubicBezTo>
                    <a:lnTo>
                      <a:pt x="288308" y="15803"/>
                    </a:lnTo>
                    <a:lnTo>
                      <a:pt x="295258" y="15803"/>
                    </a:lnTo>
                    <a:close/>
                    <a:moveTo>
                      <a:pt x="22020" y="112892"/>
                    </a:moveTo>
                    <a:cubicBezTo>
                      <a:pt x="26117" y="112892"/>
                      <a:pt x="29848" y="115160"/>
                      <a:pt x="29848" y="119842"/>
                    </a:cubicBezTo>
                    <a:cubicBezTo>
                      <a:pt x="29848" y="124890"/>
                      <a:pt x="25166" y="127524"/>
                      <a:pt x="19825" y="130231"/>
                    </a:cubicBezTo>
                    <a:cubicBezTo>
                      <a:pt x="16314" y="126793"/>
                      <a:pt x="13827" y="123939"/>
                      <a:pt x="13827" y="120062"/>
                    </a:cubicBezTo>
                    <a:cubicBezTo>
                      <a:pt x="13827" y="115526"/>
                      <a:pt x="17119" y="112892"/>
                      <a:pt x="22020" y="112892"/>
                    </a:cubicBezTo>
                    <a:close/>
                    <a:moveTo>
                      <a:pt x="17411" y="137548"/>
                    </a:moveTo>
                    <a:cubicBezTo>
                      <a:pt x="23337" y="143840"/>
                      <a:pt x="28970" y="149693"/>
                      <a:pt x="34895" y="156058"/>
                    </a:cubicBezTo>
                    <a:cubicBezTo>
                      <a:pt x="31091" y="159131"/>
                      <a:pt x="26483" y="161107"/>
                      <a:pt x="20776" y="161107"/>
                    </a:cubicBezTo>
                    <a:cubicBezTo>
                      <a:pt x="12071" y="161107"/>
                      <a:pt x="6950" y="156936"/>
                      <a:pt x="6950" y="150205"/>
                    </a:cubicBezTo>
                    <a:cubicBezTo>
                      <a:pt x="6950" y="144352"/>
                      <a:pt x="11412" y="140621"/>
                      <a:pt x="17411" y="137548"/>
                    </a:cubicBezTo>
                    <a:lnTo>
                      <a:pt x="17411" y="137548"/>
                    </a:lnTo>
                    <a:close/>
                    <a:moveTo>
                      <a:pt x="13314" y="133012"/>
                    </a:moveTo>
                    <a:cubicBezTo>
                      <a:pt x="5340" y="136962"/>
                      <a:pt x="0" y="142011"/>
                      <a:pt x="0" y="150644"/>
                    </a:cubicBezTo>
                    <a:cubicBezTo>
                      <a:pt x="0" y="160741"/>
                      <a:pt x="6877" y="167179"/>
                      <a:pt x="20411" y="167179"/>
                    </a:cubicBezTo>
                    <a:cubicBezTo>
                      <a:pt x="28385" y="167179"/>
                      <a:pt x="34530" y="164618"/>
                      <a:pt x="39431" y="160594"/>
                    </a:cubicBezTo>
                    <a:lnTo>
                      <a:pt x="44918" y="166740"/>
                    </a:lnTo>
                    <a:cubicBezTo>
                      <a:pt x="46966" y="166155"/>
                      <a:pt x="49015" y="165423"/>
                      <a:pt x="51063" y="164692"/>
                    </a:cubicBezTo>
                    <a:lnTo>
                      <a:pt x="43894" y="156131"/>
                    </a:lnTo>
                    <a:cubicBezTo>
                      <a:pt x="46454" y="153132"/>
                      <a:pt x="48576" y="149620"/>
                      <a:pt x="50185" y="146181"/>
                    </a:cubicBezTo>
                    <a:lnTo>
                      <a:pt x="45357" y="142596"/>
                    </a:lnTo>
                    <a:cubicBezTo>
                      <a:pt x="43894" y="145815"/>
                      <a:pt x="42065" y="149108"/>
                      <a:pt x="39797" y="151449"/>
                    </a:cubicBezTo>
                    <a:lnTo>
                      <a:pt x="23849" y="134329"/>
                    </a:lnTo>
                    <a:cubicBezTo>
                      <a:pt x="31311" y="130890"/>
                      <a:pt x="37383" y="126427"/>
                      <a:pt x="37383" y="119403"/>
                    </a:cubicBezTo>
                    <a:cubicBezTo>
                      <a:pt x="37383" y="111209"/>
                      <a:pt x="30067" y="107185"/>
                      <a:pt x="21874" y="107185"/>
                    </a:cubicBezTo>
                    <a:cubicBezTo>
                      <a:pt x="12583" y="107185"/>
                      <a:pt x="6438" y="112087"/>
                      <a:pt x="6438" y="120062"/>
                    </a:cubicBezTo>
                    <a:cubicBezTo>
                      <a:pt x="6438" y="125256"/>
                      <a:pt x="9218" y="128475"/>
                      <a:pt x="13314" y="133012"/>
                    </a:cubicBezTo>
                    <a:lnTo>
                      <a:pt x="13314" y="133012"/>
                    </a:lnTo>
                    <a:close/>
                    <a:moveTo>
                      <a:pt x="85081" y="106965"/>
                    </a:moveTo>
                    <a:lnTo>
                      <a:pt x="78058" y="106965"/>
                    </a:lnTo>
                    <a:lnTo>
                      <a:pt x="78058" y="166301"/>
                    </a:lnTo>
                    <a:lnTo>
                      <a:pt x="85081" y="166301"/>
                    </a:lnTo>
                    <a:lnTo>
                      <a:pt x="85081" y="106965"/>
                    </a:lnTo>
                    <a:close/>
                    <a:moveTo>
                      <a:pt x="117928" y="121671"/>
                    </a:moveTo>
                    <a:cubicBezTo>
                      <a:pt x="111929" y="121671"/>
                      <a:pt x="105857" y="124525"/>
                      <a:pt x="102419" y="129134"/>
                    </a:cubicBezTo>
                    <a:lnTo>
                      <a:pt x="101833" y="122769"/>
                    </a:lnTo>
                    <a:lnTo>
                      <a:pt x="96127" y="122769"/>
                    </a:lnTo>
                    <a:lnTo>
                      <a:pt x="96273" y="133304"/>
                    </a:lnTo>
                    <a:lnTo>
                      <a:pt x="96273" y="166301"/>
                    </a:lnTo>
                    <a:lnTo>
                      <a:pt x="102931" y="166301"/>
                    </a:lnTo>
                    <a:lnTo>
                      <a:pt x="102931" y="136524"/>
                    </a:lnTo>
                    <a:cubicBezTo>
                      <a:pt x="103955" y="132646"/>
                      <a:pt x="109149" y="127378"/>
                      <a:pt x="116464" y="127378"/>
                    </a:cubicBezTo>
                    <a:cubicBezTo>
                      <a:pt x="124512" y="127378"/>
                      <a:pt x="125024" y="133158"/>
                      <a:pt x="125024" y="144425"/>
                    </a:cubicBezTo>
                    <a:lnTo>
                      <a:pt x="125024" y="166301"/>
                    </a:lnTo>
                    <a:lnTo>
                      <a:pt x="131681" y="166301"/>
                    </a:lnTo>
                    <a:lnTo>
                      <a:pt x="131681" y="140182"/>
                    </a:lnTo>
                    <a:cubicBezTo>
                      <a:pt x="131681" y="128037"/>
                      <a:pt x="127584" y="121671"/>
                      <a:pt x="117928" y="121671"/>
                    </a:cubicBezTo>
                    <a:lnTo>
                      <a:pt x="117928" y="121671"/>
                    </a:lnTo>
                    <a:close/>
                    <a:moveTo>
                      <a:pt x="149970" y="127378"/>
                    </a:moveTo>
                    <a:lnTo>
                      <a:pt x="161529" y="127378"/>
                    </a:lnTo>
                    <a:lnTo>
                      <a:pt x="161529" y="122769"/>
                    </a:lnTo>
                    <a:lnTo>
                      <a:pt x="149970" y="122769"/>
                    </a:lnTo>
                    <a:lnTo>
                      <a:pt x="149970" y="108282"/>
                    </a:lnTo>
                    <a:lnTo>
                      <a:pt x="144995" y="108648"/>
                    </a:lnTo>
                    <a:lnTo>
                      <a:pt x="143313" y="122769"/>
                    </a:lnTo>
                    <a:lnTo>
                      <a:pt x="137241" y="122769"/>
                    </a:lnTo>
                    <a:lnTo>
                      <a:pt x="136656" y="127378"/>
                    </a:lnTo>
                    <a:lnTo>
                      <a:pt x="143313" y="127378"/>
                    </a:lnTo>
                    <a:lnTo>
                      <a:pt x="143313" y="148669"/>
                    </a:lnTo>
                    <a:cubicBezTo>
                      <a:pt x="143313" y="161911"/>
                      <a:pt x="144117" y="167106"/>
                      <a:pt x="154725" y="167106"/>
                    </a:cubicBezTo>
                    <a:cubicBezTo>
                      <a:pt x="156042" y="167106"/>
                      <a:pt x="157286" y="166960"/>
                      <a:pt x="162260" y="166521"/>
                    </a:cubicBezTo>
                    <a:lnTo>
                      <a:pt x="161675" y="161180"/>
                    </a:lnTo>
                    <a:cubicBezTo>
                      <a:pt x="158602" y="161399"/>
                      <a:pt x="156993" y="161619"/>
                      <a:pt x="156261" y="161619"/>
                    </a:cubicBezTo>
                    <a:cubicBezTo>
                      <a:pt x="150921" y="161619"/>
                      <a:pt x="149970" y="159863"/>
                      <a:pt x="149970" y="151742"/>
                    </a:cubicBezTo>
                    <a:lnTo>
                      <a:pt x="149970" y="127378"/>
                    </a:lnTo>
                    <a:close/>
                    <a:moveTo>
                      <a:pt x="186255" y="167252"/>
                    </a:moveTo>
                    <a:cubicBezTo>
                      <a:pt x="173819" y="167252"/>
                      <a:pt x="166211" y="158399"/>
                      <a:pt x="166211" y="144425"/>
                    </a:cubicBezTo>
                    <a:cubicBezTo>
                      <a:pt x="166211" y="131402"/>
                      <a:pt x="174038" y="122037"/>
                      <a:pt x="185378" y="121671"/>
                    </a:cubicBezTo>
                    <a:cubicBezTo>
                      <a:pt x="196205" y="121671"/>
                      <a:pt x="202935" y="129866"/>
                      <a:pt x="202935" y="142742"/>
                    </a:cubicBezTo>
                    <a:cubicBezTo>
                      <a:pt x="202935" y="143401"/>
                      <a:pt x="202862" y="145011"/>
                      <a:pt x="202862" y="145742"/>
                    </a:cubicBezTo>
                    <a:lnTo>
                      <a:pt x="173087" y="145742"/>
                    </a:lnTo>
                    <a:cubicBezTo>
                      <a:pt x="173087" y="155546"/>
                      <a:pt x="178793" y="161619"/>
                      <a:pt x="186475" y="161619"/>
                    </a:cubicBezTo>
                    <a:cubicBezTo>
                      <a:pt x="192620" y="161619"/>
                      <a:pt x="197156" y="159277"/>
                      <a:pt x="200301" y="157229"/>
                    </a:cubicBezTo>
                    <a:lnTo>
                      <a:pt x="202277" y="162058"/>
                    </a:lnTo>
                    <a:cubicBezTo>
                      <a:pt x="198765" y="165131"/>
                      <a:pt x="193205" y="167252"/>
                      <a:pt x="186255" y="167252"/>
                    </a:cubicBezTo>
                    <a:close/>
                    <a:moveTo>
                      <a:pt x="173307" y="141133"/>
                    </a:moveTo>
                    <a:lnTo>
                      <a:pt x="196570" y="141133"/>
                    </a:lnTo>
                    <a:cubicBezTo>
                      <a:pt x="196570" y="131841"/>
                      <a:pt x="191888" y="127159"/>
                      <a:pt x="185378" y="127159"/>
                    </a:cubicBezTo>
                    <a:cubicBezTo>
                      <a:pt x="178793" y="127159"/>
                      <a:pt x="174038" y="132573"/>
                      <a:pt x="173307" y="141133"/>
                    </a:cubicBezTo>
                    <a:close/>
                    <a:moveTo>
                      <a:pt x="218956" y="186202"/>
                    </a:moveTo>
                    <a:lnTo>
                      <a:pt x="226052" y="186202"/>
                    </a:lnTo>
                    <a:cubicBezTo>
                      <a:pt x="246390" y="186202"/>
                      <a:pt x="248072" y="174422"/>
                      <a:pt x="248072" y="163155"/>
                    </a:cubicBezTo>
                    <a:lnTo>
                      <a:pt x="248072" y="122769"/>
                    </a:lnTo>
                    <a:lnTo>
                      <a:pt x="241635" y="122769"/>
                    </a:lnTo>
                    <a:lnTo>
                      <a:pt x="241635" y="128622"/>
                    </a:lnTo>
                    <a:cubicBezTo>
                      <a:pt x="238343" y="124159"/>
                      <a:pt x="234246" y="121671"/>
                      <a:pt x="228466" y="121671"/>
                    </a:cubicBezTo>
                    <a:cubicBezTo>
                      <a:pt x="215225" y="121671"/>
                      <a:pt x="209300" y="132353"/>
                      <a:pt x="209300" y="144718"/>
                    </a:cubicBezTo>
                    <a:cubicBezTo>
                      <a:pt x="209300" y="154668"/>
                      <a:pt x="215152" y="166301"/>
                      <a:pt x="227954" y="166301"/>
                    </a:cubicBezTo>
                    <a:cubicBezTo>
                      <a:pt x="234831" y="166301"/>
                      <a:pt x="238562" y="163301"/>
                      <a:pt x="241415" y="159131"/>
                    </a:cubicBezTo>
                    <a:lnTo>
                      <a:pt x="241415" y="162936"/>
                    </a:lnTo>
                    <a:cubicBezTo>
                      <a:pt x="241415" y="173910"/>
                      <a:pt x="239879" y="180202"/>
                      <a:pt x="226199" y="180202"/>
                    </a:cubicBezTo>
                    <a:lnTo>
                      <a:pt x="218078" y="180202"/>
                    </a:lnTo>
                    <a:lnTo>
                      <a:pt x="218956" y="186202"/>
                    </a:lnTo>
                    <a:close/>
                    <a:moveTo>
                      <a:pt x="228979" y="160594"/>
                    </a:moveTo>
                    <a:cubicBezTo>
                      <a:pt x="220054" y="160594"/>
                      <a:pt x="216103" y="151742"/>
                      <a:pt x="216103" y="144279"/>
                    </a:cubicBezTo>
                    <a:cubicBezTo>
                      <a:pt x="216103" y="136743"/>
                      <a:pt x="219688" y="127378"/>
                      <a:pt x="229052" y="127378"/>
                    </a:cubicBezTo>
                    <a:cubicBezTo>
                      <a:pt x="238050" y="127378"/>
                      <a:pt x="241635" y="134255"/>
                      <a:pt x="241635" y="142596"/>
                    </a:cubicBezTo>
                    <a:lnTo>
                      <a:pt x="241635" y="145815"/>
                    </a:lnTo>
                    <a:cubicBezTo>
                      <a:pt x="241635" y="153644"/>
                      <a:pt x="238343" y="160594"/>
                      <a:pt x="228979" y="160594"/>
                    </a:cubicBezTo>
                    <a:close/>
                    <a:moveTo>
                      <a:pt x="257144" y="166301"/>
                    </a:moveTo>
                    <a:lnTo>
                      <a:pt x="257144" y="132719"/>
                    </a:lnTo>
                    <a:cubicBezTo>
                      <a:pt x="257144" y="129353"/>
                      <a:pt x="257070" y="126061"/>
                      <a:pt x="257070" y="122769"/>
                    </a:cubicBezTo>
                    <a:lnTo>
                      <a:pt x="262704" y="122769"/>
                    </a:lnTo>
                    <a:lnTo>
                      <a:pt x="263142" y="130305"/>
                    </a:lnTo>
                    <a:cubicBezTo>
                      <a:pt x="266288" y="124671"/>
                      <a:pt x="270824" y="122769"/>
                      <a:pt x="275945" y="122769"/>
                    </a:cubicBezTo>
                    <a:lnTo>
                      <a:pt x="277188" y="122769"/>
                    </a:lnTo>
                    <a:lnTo>
                      <a:pt x="277627" y="128841"/>
                    </a:lnTo>
                    <a:lnTo>
                      <a:pt x="276018" y="128841"/>
                    </a:lnTo>
                    <a:cubicBezTo>
                      <a:pt x="267898" y="128841"/>
                      <a:pt x="263801" y="134255"/>
                      <a:pt x="263801" y="140767"/>
                    </a:cubicBezTo>
                    <a:lnTo>
                      <a:pt x="263801" y="166301"/>
                    </a:lnTo>
                    <a:lnTo>
                      <a:pt x="257144" y="166301"/>
                    </a:lnTo>
                    <a:close/>
                    <a:moveTo>
                      <a:pt x="291234" y="106965"/>
                    </a:moveTo>
                    <a:lnTo>
                      <a:pt x="284577" y="106965"/>
                    </a:lnTo>
                    <a:lnTo>
                      <a:pt x="284577" y="114794"/>
                    </a:lnTo>
                    <a:lnTo>
                      <a:pt x="291234" y="114794"/>
                    </a:lnTo>
                    <a:lnTo>
                      <a:pt x="291234" y="106965"/>
                    </a:lnTo>
                    <a:close/>
                    <a:moveTo>
                      <a:pt x="291234" y="122769"/>
                    </a:moveTo>
                    <a:lnTo>
                      <a:pt x="284577" y="122769"/>
                    </a:lnTo>
                    <a:lnTo>
                      <a:pt x="284577" y="166301"/>
                    </a:lnTo>
                    <a:lnTo>
                      <a:pt x="291234" y="166301"/>
                    </a:lnTo>
                    <a:lnTo>
                      <a:pt x="291234" y="122769"/>
                    </a:lnTo>
                    <a:close/>
                    <a:moveTo>
                      <a:pt x="310913" y="127378"/>
                    </a:moveTo>
                    <a:lnTo>
                      <a:pt x="322399" y="127378"/>
                    </a:lnTo>
                    <a:lnTo>
                      <a:pt x="322399" y="122769"/>
                    </a:lnTo>
                    <a:lnTo>
                      <a:pt x="310913" y="122769"/>
                    </a:lnTo>
                    <a:lnTo>
                      <a:pt x="310913" y="108282"/>
                    </a:lnTo>
                    <a:lnTo>
                      <a:pt x="305939" y="108648"/>
                    </a:lnTo>
                    <a:lnTo>
                      <a:pt x="304183" y="122769"/>
                    </a:lnTo>
                    <a:lnTo>
                      <a:pt x="298111" y="122769"/>
                    </a:lnTo>
                    <a:lnTo>
                      <a:pt x="297526" y="127378"/>
                    </a:lnTo>
                    <a:lnTo>
                      <a:pt x="304183" y="127378"/>
                    </a:lnTo>
                    <a:lnTo>
                      <a:pt x="304183" y="148669"/>
                    </a:lnTo>
                    <a:cubicBezTo>
                      <a:pt x="304183" y="161911"/>
                      <a:pt x="305061" y="167106"/>
                      <a:pt x="315595" y="167106"/>
                    </a:cubicBezTo>
                    <a:cubicBezTo>
                      <a:pt x="316985" y="167106"/>
                      <a:pt x="318156" y="166960"/>
                      <a:pt x="323130" y="166521"/>
                    </a:cubicBezTo>
                    <a:lnTo>
                      <a:pt x="322545" y="161180"/>
                    </a:lnTo>
                    <a:cubicBezTo>
                      <a:pt x="319473" y="161399"/>
                      <a:pt x="317863" y="161619"/>
                      <a:pt x="317132" y="161619"/>
                    </a:cubicBezTo>
                    <a:cubicBezTo>
                      <a:pt x="311864" y="161619"/>
                      <a:pt x="310913" y="159863"/>
                      <a:pt x="310913" y="151742"/>
                    </a:cubicBezTo>
                    <a:lnTo>
                      <a:pt x="310913" y="127378"/>
                    </a:lnTo>
                    <a:close/>
                    <a:moveTo>
                      <a:pt x="331178" y="122769"/>
                    </a:moveTo>
                    <a:lnTo>
                      <a:pt x="344931" y="158107"/>
                    </a:lnTo>
                    <a:cubicBezTo>
                      <a:pt x="348369" y="147718"/>
                      <a:pt x="356416" y="122769"/>
                      <a:pt x="356416" y="122769"/>
                    </a:cubicBezTo>
                    <a:lnTo>
                      <a:pt x="363439" y="122769"/>
                    </a:lnTo>
                    <a:lnTo>
                      <a:pt x="347638" y="168203"/>
                    </a:lnTo>
                    <a:cubicBezTo>
                      <a:pt x="343980" y="178739"/>
                      <a:pt x="339883" y="186202"/>
                      <a:pt x="327520" y="186202"/>
                    </a:cubicBezTo>
                    <a:lnTo>
                      <a:pt x="325471" y="186202"/>
                    </a:lnTo>
                    <a:lnTo>
                      <a:pt x="324667" y="180202"/>
                    </a:lnTo>
                    <a:lnTo>
                      <a:pt x="325837" y="180202"/>
                    </a:lnTo>
                    <a:cubicBezTo>
                      <a:pt x="335201" y="180202"/>
                      <a:pt x="336591" y="178812"/>
                      <a:pt x="341127" y="165423"/>
                    </a:cubicBezTo>
                    <a:lnTo>
                      <a:pt x="324228" y="122769"/>
                    </a:lnTo>
                    <a:lnTo>
                      <a:pt x="331178" y="122769"/>
                    </a:ln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6C5719-A670-498A-AB9E-84C235BCC5B0}"/>
                  </a:ext>
                </a:extLst>
              </p:cNvPr>
              <p:cNvSpPr/>
              <p:nvPr/>
            </p:nvSpPr>
            <p:spPr>
              <a:xfrm>
                <a:off x="1091724" y="3287708"/>
                <a:ext cx="276100" cy="345844"/>
              </a:xfrm>
              <a:custGeom>
                <a:avLst/>
                <a:gdLst>
                  <a:gd name="connsiteX0" fmla="*/ 234831 w 276100"/>
                  <a:gd name="connsiteY0" fmla="*/ 257756 h 345844"/>
                  <a:gd name="connsiteX1" fmla="*/ 138265 w 276100"/>
                  <a:gd name="connsiteY1" fmla="*/ 330920 h 345844"/>
                  <a:gd name="connsiteX2" fmla="*/ 36139 w 276100"/>
                  <a:gd name="connsiteY2" fmla="*/ 250878 h 345844"/>
                  <a:gd name="connsiteX3" fmla="*/ 13973 w 276100"/>
                  <a:gd name="connsiteY3" fmla="*/ 196079 h 345844"/>
                  <a:gd name="connsiteX4" fmla="*/ 13827 w 276100"/>
                  <a:gd name="connsiteY4" fmla="*/ 69798 h 345844"/>
                  <a:gd name="connsiteX5" fmla="*/ 13827 w 276100"/>
                  <a:gd name="connsiteY5" fmla="*/ 28534 h 345844"/>
                  <a:gd name="connsiteX6" fmla="*/ 136875 w 276100"/>
                  <a:gd name="connsiteY6" fmla="*/ 13828 h 345844"/>
                  <a:gd name="connsiteX7" fmla="*/ 262045 w 276100"/>
                  <a:gd name="connsiteY7" fmla="*/ 28680 h 345844"/>
                  <a:gd name="connsiteX8" fmla="*/ 261899 w 276100"/>
                  <a:gd name="connsiteY8" fmla="*/ 71115 h 345844"/>
                  <a:gd name="connsiteX9" fmla="*/ 262265 w 276100"/>
                  <a:gd name="connsiteY9" fmla="*/ 188031 h 345844"/>
                  <a:gd name="connsiteX10" fmla="*/ 234831 w 276100"/>
                  <a:gd name="connsiteY10" fmla="*/ 257756 h 345844"/>
                  <a:gd name="connsiteX11" fmla="*/ 138265 w 276100"/>
                  <a:gd name="connsiteY11" fmla="*/ 0 h 345844"/>
                  <a:gd name="connsiteX12" fmla="*/ 135485 w 276100"/>
                  <a:gd name="connsiteY12" fmla="*/ 0 h 345844"/>
                  <a:gd name="connsiteX13" fmla="*/ 146 w 276100"/>
                  <a:gd name="connsiteY13" fmla="*/ 17706 h 345844"/>
                  <a:gd name="connsiteX14" fmla="*/ 0 w 276100"/>
                  <a:gd name="connsiteY14" fmla="*/ 19901 h 345844"/>
                  <a:gd name="connsiteX15" fmla="*/ 146 w 276100"/>
                  <a:gd name="connsiteY15" fmla="*/ 196152 h 345844"/>
                  <a:gd name="connsiteX16" fmla="*/ 26044 w 276100"/>
                  <a:gd name="connsiteY16" fmla="*/ 260317 h 345844"/>
                  <a:gd name="connsiteX17" fmla="*/ 134900 w 276100"/>
                  <a:gd name="connsiteY17" fmla="*/ 344894 h 345844"/>
                  <a:gd name="connsiteX18" fmla="*/ 138046 w 276100"/>
                  <a:gd name="connsiteY18" fmla="*/ 345845 h 345844"/>
                  <a:gd name="connsiteX19" fmla="*/ 141118 w 276100"/>
                  <a:gd name="connsiteY19" fmla="*/ 344967 h 345844"/>
                  <a:gd name="connsiteX20" fmla="*/ 244780 w 276100"/>
                  <a:gd name="connsiteY20" fmla="*/ 267340 h 345844"/>
                  <a:gd name="connsiteX21" fmla="*/ 276091 w 276100"/>
                  <a:gd name="connsiteY21" fmla="*/ 187884 h 345844"/>
                  <a:gd name="connsiteX22" fmla="*/ 275872 w 276100"/>
                  <a:gd name="connsiteY22" fmla="*/ 22242 h 345844"/>
                  <a:gd name="connsiteX23" fmla="*/ 275872 w 276100"/>
                  <a:gd name="connsiteY23" fmla="*/ 17779 h 345844"/>
                  <a:gd name="connsiteX24" fmla="*/ 138265 w 276100"/>
                  <a:gd name="connsiteY24" fmla="*/ 0 h 34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6100" h="345844">
                    <a:moveTo>
                      <a:pt x="234831" y="257756"/>
                    </a:moveTo>
                    <a:cubicBezTo>
                      <a:pt x="204691" y="289216"/>
                      <a:pt x="173087" y="313214"/>
                      <a:pt x="138265" y="330920"/>
                    </a:cubicBezTo>
                    <a:cubicBezTo>
                      <a:pt x="99785" y="309336"/>
                      <a:pt x="65475" y="282412"/>
                      <a:pt x="36139" y="250878"/>
                    </a:cubicBezTo>
                    <a:cubicBezTo>
                      <a:pt x="21288" y="234929"/>
                      <a:pt x="14046" y="217004"/>
                      <a:pt x="13973" y="196079"/>
                    </a:cubicBezTo>
                    <a:cubicBezTo>
                      <a:pt x="13827" y="154010"/>
                      <a:pt x="13827" y="111209"/>
                      <a:pt x="13827" y="69798"/>
                    </a:cubicBezTo>
                    <a:cubicBezTo>
                      <a:pt x="13827" y="56043"/>
                      <a:pt x="13827" y="42215"/>
                      <a:pt x="13827" y="28534"/>
                    </a:cubicBezTo>
                    <a:cubicBezTo>
                      <a:pt x="54574" y="18730"/>
                      <a:pt x="95908" y="13828"/>
                      <a:pt x="136875" y="13828"/>
                    </a:cubicBezTo>
                    <a:cubicBezTo>
                      <a:pt x="178135" y="13828"/>
                      <a:pt x="220127" y="18803"/>
                      <a:pt x="262045" y="28680"/>
                    </a:cubicBezTo>
                    <a:cubicBezTo>
                      <a:pt x="262045" y="42801"/>
                      <a:pt x="261972" y="56921"/>
                      <a:pt x="261899" y="71115"/>
                    </a:cubicBezTo>
                    <a:cubicBezTo>
                      <a:pt x="261826" y="109380"/>
                      <a:pt x="261679" y="149035"/>
                      <a:pt x="262265" y="188031"/>
                    </a:cubicBezTo>
                    <a:cubicBezTo>
                      <a:pt x="262630" y="215687"/>
                      <a:pt x="253852" y="237855"/>
                      <a:pt x="234831" y="257756"/>
                    </a:cubicBezTo>
                    <a:close/>
                    <a:moveTo>
                      <a:pt x="138265" y="0"/>
                    </a:moveTo>
                    <a:lnTo>
                      <a:pt x="135485" y="0"/>
                    </a:lnTo>
                    <a:cubicBezTo>
                      <a:pt x="90348" y="146"/>
                      <a:pt x="45284" y="5926"/>
                      <a:pt x="146" y="17706"/>
                    </a:cubicBezTo>
                    <a:cubicBezTo>
                      <a:pt x="73" y="18803"/>
                      <a:pt x="0" y="19315"/>
                      <a:pt x="0" y="19901"/>
                    </a:cubicBezTo>
                    <a:cubicBezTo>
                      <a:pt x="73" y="78651"/>
                      <a:pt x="-73" y="137401"/>
                      <a:pt x="146" y="196152"/>
                    </a:cubicBezTo>
                    <a:cubicBezTo>
                      <a:pt x="219" y="220808"/>
                      <a:pt x="9218" y="242245"/>
                      <a:pt x="26044" y="260317"/>
                    </a:cubicBezTo>
                    <a:cubicBezTo>
                      <a:pt x="57720" y="294411"/>
                      <a:pt x="94152" y="322433"/>
                      <a:pt x="134900" y="344894"/>
                    </a:cubicBezTo>
                    <a:cubicBezTo>
                      <a:pt x="136070" y="345552"/>
                      <a:pt x="137021" y="345845"/>
                      <a:pt x="138046" y="345845"/>
                    </a:cubicBezTo>
                    <a:cubicBezTo>
                      <a:pt x="138997" y="345845"/>
                      <a:pt x="140021" y="345552"/>
                      <a:pt x="141118" y="344967"/>
                    </a:cubicBezTo>
                    <a:cubicBezTo>
                      <a:pt x="180476" y="325505"/>
                      <a:pt x="214494" y="299020"/>
                      <a:pt x="244780" y="267340"/>
                    </a:cubicBezTo>
                    <a:cubicBezTo>
                      <a:pt x="266215" y="244952"/>
                      <a:pt x="276457" y="219052"/>
                      <a:pt x="276091" y="187884"/>
                    </a:cubicBezTo>
                    <a:cubicBezTo>
                      <a:pt x="275360" y="132646"/>
                      <a:pt x="275872" y="77480"/>
                      <a:pt x="275872" y="22242"/>
                    </a:cubicBezTo>
                    <a:cubicBezTo>
                      <a:pt x="275872" y="20778"/>
                      <a:pt x="275872" y="19315"/>
                      <a:pt x="275872" y="17779"/>
                    </a:cubicBezTo>
                    <a:cubicBezTo>
                      <a:pt x="229930" y="6146"/>
                      <a:pt x="184134" y="146"/>
                      <a:pt x="138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1874A97-A00B-426C-8CFE-A1E230034553}"/>
                  </a:ext>
                </a:extLst>
              </p:cNvPr>
              <p:cNvSpPr/>
              <p:nvPr/>
            </p:nvSpPr>
            <p:spPr>
              <a:xfrm>
                <a:off x="1149444" y="3371408"/>
                <a:ext cx="160650" cy="137401"/>
              </a:xfrm>
              <a:custGeom>
                <a:avLst/>
                <a:gdLst>
                  <a:gd name="connsiteX0" fmla="*/ 143459 w 160650"/>
                  <a:gd name="connsiteY0" fmla="*/ 12877 h 137401"/>
                  <a:gd name="connsiteX1" fmla="*/ 134680 w 160650"/>
                  <a:gd name="connsiteY1" fmla="*/ 4097 h 137401"/>
                  <a:gd name="connsiteX2" fmla="*/ 124877 w 160650"/>
                  <a:gd name="connsiteY2" fmla="*/ 0 h 137401"/>
                  <a:gd name="connsiteX3" fmla="*/ 120781 w 160650"/>
                  <a:gd name="connsiteY3" fmla="*/ 0 h 137401"/>
                  <a:gd name="connsiteX4" fmla="*/ 111197 w 160650"/>
                  <a:gd name="connsiteY4" fmla="*/ 3878 h 137401"/>
                  <a:gd name="connsiteX5" fmla="*/ 59037 w 160650"/>
                  <a:gd name="connsiteY5" fmla="*/ 53995 h 137401"/>
                  <a:gd name="connsiteX6" fmla="*/ 47405 w 160650"/>
                  <a:gd name="connsiteY6" fmla="*/ 41996 h 137401"/>
                  <a:gd name="connsiteX7" fmla="*/ 37456 w 160650"/>
                  <a:gd name="connsiteY7" fmla="*/ 37826 h 137401"/>
                  <a:gd name="connsiteX8" fmla="*/ 27946 w 160650"/>
                  <a:gd name="connsiteY8" fmla="*/ 41630 h 137401"/>
                  <a:gd name="connsiteX9" fmla="*/ 7096 w 160650"/>
                  <a:gd name="connsiteY9" fmla="*/ 61458 h 137401"/>
                  <a:gd name="connsiteX10" fmla="*/ 4243 w 160650"/>
                  <a:gd name="connsiteY10" fmla="*/ 64165 h 137401"/>
                  <a:gd name="connsiteX11" fmla="*/ 0 w 160650"/>
                  <a:gd name="connsiteY11" fmla="*/ 74188 h 137401"/>
                  <a:gd name="connsiteX12" fmla="*/ 0 w 160650"/>
                  <a:gd name="connsiteY12" fmla="*/ 78285 h 137401"/>
                  <a:gd name="connsiteX13" fmla="*/ 4024 w 160650"/>
                  <a:gd name="connsiteY13" fmla="*/ 88089 h 137401"/>
                  <a:gd name="connsiteX14" fmla="*/ 49307 w 160650"/>
                  <a:gd name="connsiteY14" fmla="*/ 133377 h 137401"/>
                  <a:gd name="connsiteX15" fmla="*/ 59037 w 160650"/>
                  <a:gd name="connsiteY15" fmla="*/ 137401 h 137401"/>
                  <a:gd name="connsiteX16" fmla="*/ 61817 w 160650"/>
                  <a:gd name="connsiteY16" fmla="*/ 137401 h 137401"/>
                  <a:gd name="connsiteX17" fmla="*/ 71693 w 160650"/>
                  <a:gd name="connsiteY17" fmla="*/ 133231 h 137401"/>
                  <a:gd name="connsiteX18" fmla="*/ 81350 w 160650"/>
                  <a:gd name="connsiteY18" fmla="*/ 123354 h 137401"/>
                  <a:gd name="connsiteX19" fmla="*/ 102638 w 160650"/>
                  <a:gd name="connsiteY19" fmla="*/ 101698 h 137401"/>
                  <a:gd name="connsiteX20" fmla="*/ 140606 w 160650"/>
                  <a:gd name="connsiteY20" fmla="*/ 64091 h 137401"/>
                  <a:gd name="connsiteX21" fmla="*/ 156554 w 160650"/>
                  <a:gd name="connsiteY21" fmla="*/ 48361 h 137401"/>
                  <a:gd name="connsiteX22" fmla="*/ 160651 w 160650"/>
                  <a:gd name="connsiteY22" fmla="*/ 38557 h 137401"/>
                  <a:gd name="connsiteX23" fmla="*/ 160651 w 160650"/>
                  <a:gd name="connsiteY23" fmla="*/ 35777 h 137401"/>
                  <a:gd name="connsiteX24" fmla="*/ 156627 w 160650"/>
                  <a:gd name="connsiteY24" fmla="*/ 26046 h 137401"/>
                  <a:gd name="connsiteX25" fmla="*/ 143459 w 160650"/>
                  <a:gd name="connsiteY25" fmla="*/ 12877 h 137401"/>
                  <a:gd name="connsiteX26" fmla="*/ 146605 w 160650"/>
                  <a:gd name="connsiteY26" fmla="*/ 35119 h 137401"/>
                  <a:gd name="connsiteX27" fmla="*/ 125975 w 160650"/>
                  <a:gd name="connsiteY27" fmla="*/ 14413 h 137401"/>
                  <a:gd name="connsiteX28" fmla="*/ 119976 w 160650"/>
                  <a:gd name="connsiteY28" fmla="*/ 14121 h 137401"/>
                  <a:gd name="connsiteX29" fmla="*/ 58671 w 160650"/>
                  <a:gd name="connsiteY29" fmla="*/ 73017 h 137401"/>
                  <a:gd name="connsiteX30" fmla="*/ 37675 w 160650"/>
                  <a:gd name="connsiteY30" fmla="*/ 51434 h 137401"/>
                  <a:gd name="connsiteX31" fmla="*/ 37456 w 160650"/>
                  <a:gd name="connsiteY31" fmla="*/ 51288 h 137401"/>
                  <a:gd name="connsiteX32" fmla="*/ 37236 w 160650"/>
                  <a:gd name="connsiteY32" fmla="*/ 51361 h 137401"/>
                  <a:gd name="connsiteX33" fmla="*/ 14412 w 160650"/>
                  <a:gd name="connsiteY33" fmla="*/ 73091 h 137401"/>
                  <a:gd name="connsiteX34" fmla="*/ 14265 w 160650"/>
                  <a:gd name="connsiteY34" fmla="*/ 79236 h 137401"/>
                  <a:gd name="connsiteX35" fmla="*/ 57940 w 160650"/>
                  <a:gd name="connsiteY35" fmla="*/ 122988 h 137401"/>
                  <a:gd name="connsiteX36" fmla="*/ 62695 w 160650"/>
                  <a:gd name="connsiteY36" fmla="*/ 123135 h 137401"/>
                  <a:gd name="connsiteX37" fmla="*/ 71620 w 160650"/>
                  <a:gd name="connsiteY37" fmla="*/ 113989 h 137401"/>
                  <a:gd name="connsiteX38" fmla="*/ 93128 w 160650"/>
                  <a:gd name="connsiteY38" fmla="*/ 92113 h 137401"/>
                  <a:gd name="connsiteX39" fmla="*/ 131096 w 160650"/>
                  <a:gd name="connsiteY39" fmla="*/ 54507 h 137401"/>
                  <a:gd name="connsiteX40" fmla="*/ 146385 w 160650"/>
                  <a:gd name="connsiteY40" fmla="*/ 39508 h 137401"/>
                  <a:gd name="connsiteX41" fmla="*/ 146605 w 160650"/>
                  <a:gd name="connsiteY41" fmla="*/ 35119 h 1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0650" h="137401">
                    <a:moveTo>
                      <a:pt x="143459" y="12877"/>
                    </a:moveTo>
                    <a:lnTo>
                      <a:pt x="134680" y="4097"/>
                    </a:lnTo>
                    <a:cubicBezTo>
                      <a:pt x="132047" y="1463"/>
                      <a:pt x="128535" y="0"/>
                      <a:pt x="124877" y="0"/>
                    </a:cubicBezTo>
                    <a:lnTo>
                      <a:pt x="120781" y="0"/>
                    </a:lnTo>
                    <a:cubicBezTo>
                      <a:pt x="117196" y="0"/>
                      <a:pt x="113758" y="1390"/>
                      <a:pt x="111197" y="3878"/>
                    </a:cubicBezTo>
                    <a:lnTo>
                      <a:pt x="59037" y="53995"/>
                    </a:lnTo>
                    <a:lnTo>
                      <a:pt x="47405" y="41996"/>
                    </a:lnTo>
                    <a:cubicBezTo>
                      <a:pt x="44698" y="39216"/>
                      <a:pt x="41041" y="37826"/>
                      <a:pt x="37456" y="37826"/>
                    </a:cubicBezTo>
                    <a:cubicBezTo>
                      <a:pt x="34018" y="37826"/>
                      <a:pt x="30579" y="39069"/>
                      <a:pt x="27946" y="41630"/>
                    </a:cubicBezTo>
                    <a:lnTo>
                      <a:pt x="7096" y="61458"/>
                    </a:lnTo>
                    <a:lnTo>
                      <a:pt x="4243" y="64165"/>
                    </a:lnTo>
                    <a:cubicBezTo>
                      <a:pt x="1536" y="66798"/>
                      <a:pt x="0" y="70384"/>
                      <a:pt x="0" y="74188"/>
                    </a:cubicBezTo>
                    <a:lnTo>
                      <a:pt x="0" y="78285"/>
                    </a:lnTo>
                    <a:cubicBezTo>
                      <a:pt x="0" y="81943"/>
                      <a:pt x="1463" y="85528"/>
                      <a:pt x="4024" y="88089"/>
                    </a:cubicBezTo>
                    <a:lnTo>
                      <a:pt x="49307" y="133377"/>
                    </a:lnTo>
                    <a:cubicBezTo>
                      <a:pt x="51868" y="135938"/>
                      <a:pt x="55379" y="137401"/>
                      <a:pt x="59037" y="137401"/>
                    </a:cubicBezTo>
                    <a:lnTo>
                      <a:pt x="61817" y="137401"/>
                    </a:lnTo>
                    <a:cubicBezTo>
                      <a:pt x="65548" y="137401"/>
                      <a:pt x="69059" y="135865"/>
                      <a:pt x="71693" y="133231"/>
                    </a:cubicBezTo>
                    <a:cubicBezTo>
                      <a:pt x="74912" y="129939"/>
                      <a:pt x="78131" y="126646"/>
                      <a:pt x="81350" y="123354"/>
                    </a:cubicBezTo>
                    <a:cubicBezTo>
                      <a:pt x="88299" y="116184"/>
                      <a:pt x="95469" y="108794"/>
                      <a:pt x="102638" y="101698"/>
                    </a:cubicBezTo>
                    <a:cubicBezTo>
                      <a:pt x="115221" y="89113"/>
                      <a:pt x="127877" y="76602"/>
                      <a:pt x="140606" y="64091"/>
                    </a:cubicBezTo>
                    <a:lnTo>
                      <a:pt x="156554" y="48361"/>
                    </a:lnTo>
                    <a:cubicBezTo>
                      <a:pt x="159188" y="45800"/>
                      <a:pt x="160651" y="42215"/>
                      <a:pt x="160651" y="38557"/>
                    </a:cubicBezTo>
                    <a:lnTo>
                      <a:pt x="160651" y="35777"/>
                    </a:lnTo>
                    <a:cubicBezTo>
                      <a:pt x="160651" y="32119"/>
                      <a:pt x="159188" y="28607"/>
                      <a:pt x="156627" y="26046"/>
                    </a:cubicBezTo>
                    <a:lnTo>
                      <a:pt x="143459" y="12877"/>
                    </a:lnTo>
                    <a:close/>
                    <a:moveTo>
                      <a:pt x="146605" y="35119"/>
                    </a:moveTo>
                    <a:lnTo>
                      <a:pt x="125975" y="14413"/>
                    </a:lnTo>
                    <a:cubicBezTo>
                      <a:pt x="124731" y="13096"/>
                      <a:pt x="121366" y="12804"/>
                      <a:pt x="119976" y="14121"/>
                    </a:cubicBezTo>
                    <a:lnTo>
                      <a:pt x="58671" y="73017"/>
                    </a:lnTo>
                    <a:lnTo>
                      <a:pt x="37675" y="51434"/>
                    </a:lnTo>
                    <a:cubicBezTo>
                      <a:pt x="37602" y="51288"/>
                      <a:pt x="37529" y="51288"/>
                      <a:pt x="37456" y="51288"/>
                    </a:cubicBezTo>
                    <a:cubicBezTo>
                      <a:pt x="37383" y="51288"/>
                      <a:pt x="37310" y="51288"/>
                      <a:pt x="37236" y="51361"/>
                    </a:cubicBezTo>
                    <a:lnTo>
                      <a:pt x="14412" y="73091"/>
                    </a:lnTo>
                    <a:cubicBezTo>
                      <a:pt x="12875" y="74554"/>
                      <a:pt x="12729" y="77700"/>
                      <a:pt x="14265" y="79236"/>
                    </a:cubicBezTo>
                    <a:lnTo>
                      <a:pt x="57940" y="122988"/>
                    </a:lnTo>
                    <a:cubicBezTo>
                      <a:pt x="59330" y="124305"/>
                      <a:pt x="61305" y="124598"/>
                      <a:pt x="62695" y="123135"/>
                    </a:cubicBezTo>
                    <a:cubicBezTo>
                      <a:pt x="65694" y="120062"/>
                      <a:pt x="68694" y="116989"/>
                      <a:pt x="71620" y="113989"/>
                    </a:cubicBezTo>
                    <a:cubicBezTo>
                      <a:pt x="78789" y="106673"/>
                      <a:pt x="85885" y="99283"/>
                      <a:pt x="93128" y="92113"/>
                    </a:cubicBezTo>
                    <a:cubicBezTo>
                      <a:pt x="105711" y="79529"/>
                      <a:pt x="118440" y="67018"/>
                      <a:pt x="131096" y="54507"/>
                    </a:cubicBezTo>
                    <a:lnTo>
                      <a:pt x="146385" y="39508"/>
                    </a:lnTo>
                    <a:cubicBezTo>
                      <a:pt x="147483" y="38411"/>
                      <a:pt x="147775" y="36216"/>
                      <a:pt x="146605" y="351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B091B0-D3FD-45DB-923C-9B7CD52D52C0}"/>
                </a:ext>
              </a:extLst>
            </p:cNvPr>
            <p:cNvGrpSpPr/>
            <p:nvPr/>
          </p:nvGrpSpPr>
          <p:grpSpPr>
            <a:xfrm>
              <a:off x="3282022" y="1016000"/>
              <a:ext cx="970561" cy="821116"/>
              <a:chOff x="2687112" y="3157258"/>
              <a:chExt cx="970561" cy="82111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9C75225-B296-41F7-B630-50462CA87F06}"/>
                  </a:ext>
                </a:extLst>
              </p:cNvPr>
              <p:cNvSpPr/>
              <p:nvPr/>
            </p:nvSpPr>
            <p:spPr>
              <a:xfrm>
                <a:off x="2687112" y="3157258"/>
                <a:ext cx="970561" cy="821116"/>
              </a:xfrm>
              <a:custGeom>
                <a:avLst/>
                <a:gdLst>
                  <a:gd name="connsiteX0" fmla="*/ 0 w 970561"/>
                  <a:gd name="connsiteY0" fmla="*/ 0 h 821116"/>
                  <a:gd name="connsiteX1" fmla="*/ 970562 w 970561"/>
                  <a:gd name="connsiteY1" fmla="*/ 0 h 821116"/>
                  <a:gd name="connsiteX2" fmla="*/ 970562 w 970561"/>
                  <a:gd name="connsiteY2" fmla="*/ 821116 h 821116"/>
                  <a:gd name="connsiteX3" fmla="*/ 0 w 970561"/>
                  <a:gd name="connsiteY3" fmla="*/ 821116 h 82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0561" h="821116">
                    <a:moveTo>
                      <a:pt x="0" y="0"/>
                    </a:moveTo>
                    <a:lnTo>
                      <a:pt x="970562" y="0"/>
                    </a:lnTo>
                    <a:lnTo>
                      <a:pt x="970562" y="821116"/>
                    </a:lnTo>
                    <a:lnTo>
                      <a:pt x="0" y="821116"/>
                    </a:lnTo>
                    <a:close/>
                  </a:path>
                </a:pathLst>
              </a:custGeom>
              <a:solidFill>
                <a:srgbClr val="00948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57D8BE2-229E-48F5-BAB1-7C3A78441CF6}"/>
                  </a:ext>
                </a:extLst>
              </p:cNvPr>
              <p:cNvSpPr/>
              <p:nvPr/>
            </p:nvSpPr>
            <p:spPr>
              <a:xfrm>
                <a:off x="3044552" y="3724349"/>
                <a:ext cx="252461" cy="79236"/>
              </a:xfrm>
              <a:custGeom>
                <a:avLst/>
                <a:gdLst>
                  <a:gd name="connsiteX0" fmla="*/ 47405 w 252461"/>
                  <a:gd name="connsiteY0" fmla="*/ 59336 h 79236"/>
                  <a:gd name="connsiteX1" fmla="*/ 47405 w 252461"/>
                  <a:gd name="connsiteY1" fmla="*/ 0 h 79236"/>
                  <a:gd name="connsiteX2" fmla="*/ 40894 w 252461"/>
                  <a:gd name="connsiteY2" fmla="*/ 0 h 79236"/>
                  <a:gd name="connsiteX3" fmla="*/ 40894 w 252461"/>
                  <a:gd name="connsiteY3" fmla="*/ 49239 h 79236"/>
                  <a:gd name="connsiteX4" fmla="*/ 7755 w 252461"/>
                  <a:gd name="connsiteY4" fmla="*/ 0 h 79236"/>
                  <a:gd name="connsiteX5" fmla="*/ 0 w 252461"/>
                  <a:gd name="connsiteY5" fmla="*/ 0 h 79236"/>
                  <a:gd name="connsiteX6" fmla="*/ 0 w 252461"/>
                  <a:gd name="connsiteY6" fmla="*/ 59336 h 79236"/>
                  <a:gd name="connsiteX7" fmla="*/ 6584 w 252461"/>
                  <a:gd name="connsiteY7" fmla="*/ 59336 h 79236"/>
                  <a:gd name="connsiteX8" fmla="*/ 6584 w 252461"/>
                  <a:gd name="connsiteY8" fmla="*/ 10170 h 79236"/>
                  <a:gd name="connsiteX9" fmla="*/ 39577 w 252461"/>
                  <a:gd name="connsiteY9" fmla="*/ 59336 h 79236"/>
                  <a:gd name="connsiteX10" fmla="*/ 47405 w 252461"/>
                  <a:gd name="connsiteY10" fmla="*/ 59336 h 79236"/>
                  <a:gd name="connsiteX11" fmla="*/ 89982 w 252461"/>
                  <a:gd name="connsiteY11" fmla="*/ 37606 h 79236"/>
                  <a:gd name="connsiteX12" fmla="*/ 76887 w 252461"/>
                  <a:gd name="connsiteY12" fmla="*/ 54873 h 79236"/>
                  <a:gd name="connsiteX13" fmla="*/ 63061 w 252461"/>
                  <a:gd name="connsiteY13" fmla="*/ 37752 h 79236"/>
                  <a:gd name="connsiteX14" fmla="*/ 76741 w 252461"/>
                  <a:gd name="connsiteY14" fmla="*/ 20266 h 79236"/>
                  <a:gd name="connsiteX15" fmla="*/ 89982 w 252461"/>
                  <a:gd name="connsiteY15" fmla="*/ 37606 h 79236"/>
                  <a:gd name="connsiteX16" fmla="*/ 96932 w 252461"/>
                  <a:gd name="connsiteY16" fmla="*/ 37533 h 79236"/>
                  <a:gd name="connsiteX17" fmla="*/ 76887 w 252461"/>
                  <a:gd name="connsiteY17" fmla="*/ 14706 h 79236"/>
                  <a:gd name="connsiteX18" fmla="*/ 56257 w 252461"/>
                  <a:gd name="connsiteY18" fmla="*/ 37606 h 79236"/>
                  <a:gd name="connsiteX19" fmla="*/ 76741 w 252461"/>
                  <a:gd name="connsiteY19" fmla="*/ 60287 h 79236"/>
                  <a:gd name="connsiteX20" fmla="*/ 96932 w 252461"/>
                  <a:gd name="connsiteY20" fmla="*/ 37533 h 79236"/>
                  <a:gd name="connsiteX21" fmla="*/ 156188 w 252461"/>
                  <a:gd name="connsiteY21" fmla="*/ 25754 h 79236"/>
                  <a:gd name="connsiteX22" fmla="*/ 129925 w 252461"/>
                  <a:gd name="connsiteY22" fmla="*/ 25754 h 79236"/>
                  <a:gd name="connsiteX23" fmla="*/ 129925 w 252461"/>
                  <a:gd name="connsiteY23" fmla="*/ 6073 h 79236"/>
                  <a:gd name="connsiteX24" fmla="*/ 157359 w 252461"/>
                  <a:gd name="connsiteY24" fmla="*/ 6073 h 79236"/>
                  <a:gd name="connsiteX25" fmla="*/ 157871 w 252461"/>
                  <a:gd name="connsiteY25" fmla="*/ 0 h 79236"/>
                  <a:gd name="connsiteX26" fmla="*/ 122902 w 252461"/>
                  <a:gd name="connsiteY26" fmla="*/ 0 h 79236"/>
                  <a:gd name="connsiteX27" fmla="*/ 122902 w 252461"/>
                  <a:gd name="connsiteY27" fmla="*/ 59336 h 79236"/>
                  <a:gd name="connsiteX28" fmla="*/ 158383 w 252461"/>
                  <a:gd name="connsiteY28" fmla="*/ 59336 h 79236"/>
                  <a:gd name="connsiteX29" fmla="*/ 159041 w 252461"/>
                  <a:gd name="connsiteY29" fmla="*/ 53190 h 79236"/>
                  <a:gd name="connsiteX30" fmla="*/ 129925 w 252461"/>
                  <a:gd name="connsiteY30" fmla="*/ 53190 h 79236"/>
                  <a:gd name="connsiteX31" fmla="*/ 129925 w 252461"/>
                  <a:gd name="connsiteY31" fmla="*/ 31899 h 79236"/>
                  <a:gd name="connsiteX32" fmla="*/ 156188 w 252461"/>
                  <a:gd name="connsiteY32" fmla="*/ 31899 h 79236"/>
                  <a:gd name="connsiteX33" fmla="*/ 156188 w 252461"/>
                  <a:gd name="connsiteY33" fmla="*/ 25754 h 79236"/>
                  <a:gd name="connsiteX34" fmla="*/ 175428 w 252461"/>
                  <a:gd name="connsiteY34" fmla="*/ 79236 h 79236"/>
                  <a:gd name="connsiteX35" fmla="*/ 182451 w 252461"/>
                  <a:gd name="connsiteY35" fmla="*/ 79236 h 79236"/>
                  <a:gd name="connsiteX36" fmla="*/ 204471 w 252461"/>
                  <a:gd name="connsiteY36" fmla="*/ 56190 h 79236"/>
                  <a:gd name="connsiteX37" fmla="*/ 204471 w 252461"/>
                  <a:gd name="connsiteY37" fmla="*/ 15803 h 79236"/>
                  <a:gd name="connsiteX38" fmla="*/ 198107 w 252461"/>
                  <a:gd name="connsiteY38" fmla="*/ 15803 h 79236"/>
                  <a:gd name="connsiteX39" fmla="*/ 198107 w 252461"/>
                  <a:gd name="connsiteY39" fmla="*/ 21656 h 79236"/>
                  <a:gd name="connsiteX40" fmla="*/ 184939 w 252461"/>
                  <a:gd name="connsiteY40" fmla="*/ 14706 h 79236"/>
                  <a:gd name="connsiteX41" fmla="*/ 165699 w 252461"/>
                  <a:gd name="connsiteY41" fmla="*/ 37752 h 79236"/>
                  <a:gd name="connsiteX42" fmla="*/ 184427 w 252461"/>
                  <a:gd name="connsiteY42" fmla="*/ 59336 h 79236"/>
                  <a:gd name="connsiteX43" fmla="*/ 197814 w 252461"/>
                  <a:gd name="connsiteY43" fmla="*/ 52166 h 79236"/>
                  <a:gd name="connsiteX44" fmla="*/ 197814 w 252461"/>
                  <a:gd name="connsiteY44" fmla="*/ 55970 h 79236"/>
                  <a:gd name="connsiteX45" fmla="*/ 182671 w 252461"/>
                  <a:gd name="connsiteY45" fmla="*/ 73237 h 79236"/>
                  <a:gd name="connsiteX46" fmla="*/ 174477 w 252461"/>
                  <a:gd name="connsiteY46" fmla="*/ 73237 h 79236"/>
                  <a:gd name="connsiteX47" fmla="*/ 175428 w 252461"/>
                  <a:gd name="connsiteY47" fmla="*/ 79236 h 79236"/>
                  <a:gd name="connsiteX48" fmla="*/ 185378 w 252461"/>
                  <a:gd name="connsiteY48" fmla="*/ 53629 h 79236"/>
                  <a:gd name="connsiteX49" fmla="*/ 172575 w 252461"/>
                  <a:gd name="connsiteY49" fmla="*/ 37313 h 79236"/>
                  <a:gd name="connsiteX50" fmla="*/ 185451 w 252461"/>
                  <a:gd name="connsiteY50" fmla="*/ 20413 h 79236"/>
                  <a:gd name="connsiteX51" fmla="*/ 198107 w 252461"/>
                  <a:gd name="connsiteY51" fmla="*/ 35631 h 79236"/>
                  <a:gd name="connsiteX52" fmla="*/ 198107 w 252461"/>
                  <a:gd name="connsiteY52" fmla="*/ 38850 h 79236"/>
                  <a:gd name="connsiteX53" fmla="*/ 185378 w 252461"/>
                  <a:gd name="connsiteY53" fmla="*/ 53629 h 79236"/>
                  <a:gd name="connsiteX54" fmla="*/ 245512 w 252461"/>
                  <a:gd name="connsiteY54" fmla="*/ 37606 h 79236"/>
                  <a:gd name="connsiteX55" fmla="*/ 232417 w 252461"/>
                  <a:gd name="connsiteY55" fmla="*/ 54873 h 79236"/>
                  <a:gd name="connsiteX56" fmla="*/ 218664 w 252461"/>
                  <a:gd name="connsiteY56" fmla="*/ 37752 h 79236"/>
                  <a:gd name="connsiteX57" fmla="*/ 232271 w 252461"/>
                  <a:gd name="connsiteY57" fmla="*/ 20266 h 79236"/>
                  <a:gd name="connsiteX58" fmla="*/ 245512 w 252461"/>
                  <a:gd name="connsiteY58" fmla="*/ 37606 h 79236"/>
                  <a:gd name="connsiteX59" fmla="*/ 252462 w 252461"/>
                  <a:gd name="connsiteY59" fmla="*/ 37533 h 79236"/>
                  <a:gd name="connsiteX60" fmla="*/ 232417 w 252461"/>
                  <a:gd name="connsiteY60" fmla="*/ 14706 h 79236"/>
                  <a:gd name="connsiteX61" fmla="*/ 211787 w 252461"/>
                  <a:gd name="connsiteY61" fmla="*/ 37606 h 79236"/>
                  <a:gd name="connsiteX62" fmla="*/ 232271 w 252461"/>
                  <a:gd name="connsiteY62" fmla="*/ 60287 h 79236"/>
                  <a:gd name="connsiteX63" fmla="*/ 252462 w 252461"/>
                  <a:gd name="connsiteY63" fmla="*/ 37533 h 7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52461" h="79236">
                    <a:moveTo>
                      <a:pt x="47405" y="59336"/>
                    </a:moveTo>
                    <a:lnTo>
                      <a:pt x="47405" y="0"/>
                    </a:lnTo>
                    <a:lnTo>
                      <a:pt x="40894" y="0"/>
                    </a:lnTo>
                    <a:lnTo>
                      <a:pt x="40894" y="49239"/>
                    </a:lnTo>
                    <a:lnTo>
                      <a:pt x="7755" y="0"/>
                    </a:lnTo>
                    <a:lnTo>
                      <a:pt x="0" y="0"/>
                    </a:lnTo>
                    <a:lnTo>
                      <a:pt x="0" y="59336"/>
                    </a:lnTo>
                    <a:lnTo>
                      <a:pt x="6584" y="59336"/>
                    </a:lnTo>
                    <a:lnTo>
                      <a:pt x="6584" y="10170"/>
                    </a:lnTo>
                    <a:lnTo>
                      <a:pt x="39577" y="59336"/>
                    </a:lnTo>
                    <a:lnTo>
                      <a:pt x="47405" y="59336"/>
                    </a:lnTo>
                    <a:close/>
                    <a:moveTo>
                      <a:pt x="89982" y="37606"/>
                    </a:moveTo>
                    <a:cubicBezTo>
                      <a:pt x="89982" y="46532"/>
                      <a:pt x="86324" y="54873"/>
                      <a:pt x="76887" y="54873"/>
                    </a:cubicBezTo>
                    <a:cubicBezTo>
                      <a:pt x="67377" y="54873"/>
                      <a:pt x="63061" y="46532"/>
                      <a:pt x="63061" y="37752"/>
                    </a:cubicBezTo>
                    <a:cubicBezTo>
                      <a:pt x="63061" y="28827"/>
                      <a:pt x="67377" y="20266"/>
                      <a:pt x="76741" y="20266"/>
                    </a:cubicBezTo>
                    <a:cubicBezTo>
                      <a:pt x="86617" y="20266"/>
                      <a:pt x="89982" y="28388"/>
                      <a:pt x="89982" y="37606"/>
                    </a:cubicBezTo>
                    <a:close/>
                    <a:moveTo>
                      <a:pt x="96932" y="37533"/>
                    </a:moveTo>
                    <a:cubicBezTo>
                      <a:pt x="96932" y="25022"/>
                      <a:pt x="90275" y="14706"/>
                      <a:pt x="76887" y="14706"/>
                    </a:cubicBezTo>
                    <a:cubicBezTo>
                      <a:pt x="63719" y="14706"/>
                      <a:pt x="56257" y="25168"/>
                      <a:pt x="56257" y="37606"/>
                    </a:cubicBezTo>
                    <a:cubicBezTo>
                      <a:pt x="56257" y="50190"/>
                      <a:pt x="63573" y="60287"/>
                      <a:pt x="76741" y="60287"/>
                    </a:cubicBezTo>
                    <a:cubicBezTo>
                      <a:pt x="89836" y="60287"/>
                      <a:pt x="96932" y="49605"/>
                      <a:pt x="96932" y="37533"/>
                    </a:cubicBezTo>
                    <a:close/>
                    <a:moveTo>
                      <a:pt x="156188" y="25754"/>
                    </a:moveTo>
                    <a:lnTo>
                      <a:pt x="129925" y="25754"/>
                    </a:lnTo>
                    <a:lnTo>
                      <a:pt x="129925" y="6073"/>
                    </a:lnTo>
                    <a:lnTo>
                      <a:pt x="157359" y="6073"/>
                    </a:lnTo>
                    <a:lnTo>
                      <a:pt x="157871" y="0"/>
                    </a:lnTo>
                    <a:lnTo>
                      <a:pt x="122902" y="0"/>
                    </a:lnTo>
                    <a:lnTo>
                      <a:pt x="122902" y="59336"/>
                    </a:lnTo>
                    <a:lnTo>
                      <a:pt x="158383" y="59336"/>
                    </a:lnTo>
                    <a:lnTo>
                      <a:pt x="159041" y="53190"/>
                    </a:lnTo>
                    <a:lnTo>
                      <a:pt x="129925" y="53190"/>
                    </a:lnTo>
                    <a:lnTo>
                      <a:pt x="129925" y="31899"/>
                    </a:lnTo>
                    <a:lnTo>
                      <a:pt x="156188" y="31899"/>
                    </a:lnTo>
                    <a:lnTo>
                      <a:pt x="156188" y="25754"/>
                    </a:lnTo>
                    <a:close/>
                    <a:moveTo>
                      <a:pt x="175428" y="79236"/>
                    </a:moveTo>
                    <a:lnTo>
                      <a:pt x="182451" y="79236"/>
                    </a:lnTo>
                    <a:cubicBezTo>
                      <a:pt x="202789" y="79236"/>
                      <a:pt x="204471" y="67457"/>
                      <a:pt x="204471" y="56190"/>
                    </a:cubicBezTo>
                    <a:lnTo>
                      <a:pt x="204471" y="15803"/>
                    </a:lnTo>
                    <a:lnTo>
                      <a:pt x="198107" y="15803"/>
                    </a:lnTo>
                    <a:lnTo>
                      <a:pt x="198107" y="21656"/>
                    </a:lnTo>
                    <a:cubicBezTo>
                      <a:pt x="194742" y="17193"/>
                      <a:pt x="190645" y="14706"/>
                      <a:pt x="184939" y="14706"/>
                    </a:cubicBezTo>
                    <a:cubicBezTo>
                      <a:pt x="171697" y="14706"/>
                      <a:pt x="165699" y="25388"/>
                      <a:pt x="165699" y="37752"/>
                    </a:cubicBezTo>
                    <a:cubicBezTo>
                      <a:pt x="165699" y="47703"/>
                      <a:pt x="171551" y="59336"/>
                      <a:pt x="184427" y="59336"/>
                    </a:cubicBezTo>
                    <a:cubicBezTo>
                      <a:pt x="191230" y="59336"/>
                      <a:pt x="194961" y="56336"/>
                      <a:pt x="197814" y="52166"/>
                    </a:cubicBezTo>
                    <a:lnTo>
                      <a:pt x="197814" y="55970"/>
                    </a:lnTo>
                    <a:cubicBezTo>
                      <a:pt x="197814" y="66945"/>
                      <a:pt x="196278" y="73237"/>
                      <a:pt x="182671" y="73237"/>
                    </a:cubicBezTo>
                    <a:lnTo>
                      <a:pt x="174477" y="73237"/>
                    </a:lnTo>
                    <a:lnTo>
                      <a:pt x="175428" y="79236"/>
                    </a:lnTo>
                    <a:close/>
                    <a:moveTo>
                      <a:pt x="185378" y="53629"/>
                    </a:moveTo>
                    <a:cubicBezTo>
                      <a:pt x="176452" y="53629"/>
                      <a:pt x="172575" y="44776"/>
                      <a:pt x="172575" y="37313"/>
                    </a:cubicBezTo>
                    <a:cubicBezTo>
                      <a:pt x="172575" y="29778"/>
                      <a:pt x="176160" y="20413"/>
                      <a:pt x="185451" y="20413"/>
                    </a:cubicBezTo>
                    <a:cubicBezTo>
                      <a:pt x="194522" y="20413"/>
                      <a:pt x="198107" y="27290"/>
                      <a:pt x="198107" y="35631"/>
                    </a:cubicBezTo>
                    <a:lnTo>
                      <a:pt x="198107" y="38850"/>
                    </a:lnTo>
                    <a:cubicBezTo>
                      <a:pt x="198107" y="46678"/>
                      <a:pt x="194742" y="53629"/>
                      <a:pt x="185378" y="53629"/>
                    </a:cubicBezTo>
                    <a:close/>
                    <a:moveTo>
                      <a:pt x="245512" y="37606"/>
                    </a:moveTo>
                    <a:cubicBezTo>
                      <a:pt x="245512" y="46532"/>
                      <a:pt x="241854" y="54873"/>
                      <a:pt x="232417" y="54873"/>
                    </a:cubicBezTo>
                    <a:cubicBezTo>
                      <a:pt x="222907" y="54873"/>
                      <a:pt x="218664" y="46532"/>
                      <a:pt x="218664" y="37752"/>
                    </a:cubicBezTo>
                    <a:cubicBezTo>
                      <a:pt x="218664" y="28827"/>
                      <a:pt x="222907" y="20266"/>
                      <a:pt x="232271" y="20266"/>
                    </a:cubicBezTo>
                    <a:cubicBezTo>
                      <a:pt x="242147" y="20266"/>
                      <a:pt x="245512" y="28388"/>
                      <a:pt x="245512" y="37606"/>
                    </a:cubicBezTo>
                    <a:close/>
                    <a:moveTo>
                      <a:pt x="252462" y="37533"/>
                    </a:moveTo>
                    <a:cubicBezTo>
                      <a:pt x="252462" y="25022"/>
                      <a:pt x="245804" y="14706"/>
                      <a:pt x="232417" y="14706"/>
                    </a:cubicBezTo>
                    <a:cubicBezTo>
                      <a:pt x="219249" y="14706"/>
                      <a:pt x="211787" y="25168"/>
                      <a:pt x="211787" y="37606"/>
                    </a:cubicBezTo>
                    <a:cubicBezTo>
                      <a:pt x="211787" y="50190"/>
                      <a:pt x="219102" y="60287"/>
                      <a:pt x="232271" y="60287"/>
                    </a:cubicBezTo>
                    <a:cubicBezTo>
                      <a:pt x="245366" y="60287"/>
                      <a:pt x="252462" y="49605"/>
                      <a:pt x="252462" y="375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0A0D74A-3C95-4E27-B9E7-15445B3E18C3}"/>
                  </a:ext>
                </a:extLst>
              </p:cNvPr>
              <p:cNvSpPr/>
              <p:nvPr/>
            </p:nvSpPr>
            <p:spPr>
              <a:xfrm>
                <a:off x="3146605" y="3441718"/>
                <a:ext cx="181646" cy="159570"/>
              </a:xfrm>
              <a:custGeom>
                <a:avLst/>
                <a:gdLst>
                  <a:gd name="connsiteX0" fmla="*/ 64816 w 181646"/>
                  <a:gd name="connsiteY0" fmla="*/ 97161 h 159570"/>
                  <a:gd name="connsiteX1" fmla="*/ 60720 w 181646"/>
                  <a:gd name="connsiteY1" fmla="*/ 101698 h 159570"/>
                  <a:gd name="connsiteX2" fmla="*/ 56477 w 181646"/>
                  <a:gd name="connsiteY2" fmla="*/ 97235 h 159570"/>
                  <a:gd name="connsiteX3" fmla="*/ 40382 w 181646"/>
                  <a:gd name="connsiteY3" fmla="*/ 80261 h 159570"/>
                  <a:gd name="connsiteX4" fmla="*/ 28458 w 181646"/>
                  <a:gd name="connsiteY4" fmla="*/ 67750 h 159570"/>
                  <a:gd name="connsiteX5" fmla="*/ 16314 w 181646"/>
                  <a:gd name="connsiteY5" fmla="*/ 79309 h 159570"/>
                  <a:gd name="connsiteX6" fmla="*/ 0 w 181646"/>
                  <a:gd name="connsiteY6" fmla="*/ 94893 h 159570"/>
                  <a:gd name="connsiteX7" fmla="*/ 30799 w 181646"/>
                  <a:gd name="connsiteY7" fmla="*/ 127305 h 159570"/>
                  <a:gd name="connsiteX8" fmla="*/ 61451 w 181646"/>
                  <a:gd name="connsiteY8" fmla="*/ 159570 h 159570"/>
                  <a:gd name="connsiteX9" fmla="*/ 181647 w 181646"/>
                  <a:gd name="connsiteY9" fmla="*/ 26339 h 159570"/>
                  <a:gd name="connsiteX10" fmla="*/ 163211 w 181646"/>
                  <a:gd name="connsiteY10" fmla="*/ 9731 h 159570"/>
                  <a:gd name="connsiteX11" fmla="*/ 152384 w 181646"/>
                  <a:gd name="connsiteY11" fmla="*/ 0 h 159570"/>
                  <a:gd name="connsiteX12" fmla="*/ 89324 w 181646"/>
                  <a:gd name="connsiteY12" fmla="*/ 69945 h 159570"/>
                  <a:gd name="connsiteX13" fmla="*/ 64816 w 181646"/>
                  <a:gd name="connsiteY13" fmla="*/ 97161 h 15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1646" h="159570">
                    <a:moveTo>
                      <a:pt x="64816" y="97161"/>
                    </a:moveTo>
                    <a:lnTo>
                      <a:pt x="60720" y="101698"/>
                    </a:lnTo>
                    <a:lnTo>
                      <a:pt x="56477" y="97235"/>
                    </a:lnTo>
                    <a:cubicBezTo>
                      <a:pt x="48868" y="89260"/>
                      <a:pt x="44625" y="84724"/>
                      <a:pt x="40382" y="80261"/>
                    </a:cubicBezTo>
                    <a:cubicBezTo>
                      <a:pt x="36944" y="76676"/>
                      <a:pt x="33579" y="73091"/>
                      <a:pt x="28458" y="67750"/>
                    </a:cubicBezTo>
                    <a:lnTo>
                      <a:pt x="16314" y="79309"/>
                    </a:lnTo>
                    <a:lnTo>
                      <a:pt x="0" y="94893"/>
                    </a:lnTo>
                    <a:cubicBezTo>
                      <a:pt x="11851" y="107331"/>
                      <a:pt x="21362" y="117355"/>
                      <a:pt x="30799" y="127305"/>
                    </a:cubicBezTo>
                    <a:cubicBezTo>
                      <a:pt x="40236" y="137255"/>
                      <a:pt x="49673" y="147205"/>
                      <a:pt x="61451" y="159570"/>
                    </a:cubicBezTo>
                    <a:lnTo>
                      <a:pt x="181647" y="26339"/>
                    </a:lnTo>
                    <a:lnTo>
                      <a:pt x="163211" y="9731"/>
                    </a:lnTo>
                    <a:lnTo>
                      <a:pt x="152384" y="0"/>
                    </a:lnTo>
                    <a:lnTo>
                      <a:pt x="89324" y="69945"/>
                    </a:lnTo>
                    <a:lnTo>
                      <a:pt x="64816" y="97161"/>
                    </a:ln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FB7DB5F-6BC7-4F95-B5C1-3F5B3617DE66}"/>
                  </a:ext>
                </a:extLst>
              </p:cNvPr>
              <p:cNvSpPr/>
              <p:nvPr/>
            </p:nvSpPr>
            <p:spPr>
              <a:xfrm>
                <a:off x="3094884" y="3287708"/>
                <a:ext cx="155602" cy="155619"/>
              </a:xfrm>
              <a:custGeom>
                <a:avLst/>
                <a:gdLst>
                  <a:gd name="connsiteX0" fmla="*/ 77838 w 155602"/>
                  <a:gd name="connsiteY0" fmla="*/ 13755 h 155619"/>
                  <a:gd name="connsiteX1" fmla="*/ 141850 w 155602"/>
                  <a:gd name="connsiteY1" fmla="*/ 77773 h 155619"/>
                  <a:gd name="connsiteX2" fmla="*/ 77838 w 155602"/>
                  <a:gd name="connsiteY2" fmla="*/ 141864 h 155619"/>
                  <a:gd name="connsiteX3" fmla="*/ 13753 w 155602"/>
                  <a:gd name="connsiteY3" fmla="*/ 77773 h 155619"/>
                  <a:gd name="connsiteX4" fmla="*/ 77838 w 155602"/>
                  <a:gd name="connsiteY4" fmla="*/ 13755 h 155619"/>
                  <a:gd name="connsiteX5" fmla="*/ 77838 w 155602"/>
                  <a:gd name="connsiteY5" fmla="*/ 155619 h 155619"/>
                  <a:gd name="connsiteX6" fmla="*/ 155603 w 155602"/>
                  <a:gd name="connsiteY6" fmla="*/ 77773 h 155619"/>
                  <a:gd name="connsiteX7" fmla="*/ 77838 w 155602"/>
                  <a:gd name="connsiteY7" fmla="*/ 0 h 155619"/>
                  <a:gd name="connsiteX8" fmla="*/ 0 w 155602"/>
                  <a:gd name="connsiteY8" fmla="*/ 77773 h 155619"/>
                  <a:gd name="connsiteX9" fmla="*/ 77838 w 155602"/>
                  <a:gd name="connsiteY9" fmla="*/ 155619 h 15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602" h="155619">
                    <a:moveTo>
                      <a:pt x="77838" y="13755"/>
                    </a:moveTo>
                    <a:cubicBezTo>
                      <a:pt x="113099" y="13755"/>
                      <a:pt x="141850" y="42508"/>
                      <a:pt x="141850" y="77773"/>
                    </a:cubicBezTo>
                    <a:cubicBezTo>
                      <a:pt x="141850" y="113111"/>
                      <a:pt x="113099" y="141864"/>
                      <a:pt x="77838" y="141864"/>
                    </a:cubicBezTo>
                    <a:cubicBezTo>
                      <a:pt x="42504" y="141864"/>
                      <a:pt x="13753" y="113111"/>
                      <a:pt x="13753" y="77773"/>
                    </a:cubicBezTo>
                    <a:cubicBezTo>
                      <a:pt x="13753" y="42508"/>
                      <a:pt x="42504" y="13755"/>
                      <a:pt x="77838" y="13755"/>
                    </a:cubicBezTo>
                    <a:close/>
                    <a:moveTo>
                      <a:pt x="77838" y="155619"/>
                    </a:moveTo>
                    <a:cubicBezTo>
                      <a:pt x="120708" y="155619"/>
                      <a:pt x="155603" y="120720"/>
                      <a:pt x="155603" y="77773"/>
                    </a:cubicBezTo>
                    <a:cubicBezTo>
                      <a:pt x="155603" y="34899"/>
                      <a:pt x="120708" y="0"/>
                      <a:pt x="77838" y="0"/>
                    </a:cubicBezTo>
                    <a:cubicBezTo>
                      <a:pt x="34895" y="0"/>
                      <a:pt x="0" y="34899"/>
                      <a:pt x="0" y="77773"/>
                    </a:cubicBezTo>
                    <a:cubicBezTo>
                      <a:pt x="0" y="120720"/>
                      <a:pt x="34895" y="155619"/>
                      <a:pt x="77838" y="1556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90A51A9-B153-4207-89FE-F8010DDB54E9}"/>
                  </a:ext>
                </a:extLst>
              </p:cNvPr>
              <p:cNvSpPr/>
              <p:nvPr/>
            </p:nvSpPr>
            <p:spPr>
              <a:xfrm>
                <a:off x="3000878" y="3460887"/>
                <a:ext cx="343614" cy="175300"/>
              </a:xfrm>
              <a:custGeom>
                <a:avLst/>
                <a:gdLst>
                  <a:gd name="connsiteX0" fmla="*/ 324594 w 343614"/>
                  <a:gd name="connsiteY0" fmla="*/ 46459 h 175300"/>
                  <a:gd name="connsiteX1" fmla="*/ 315010 w 343614"/>
                  <a:gd name="connsiteY1" fmla="*/ 57141 h 175300"/>
                  <a:gd name="connsiteX2" fmla="*/ 329714 w 343614"/>
                  <a:gd name="connsiteY2" fmla="*/ 107112 h 175300"/>
                  <a:gd name="connsiteX3" fmla="*/ 329714 w 343614"/>
                  <a:gd name="connsiteY3" fmla="*/ 161326 h 175300"/>
                  <a:gd name="connsiteX4" fmla="*/ 13973 w 343614"/>
                  <a:gd name="connsiteY4" fmla="*/ 161326 h 175300"/>
                  <a:gd name="connsiteX5" fmla="*/ 13973 w 343614"/>
                  <a:gd name="connsiteY5" fmla="*/ 107112 h 175300"/>
                  <a:gd name="connsiteX6" fmla="*/ 107101 w 343614"/>
                  <a:gd name="connsiteY6" fmla="*/ 13974 h 175300"/>
                  <a:gd name="connsiteX7" fmla="*/ 236587 w 343614"/>
                  <a:gd name="connsiteY7" fmla="*/ 13974 h 175300"/>
                  <a:gd name="connsiteX8" fmla="*/ 237099 w 343614"/>
                  <a:gd name="connsiteY8" fmla="*/ 13974 h 175300"/>
                  <a:gd name="connsiteX9" fmla="*/ 248950 w 343614"/>
                  <a:gd name="connsiteY9" fmla="*/ 805 h 175300"/>
                  <a:gd name="connsiteX10" fmla="*/ 236587 w 343614"/>
                  <a:gd name="connsiteY10" fmla="*/ 0 h 175300"/>
                  <a:gd name="connsiteX11" fmla="*/ 107101 w 343614"/>
                  <a:gd name="connsiteY11" fmla="*/ 0 h 175300"/>
                  <a:gd name="connsiteX12" fmla="*/ 0 w 343614"/>
                  <a:gd name="connsiteY12" fmla="*/ 107112 h 175300"/>
                  <a:gd name="connsiteX13" fmla="*/ 0 w 343614"/>
                  <a:gd name="connsiteY13" fmla="*/ 175300 h 175300"/>
                  <a:gd name="connsiteX14" fmla="*/ 343614 w 343614"/>
                  <a:gd name="connsiteY14" fmla="*/ 175300 h 175300"/>
                  <a:gd name="connsiteX15" fmla="*/ 343614 w 343614"/>
                  <a:gd name="connsiteY15" fmla="*/ 106380 h 175300"/>
                  <a:gd name="connsiteX16" fmla="*/ 324594 w 343614"/>
                  <a:gd name="connsiteY16" fmla="*/ 46459 h 17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3614" h="175300">
                    <a:moveTo>
                      <a:pt x="324594" y="46459"/>
                    </a:moveTo>
                    <a:lnTo>
                      <a:pt x="315010" y="57141"/>
                    </a:lnTo>
                    <a:cubicBezTo>
                      <a:pt x="324228" y="71554"/>
                      <a:pt x="329714" y="88674"/>
                      <a:pt x="329714" y="107112"/>
                    </a:cubicBezTo>
                    <a:lnTo>
                      <a:pt x="329714" y="161326"/>
                    </a:lnTo>
                    <a:lnTo>
                      <a:pt x="13973" y="161326"/>
                    </a:lnTo>
                    <a:lnTo>
                      <a:pt x="13973" y="107112"/>
                    </a:lnTo>
                    <a:cubicBezTo>
                      <a:pt x="13973" y="55751"/>
                      <a:pt x="55745" y="13974"/>
                      <a:pt x="107101" y="13974"/>
                    </a:cubicBezTo>
                    <a:lnTo>
                      <a:pt x="236587" y="13974"/>
                    </a:lnTo>
                    <a:cubicBezTo>
                      <a:pt x="236733" y="13974"/>
                      <a:pt x="236879" y="13974"/>
                      <a:pt x="237099" y="13974"/>
                    </a:cubicBezTo>
                    <a:lnTo>
                      <a:pt x="248950" y="805"/>
                    </a:lnTo>
                    <a:cubicBezTo>
                      <a:pt x="244927" y="293"/>
                      <a:pt x="240757" y="0"/>
                      <a:pt x="236587" y="0"/>
                    </a:cubicBezTo>
                    <a:lnTo>
                      <a:pt x="107101" y="0"/>
                    </a:lnTo>
                    <a:cubicBezTo>
                      <a:pt x="48210" y="0"/>
                      <a:pt x="0" y="48215"/>
                      <a:pt x="0" y="107112"/>
                    </a:cubicBezTo>
                    <a:lnTo>
                      <a:pt x="0" y="175300"/>
                    </a:lnTo>
                    <a:lnTo>
                      <a:pt x="343614" y="175300"/>
                    </a:lnTo>
                    <a:lnTo>
                      <a:pt x="343614" y="106380"/>
                    </a:lnTo>
                    <a:cubicBezTo>
                      <a:pt x="343468" y="84211"/>
                      <a:pt x="336445" y="63579"/>
                      <a:pt x="324594" y="46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0BFD6D9-D3D0-475B-AB9A-B2C28A564B23}"/>
                </a:ext>
              </a:extLst>
            </p:cNvPr>
            <p:cNvGrpSpPr/>
            <p:nvPr/>
          </p:nvGrpSpPr>
          <p:grpSpPr>
            <a:xfrm>
              <a:off x="2268835" y="1016000"/>
              <a:ext cx="969098" cy="821116"/>
              <a:chOff x="1718745" y="3157258"/>
              <a:chExt cx="969098" cy="821116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B96DD5-A531-4A56-A93E-21F57C6EEE98}"/>
                  </a:ext>
                </a:extLst>
              </p:cNvPr>
              <p:cNvSpPr/>
              <p:nvPr/>
            </p:nvSpPr>
            <p:spPr>
              <a:xfrm>
                <a:off x="1718745" y="3157258"/>
                <a:ext cx="969098" cy="821116"/>
              </a:xfrm>
              <a:custGeom>
                <a:avLst/>
                <a:gdLst>
                  <a:gd name="connsiteX0" fmla="*/ 0 w 969098"/>
                  <a:gd name="connsiteY0" fmla="*/ 0 h 821116"/>
                  <a:gd name="connsiteX1" fmla="*/ 969099 w 969098"/>
                  <a:gd name="connsiteY1" fmla="*/ 0 h 821116"/>
                  <a:gd name="connsiteX2" fmla="*/ 969099 w 969098"/>
                  <a:gd name="connsiteY2" fmla="*/ 821116 h 821116"/>
                  <a:gd name="connsiteX3" fmla="*/ 0 w 969098"/>
                  <a:gd name="connsiteY3" fmla="*/ 821116 h 82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098" h="821116">
                    <a:moveTo>
                      <a:pt x="0" y="0"/>
                    </a:moveTo>
                    <a:lnTo>
                      <a:pt x="969099" y="0"/>
                    </a:lnTo>
                    <a:lnTo>
                      <a:pt x="969099" y="821116"/>
                    </a:lnTo>
                    <a:lnTo>
                      <a:pt x="0" y="821116"/>
                    </a:lnTo>
                    <a:close/>
                  </a:path>
                </a:pathLst>
              </a:custGeom>
              <a:solidFill>
                <a:srgbClr val="00B8B5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grpSp>
            <p:nvGrpSpPr>
              <p:cNvPr id="21" name="Graphic 52">
                <a:extLst>
                  <a:ext uri="{FF2B5EF4-FFF2-40B4-BE49-F238E27FC236}">
                    <a16:creationId xmlns:a16="http://schemas.microsoft.com/office/drawing/2014/main" id="{C3FD67B2-0311-4A96-BC0D-4C1DFB7EFBFF}"/>
                  </a:ext>
                </a:extLst>
              </p:cNvPr>
              <p:cNvGrpSpPr/>
              <p:nvPr/>
            </p:nvGrpSpPr>
            <p:grpSpPr>
              <a:xfrm>
                <a:off x="2029292" y="3287708"/>
                <a:ext cx="348442" cy="348478"/>
                <a:chOff x="2029292" y="3287708"/>
                <a:chExt cx="348442" cy="348478"/>
              </a:xfrm>
              <a:solidFill>
                <a:srgbClr val="FFFFFF"/>
              </a:solidFill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E9A22461-C935-4529-B2E3-5F31D2AB9A9D}"/>
                    </a:ext>
                  </a:extLst>
                </p:cNvPr>
                <p:cNvSpPr/>
                <p:nvPr/>
              </p:nvSpPr>
              <p:spPr>
                <a:xfrm>
                  <a:off x="2029292" y="3287708"/>
                  <a:ext cx="348442" cy="348478"/>
                </a:xfrm>
                <a:custGeom>
                  <a:avLst/>
                  <a:gdLst>
                    <a:gd name="connsiteX0" fmla="*/ 174185 w 348442"/>
                    <a:gd name="connsiteY0" fmla="*/ 334505 h 348478"/>
                    <a:gd name="connsiteX1" fmla="*/ 13973 w 348442"/>
                    <a:gd name="connsiteY1" fmla="*/ 174203 h 348478"/>
                    <a:gd name="connsiteX2" fmla="*/ 174185 w 348442"/>
                    <a:gd name="connsiteY2" fmla="*/ 13901 h 348478"/>
                    <a:gd name="connsiteX3" fmla="*/ 334470 w 348442"/>
                    <a:gd name="connsiteY3" fmla="*/ 174203 h 348478"/>
                    <a:gd name="connsiteX4" fmla="*/ 174185 w 348442"/>
                    <a:gd name="connsiteY4" fmla="*/ 334505 h 348478"/>
                    <a:gd name="connsiteX5" fmla="*/ 174185 w 348442"/>
                    <a:gd name="connsiteY5" fmla="*/ 0 h 348478"/>
                    <a:gd name="connsiteX6" fmla="*/ 0 w 348442"/>
                    <a:gd name="connsiteY6" fmla="*/ 174203 h 348478"/>
                    <a:gd name="connsiteX7" fmla="*/ 174185 w 348442"/>
                    <a:gd name="connsiteY7" fmla="*/ 348479 h 348478"/>
                    <a:gd name="connsiteX8" fmla="*/ 348442 w 348442"/>
                    <a:gd name="connsiteY8" fmla="*/ 174203 h 348478"/>
                    <a:gd name="connsiteX9" fmla="*/ 174185 w 348442"/>
                    <a:gd name="connsiteY9" fmla="*/ 0 h 348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8442" h="348478">
                      <a:moveTo>
                        <a:pt x="174185" y="334505"/>
                      </a:moveTo>
                      <a:cubicBezTo>
                        <a:pt x="85812" y="334505"/>
                        <a:pt x="13973" y="262585"/>
                        <a:pt x="13973" y="174203"/>
                      </a:cubicBezTo>
                      <a:cubicBezTo>
                        <a:pt x="13973" y="85821"/>
                        <a:pt x="85812" y="13901"/>
                        <a:pt x="174185" y="13901"/>
                      </a:cubicBezTo>
                      <a:cubicBezTo>
                        <a:pt x="262557" y="13901"/>
                        <a:pt x="334470" y="85821"/>
                        <a:pt x="334470" y="174203"/>
                      </a:cubicBezTo>
                      <a:cubicBezTo>
                        <a:pt x="334470" y="262585"/>
                        <a:pt x="262557" y="334505"/>
                        <a:pt x="174185" y="334505"/>
                      </a:cubicBezTo>
                      <a:close/>
                      <a:moveTo>
                        <a:pt x="174185" y="0"/>
                      </a:moveTo>
                      <a:cubicBezTo>
                        <a:pt x="77984" y="0"/>
                        <a:pt x="0" y="77993"/>
                        <a:pt x="0" y="174203"/>
                      </a:cubicBezTo>
                      <a:cubicBezTo>
                        <a:pt x="0" y="270486"/>
                        <a:pt x="77984" y="348479"/>
                        <a:pt x="174185" y="348479"/>
                      </a:cubicBezTo>
                      <a:cubicBezTo>
                        <a:pt x="270458" y="348479"/>
                        <a:pt x="348442" y="270486"/>
                        <a:pt x="348442" y="174203"/>
                      </a:cubicBezTo>
                      <a:cubicBezTo>
                        <a:pt x="348442" y="77993"/>
                        <a:pt x="270458" y="0"/>
                        <a:pt x="17418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86230D48-A724-4397-A2F9-95EBD62FBE36}"/>
                    </a:ext>
                  </a:extLst>
                </p:cNvPr>
                <p:cNvSpPr/>
                <p:nvPr/>
              </p:nvSpPr>
              <p:spPr>
                <a:xfrm>
                  <a:off x="2068650" y="3420062"/>
                  <a:ext cx="32627" cy="92552"/>
                </a:xfrm>
                <a:custGeom>
                  <a:avLst/>
                  <a:gdLst>
                    <a:gd name="connsiteX0" fmla="*/ 9657 w 32627"/>
                    <a:gd name="connsiteY0" fmla="*/ 4609 h 92552"/>
                    <a:gd name="connsiteX1" fmla="*/ 0 w 32627"/>
                    <a:gd name="connsiteY1" fmla="*/ 9438 h 92552"/>
                    <a:gd name="connsiteX2" fmla="*/ 0 w 32627"/>
                    <a:gd name="connsiteY2" fmla="*/ 22169 h 92552"/>
                    <a:gd name="connsiteX3" fmla="*/ 8340 w 32627"/>
                    <a:gd name="connsiteY3" fmla="*/ 18803 h 92552"/>
                    <a:gd name="connsiteX4" fmla="*/ 16533 w 32627"/>
                    <a:gd name="connsiteY4" fmla="*/ 15145 h 92552"/>
                    <a:gd name="connsiteX5" fmla="*/ 16533 w 32627"/>
                    <a:gd name="connsiteY5" fmla="*/ 92552 h 92552"/>
                    <a:gd name="connsiteX6" fmla="*/ 32628 w 32627"/>
                    <a:gd name="connsiteY6" fmla="*/ 92552 h 92552"/>
                    <a:gd name="connsiteX7" fmla="*/ 32628 w 32627"/>
                    <a:gd name="connsiteY7" fmla="*/ 0 h 92552"/>
                    <a:gd name="connsiteX8" fmla="*/ 18655 w 32627"/>
                    <a:gd name="connsiteY8" fmla="*/ 0 h 92552"/>
                    <a:gd name="connsiteX9" fmla="*/ 9657 w 32627"/>
                    <a:gd name="connsiteY9" fmla="*/ 4609 h 9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627" h="92552">
                      <a:moveTo>
                        <a:pt x="9657" y="4609"/>
                      </a:moveTo>
                      <a:cubicBezTo>
                        <a:pt x="4243" y="7390"/>
                        <a:pt x="1024" y="8999"/>
                        <a:pt x="0" y="9438"/>
                      </a:cubicBezTo>
                      <a:lnTo>
                        <a:pt x="0" y="22169"/>
                      </a:lnTo>
                      <a:cubicBezTo>
                        <a:pt x="658" y="21949"/>
                        <a:pt x="3438" y="20852"/>
                        <a:pt x="8340" y="18803"/>
                      </a:cubicBezTo>
                      <a:cubicBezTo>
                        <a:pt x="13168" y="16754"/>
                        <a:pt x="15948" y="15511"/>
                        <a:pt x="16533" y="15145"/>
                      </a:cubicBezTo>
                      <a:lnTo>
                        <a:pt x="16533" y="92552"/>
                      </a:lnTo>
                      <a:lnTo>
                        <a:pt x="32628" y="92552"/>
                      </a:lnTo>
                      <a:lnTo>
                        <a:pt x="32628" y="0"/>
                      </a:lnTo>
                      <a:lnTo>
                        <a:pt x="18655" y="0"/>
                      </a:lnTo>
                      <a:cubicBezTo>
                        <a:pt x="18070" y="366"/>
                        <a:pt x="15070" y="1902"/>
                        <a:pt x="9657" y="46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E7EA097-AED8-402D-85C7-B76414AF2C95}"/>
                    </a:ext>
                  </a:extLst>
                </p:cNvPr>
                <p:cNvSpPr/>
                <p:nvPr/>
              </p:nvSpPr>
              <p:spPr>
                <a:xfrm>
                  <a:off x="2108740" y="3418086"/>
                  <a:ext cx="69864" cy="95917"/>
                </a:xfrm>
                <a:custGeom>
                  <a:avLst/>
                  <a:gdLst>
                    <a:gd name="connsiteX0" fmla="*/ 51795 w 69864"/>
                    <a:gd name="connsiteY0" fmla="*/ 60653 h 95917"/>
                    <a:gd name="connsiteX1" fmla="*/ 49161 w 69864"/>
                    <a:gd name="connsiteY1" fmla="*/ 71700 h 95917"/>
                    <a:gd name="connsiteX2" fmla="*/ 43674 w 69864"/>
                    <a:gd name="connsiteY2" fmla="*/ 79822 h 95917"/>
                    <a:gd name="connsiteX3" fmla="*/ 34969 w 69864"/>
                    <a:gd name="connsiteY3" fmla="*/ 82748 h 95917"/>
                    <a:gd name="connsiteX4" fmla="*/ 26263 w 69864"/>
                    <a:gd name="connsiteY4" fmla="*/ 79822 h 95917"/>
                    <a:gd name="connsiteX5" fmla="*/ 20776 w 69864"/>
                    <a:gd name="connsiteY5" fmla="*/ 71627 h 95917"/>
                    <a:gd name="connsiteX6" fmla="*/ 18070 w 69864"/>
                    <a:gd name="connsiteY6" fmla="*/ 60506 h 95917"/>
                    <a:gd name="connsiteX7" fmla="*/ 17192 w 69864"/>
                    <a:gd name="connsiteY7" fmla="*/ 47337 h 95917"/>
                    <a:gd name="connsiteX8" fmla="*/ 34969 w 69864"/>
                    <a:gd name="connsiteY8" fmla="*/ 13169 h 95917"/>
                    <a:gd name="connsiteX9" fmla="*/ 52672 w 69864"/>
                    <a:gd name="connsiteY9" fmla="*/ 47630 h 95917"/>
                    <a:gd name="connsiteX10" fmla="*/ 51795 w 69864"/>
                    <a:gd name="connsiteY10" fmla="*/ 60653 h 95917"/>
                    <a:gd name="connsiteX11" fmla="*/ 64963 w 69864"/>
                    <a:gd name="connsiteY11" fmla="*/ 20120 h 95917"/>
                    <a:gd name="connsiteX12" fmla="*/ 58379 w 69864"/>
                    <a:gd name="connsiteY12" fmla="*/ 9511 h 95917"/>
                    <a:gd name="connsiteX13" fmla="*/ 48429 w 69864"/>
                    <a:gd name="connsiteY13" fmla="*/ 2561 h 95917"/>
                    <a:gd name="connsiteX14" fmla="*/ 34969 w 69864"/>
                    <a:gd name="connsiteY14" fmla="*/ 0 h 95917"/>
                    <a:gd name="connsiteX15" fmla="*/ 21508 w 69864"/>
                    <a:gd name="connsiteY15" fmla="*/ 2561 h 95917"/>
                    <a:gd name="connsiteX16" fmla="*/ 11632 w 69864"/>
                    <a:gd name="connsiteY16" fmla="*/ 9511 h 95917"/>
                    <a:gd name="connsiteX17" fmla="*/ 4975 w 69864"/>
                    <a:gd name="connsiteY17" fmla="*/ 20047 h 95917"/>
                    <a:gd name="connsiteX18" fmla="*/ 1170 w 69864"/>
                    <a:gd name="connsiteY18" fmla="*/ 33216 h 95917"/>
                    <a:gd name="connsiteX19" fmla="*/ 0 w 69864"/>
                    <a:gd name="connsiteY19" fmla="*/ 48142 h 95917"/>
                    <a:gd name="connsiteX20" fmla="*/ 1097 w 69864"/>
                    <a:gd name="connsiteY20" fmla="*/ 62774 h 95917"/>
                    <a:gd name="connsiteX21" fmla="*/ 4901 w 69864"/>
                    <a:gd name="connsiteY21" fmla="*/ 75798 h 95917"/>
                    <a:gd name="connsiteX22" fmla="*/ 11412 w 69864"/>
                    <a:gd name="connsiteY22" fmla="*/ 86406 h 95917"/>
                    <a:gd name="connsiteX23" fmla="*/ 21435 w 69864"/>
                    <a:gd name="connsiteY23" fmla="*/ 93357 h 95917"/>
                    <a:gd name="connsiteX24" fmla="*/ 34969 w 69864"/>
                    <a:gd name="connsiteY24" fmla="*/ 95918 h 95917"/>
                    <a:gd name="connsiteX25" fmla="*/ 48576 w 69864"/>
                    <a:gd name="connsiteY25" fmla="*/ 93357 h 95917"/>
                    <a:gd name="connsiteX26" fmla="*/ 58525 w 69864"/>
                    <a:gd name="connsiteY26" fmla="*/ 86406 h 95917"/>
                    <a:gd name="connsiteX27" fmla="*/ 65036 w 69864"/>
                    <a:gd name="connsiteY27" fmla="*/ 75798 h 95917"/>
                    <a:gd name="connsiteX28" fmla="*/ 68767 w 69864"/>
                    <a:gd name="connsiteY28" fmla="*/ 62774 h 95917"/>
                    <a:gd name="connsiteX29" fmla="*/ 69864 w 69864"/>
                    <a:gd name="connsiteY29" fmla="*/ 48142 h 95917"/>
                    <a:gd name="connsiteX30" fmla="*/ 68694 w 69864"/>
                    <a:gd name="connsiteY30" fmla="*/ 33216 h 95917"/>
                    <a:gd name="connsiteX31" fmla="*/ 64963 w 69864"/>
                    <a:gd name="connsiteY31" fmla="*/ 20120 h 9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9864" h="95917">
                      <a:moveTo>
                        <a:pt x="51795" y="60653"/>
                      </a:moveTo>
                      <a:cubicBezTo>
                        <a:pt x="51282" y="64604"/>
                        <a:pt x="50405" y="68262"/>
                        <a:pt x="49161" y="71700"/>
                      </a:cubicBezTo>
                      <a:cubicBezTo>
                        <a:pt x="47844" y="75139"/>
                        <a:pt x="46088" y="77846"/>
                        <a:pt x="43674" y="79822"/>
                      </a:cubicBezTo>
                      <a:cubicBezTo>
                        <a:pt x="41260" y="81724"/>
                        <a:pt x="38407" y="82748"/>
                        <a:pt x="34969" y="82748"/>
                      </a:cubicBezTo>
                      <a:cubicBezTo>
                        <a:pt x="31603" y="82748"/>
                        <a:pt x="28677" y="81724"/>
                        <a:pt x="26263" y="79822"/>
                      </a:cubicBezTo>
                      <a:cubicBezTo>
                        <a:pt x="23849" y="77846"/>
                        <a:pt x="22020" y="75139"/>
                        <a:pt x="20776" y="71627"/>
                      </a:cubicBezTo>
                      <a:cubicBezTo>
                        <a:pt x="19533" y="68115"/>
                        <a:pt x="18582" y="64457"/>
                        <a:pt x="18070" y="60506"/>
                      </a:cubicBezTo>
                      <a:cubicBezTo>
                        <a:pt x="17484" y="56556"/>
                        <a:pt x="17192" y="52166"/>
                        <a:pt x="17192" y="47337"/>
                      </a:cubicBezTo>
                      <a:cubicBezTo>
                        <a:pt x="17411" y="24583"/>
                        <a:pt x="23337" y="13169"/>
                        <a:pt x="34969" y="13169"/>
                      </a:cubicBezTo>
                      <a:cubicBezTo>
                        <a:pt x="46747" y="13169"/>
                        <a:pt x="52672" y="24656"/>
                        <a:pt x="52672" y="47630"/>
                      </a:cubicBezTo>
                      <a:cubicBezTo>
                        <a:pt x="52672" y="52385"/>
                        <a:pt x="52380" y="56702"/>
                        <a:pt x="51795" y="60653"/>
                      </a:cubicBezTo>
                      <a:close/>
                      <a:moveTo>
                        <a:pt x="64963" y="20120"/>
                      </a:moveTo>
                      <a:cubicBezTo>
                        <a:pt x="63207" y="16023"/>
                        <a:pt x="61012" y="12511"/>
                        <a:pt x="58379" y="9511"/>
                      </a:cubicBezTo>
                      <a:cubicBezTo>
                        <a:pt x="55745" y="6585"/>
                        <a:pt x="52453" y="4243"/>
                        <a:pt x="48429" y="2561"/>
                      </a:cubicBezTo>
                      <a:cubicBezTo>
                        <a:pt x="44479" y="805"/>
                        <a:pt x="40016" y="0"/>
                        <a:pt x="34969" y="0"/>
                      </a:cubicBezTo>
                      <a:cubicBezTo>
                        <a:pt x="29994" y="0"/>
                        <a:pt x="25531" y="805"/>
                        <a:pt x="21508" y="2561"/>
                      </a:cubicBezTo>
                      <a:cubicBezTo>
                        <a:pt x="17557" y="4243"/>
                        <a:pt x="14265" y="6585"/>
                        <a:pt x="11632" y="9511"/>
                      </a:cubicBezTo>
                      <a:cubicBezTo>
                        <a:pt x="8925" y="12438"/>
                        <a:pt x="6730" y="15950"/>
                        <a:pt x="4975" y="20047"/>
                      </a:cubicBezTo>
                      <a:cubicBezTo>
                        <a:pt x="3219" y="24217"/>
                        <a:pt x="1902" y="28607"/>
                        <a:pt x="1170" y="33216"/>
                      </a:cubicBezTo>
                      <a:cubicBezTo>
                        <a:pt x="366" y="37826"/>
                        <a:pt x="0" y="42801"/>
                        <a:pt x="0" y="48142"/>
                      </a:cubicBezTo>
                      <a:cubicBezTo>
                        <a:pt x="0" y="53336"/>
                        <a:pt x="366" y="58238"/>
                        <a:pt x="1097" y="62774"/>
                      </a:cubicBezTo>
                      <a:cubicBezTo>
                        <a:pt x="1829" y="67384"/>
                        <a:pt x="3146" y="71700"/>
                        <a:pt x="4901" y="75798"/>
                      </a:cubicBezTo>
                      <a:cubicBezTo>
                        <a:pt x="6657" y="79895"/>
                        <a:pt x="8779" y="83407"/>
                        <a:pt x="11412" y="86406"/>
                      </a:cubicBezTo>
                      <a:cubicBezTo>
                        <a:pt x="14046" y="89333"/>
                        <a:pt x="17411" y="91674"/>
                        <a:pt x="21435" y="93357"/>
                      </a:cubicBezTo>
                      <a:cubicBezTo>
                        <a:pt x="25458" y="95040"/>
                        <a:pt x="29994" y="95918"/>
                        <a:pt x="34969" y="95918"/>
                      </a:cubicBezTo>
                      <a:cubicBezTo>
                        <a:pt x="40016" y="95918"/>
                        <a:pt x="44552" y="95040"/>
                        <a:pt x="48576" y="93357"/>
                      </a:cubicBezTo>
                      <a:cubicBezTo>
                        <a:pt x="52526" y="91674"/>
                        <a:pt x="55891" y="89333"/>
                        <a:pt x="58525" y="86406"/>
                      </a:cubicBezTo>
                      <a:cubicBezTo>
                        <a:pt x="61085" y="83480"/>
                        <a:pt x="63280" y="79968"/>
                        <a:pt x="65036" y="75798"/>
                      </a:cubicBezTo>
                      <a:cubicBezTo>
                        <a:pt x="66792" y="71700"/>
                        <a:pt x="68035" y="67384"/>
                        <a:pt x="68767" y="62774"/>
                      </a:cubicBezTo>
                      <a:cubicBezTo>
                        <a:pt x="69498" y="58238"/>
                        <a:pt x="69864" y="53336"/>
                        <a:pt x="69864" y="48142"/>
                      </a:cubicBezTo>
                      <a:cubicBezTo>
                        <a:pt x="69864" y="42801"/>
                        <a:pt x="69498" y="37899"/>
                        <a:pt x="68694" y="33216"/>
                      </a:cubicBezTo>
                      <a:cubicBezTo>
                        <a:pt x="67962" y="28607"/>
                        <a:pt x="66718" y="24290"/>
                        <a:pt x="64963" y="20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5D03073C-F67D-4387-902B-CEF8E4838640}"/>
                    </a:ext>
                  </a:extLst>
                </p:cNvPr>
                <p:cNvSpPr/>
                <p:nvPr/>
              </p:nvSpPr>
              <p:spPr>
                <a:xfrm>
                  <a:off x="2184091" y="3418086"/>
                  <a:ext cx="69790" cy="95917"/>
                </a:xfrm>
                <a:custGeom>
                  <a:avLst/>
                  <a:gdLst>
                    <a:gd name="connsiteX0" fmla="*/ 51795 w 69790"/>
                    <a:gd name="connsiteY0" fmla="*/ 60653 h 95917"/>
                    <a:gd name="connsiteX1" fmla="*/ 49088 w 69790"/>
                    <a:gd name="connsiteY1" fmla="*/ 71700 h 95917"/>
                    <a:gd name="connsiteX2" fmla="*/ 43601 w 69790"/>
                    <a:gd name="connsiteY2" fmla="*/ 79822 h 95917"/>
                    <a:gd name="connsiteX3" fmla="*/ 34969 w 69790"/>
                    <a:gd name="connsiteY3" fmla="*/ 82748 h 95917"/>
                    <a:gd name="connsiteX4" fmla="*/ 26263 w 69790"/>
                    <a:gd name="connsiteY4" fmla="*/ 79822 h 95917"/>
                    <a:gd name="connsiteX5" fmla="*/ 20776 w 69790"/>
                    <a:gd name="connsiteY5" fmla="*/ 71627 h 95917"/>
                    <a:gd name="connsiteX6" fmla="*/ 17996 w 69790"/>
                    <a:gd name="connsiteY6" fmla="*/ 60506 h 95917"/>
                    <a:gd name="connsiteX7" fmla="*/ 17192 w 69790"/>
                    <a:gd name="connsiteY7" fmla="*/ 47337 h 95917"/>
                    <a:gd name="connsiteX8" fmla="*/ 34969 w 69790"/>
                    <a:gd name="connsiteY8" fmla="*/ 13169 h 95917"/>
                    <a:gd name="connsiteX9" fmla="*/ 52599 w 69790"/>
                    <a:gd name="connsiteY9" fmla="*/ 47630 h 95917"/>
                    <a:gd name="connsiteX10" fmla="*/ 51795 w 69790"/>
                    <a:gd name="connsiteY10" fmla="*/ 60653 h 95917"/>
                    <a:gd name="connsiteX11" fmla="*/ 64889 w 69790"/>
                    <a:gd name="connsiteY11" fmla="*/ 20120 h 95917"/>
                    <a:gd name="connsiteX12" fmla="*/ 58305 w 69790"/>
                    <a:gd name="connsiteY12" fmla="*/ 9511 h 95917"/>
                    <a:gd name="connsiteX13" fmla="*/ 48429 w 69790"/>
                    <a:gd name="connsiteY13" fmla="*/ 2561 h 95917"/>
                    <a:gd name="connsiteX14" fmla="*/ 34969 w 69790"/>
                    <a:gd name="connsiteY14" fmla="*/ 0 h 95917"/>
                    <a:gd name="connsiteX15" fmla="*/ 21508 w 69790"/>
                    <a:gd name="connsiteY15" fmla="*/ 2561 h 95917"/>
                    <a:gd name="connsiteX16" fmla="*/ 11559 w 69790"/>
                    <a:gd name="connsiteY16" fmla="*/ 9511 h 95917"/>
                    <a:gd name="connsiteX17" fmla="*/ 4901 w 69790"/>
                    <a:gd name="connsiteY17" fmla="*/ 20047 h 95917"/>
                    <a:gd name="connsiteX18" fmla="*/ 1097 w 69790"/>
                    <a:gd name="connsiteY18" fmla="*/ 33216 h 95917"/>
                    <a:gd name="connsiteX19" fmla="*/ 0 w 69790"/>
                    <a:gd name="connsiteY19" fmla="*/ 48142 h 95917"/>
                    <a:gd name="connsiteX20" fmla="*/ 1097 w 69790"/>
                    <a:gd name="connsiteY20" fmla="*/ 62774 h 95917"/>
                    <a:gd name="connsiteX21" fmla="*/ 4828 w 69790"/>
                    <a:gd name="connsiteY21" fmla="*/ 75798 h 95917"/>
                    <a:gd name="connsiteX22" fmla="*/ 11412 w 69790"/>
                    <a:gd name="connsiteY22" fmla="*/ 86406 h 95917"/>
                    <a:gd name="connsiteX23" fmla="*/ 21362 w 69790"/>
                    <a:gd name="connsiteY23" fmla="*/ 93357 h 95917"/>
                    <a:gd name="connsiteX24" fmla="*/ 34969 w 69790"/>
                    <a:gd name="connsiteY24" fmla="*/ 95918 h 95917"/>
                    <a:gd name="connsiteX25" fmla="*/ 48502 w 69790"/>
                    <a:gd name="connsiteY25" fmla="*/ 93357 h 95917"/>
                    <a:gd name="connsiteX26" fmla="*/ 58452 w 69790"/>
                    <a:gd name="connsiteY26" fmla="*/ 86406 h 95917"/>
                    <a:gd name="connsiteX27" fmla="*/ 64963 w 69790"/>
                    <a:gd name="connsiteY27" fmla="*/ 75798 h 95917"/>
                    <a:gd name="connsiteX28" fmla="*/ 68694 w 69790"/>
                    <a:gd name="connsiteY28" fmla="*/ 62774 h 95917"/>
                    <a:gd name="connsiteX29" fmla="*/ 69791 w 69790"/>
                    <a:gd name="connsiteY29" fmla="*/ 48142 h 95917"/>
                    <a:gd name="connsiteX30" fmla="*/ 68694 w 69790"/>
                    <a:gd name="connsiteY30" fmla="*/ 33216 h 95917"/>
                    <a:gd name="connsiteX31" fmla="*/ 64889 w 69790"/>
                    <a:gd name="connsiteY31" fmla="*/ 20120 h 9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9790" h="95917">
                      <a:moveTo>
                        <a:pt x="51795" y="60653"/>
                      </a:moveTo>
                      <a:cubicBezTo>
                        <a:pt x="51209" y="64604"/>
                        <a:pt x="50331" y="68262"/>
                        <a:pt x="49088" y="71700"/>
                      </a:cubicBezTo>
                      <a:cubicBezTo>
                        <a:pt x="47844" y="75139"/>
                        <a:pt x="46015" y="77846"/>
                        <a:pt x="43601" y="79822"/>
                      </a:cubicBezTo>
                      <a:cubicBezTo>
                        <a:pt x="41260" y="81724"/>
                        <a:pt x="38334" y="82748"/>
                        <a:pt x="34969" y="82748"/>
                      </a:cubicBezTo>
                      <a:cubicBezTo>
                        <a:pt x="31603" y="82748"/>
                        <a:pt x="28677" y="81724"/>
                        <a:pt x="26263" y="79822"/>
                      </a:cubicBezTo>
                      <a:cubicBezTo>
                        <a:pt x="23849" y="77846"/>
                        <a:pt x="22020" y="75139"/>
                        <a:pt x="20776" y="71627"/>
                      </a:cubicBezTo>
                      <a:cubicBezTo>
                        <a:pt x="19460" y="68115"/>
                        <a:pt x="18582" y="64457"/>
                        <a:pt x="17996" y="60506"/>
                      </a:cubicBezTo>
                      <a:cubicBezTo>
                        <a:pt x="17484" y="56556"/>
                        <a:pt x="17192" y="52166"/>
                        <a:pt x="17192" y="47337"/>
                      </a:cubicBezTo>
                      <a:cubicBezTo>
                        <a:pt x="17338" y="24583"/>
                        <a:pt x="23264" y="13169"/>
                        <a:pt x="34969" y="13169"/>
                      </a:cubicBezTo>
                      <a:cubicBezTo>
                        <a:pt x="46747" y="13169"/>
                        <a:pt x="52599" y="24656"/>
                        <a:pt x="52599" y="47630"/>
                      </a:cubicBezTo>
                      <a:cubicBezTo>
                        <a:pt x="52599" y="52385"/>
                        <a:pt x="52307" y="56702"/>
                        <a:pt x="51795" y="60653"/>
                      </a:cubicBezTo>
                      <a:close/>
                      <a:moveTo>
                        <a:pt x="64889" y="20120"/>
                      </a:moveTo>
                      <a:cubicBezTo>
                        <a:pt x="63134" y="16023"/>
                        <a:pt x="60939" y="12511"/>
                        <a:pt x="58305" y="9511"/>
                      </a:cubicBezTo>
                      <a:cubicBezTo>
                        <a:pt x="55672" y="6585"/>
                        <a:pt x="52380" y="4243"/>
                        <a:pt x="48429" y="2561"/>
                      </a:cubicBezTo>
                      <a:cubicBezTo>
                        <a:pt x="44479" y="805"/>
                        <a:pt x="39943" y="0"/>
                        <a:pt x="34969" y="0"/>
                      </a:cubicBezTo>
                      <a:cubicBezTo>
                        <a:pt x="29994" y="0"/>
                        <a:pt x="25458" y="805"/>
                        <a:pt x="21508" y="2561"/>
                      </a:cubicBezTo>
                      <a:cubicBezTo>
                        <a:pt x="17557" y="4243"/>
                        <a:pt x="14192" y="6585"/>
                        <a:pt x="11559" y="9511"/>
                      </a:cubicBezTo>
                      <a:cubicBezTo>
                        <a:pt x="8925" y="12438"/>
                        <a:pt x="6730" y="15950"/>
                        <a:pt x="4901" y="20047"/>
                      </a:cubicBezTo>
                      <a:cubicBezTo>
                        <a:pt x="3146" y="24217"/>
                        <a:pt x="1902" y="28607"/>
                        <a:pt x="1097" y="33216"/>
                      </a:cubicBezTo>
                      <a:cubicBezTo>
                        <a:pt x="366" y="37826"/>
                        <a:pt x="0" y="42801"/>
                        <a:pt x="0" y="48142"/>
                      </a:cubicBezTo>
                      <a:cubicBezTo>
                        <a:pt x="0" y="53336"/>
                        <a:pt x="366" y="58238"/>
                        <a:pt x="1097" y="62774"/>
                      </a:cubicBezTo>
                      <a:cubicBezTo>
                        <a:pt x="1829" y="67384"/>
                        <a:pt x="3073" y="71700"/>
                        <a:pt x="4828" y="75798"/>
                      </a:cubicBezTo>
                      <a:cubicBezTo>
                        <a:pt x="6584" y="79895"/>
                        <a:pt x="8779" y="83407"/>
                        <a:pt x="11412" y="86406"/>
                      </a:cubicBezTo>
                      <a:cubicBezTo>
                        <a:pt x="14046" y="89333"/>
                        <a:pt x="17338" y="91674"/>
                        <a:pt x="21362" y="93357"/>
                      </a:cubicBezTo>
                      <a:cubicBezTo>
                        <a:pt x="25385" y="95040"/>
                        <a:pt x="29921" y="95918"/>
                        <a:pt x="34969" y="95918"/>
                      </a:cubicBezTo>
                      <a:cubicBezTo>
                        <a:pt x="40016" y="95918"/>
                        <a:pt x="44552" y="95040"/>
                        <a:pt x="48502" y="93357"/>
                      </a:cubicBezTo>
                      <a:cubicBezTo>
                        <a:pt x="52526" y="91674"/>
                        <a:pt x="55818" y="89333"/>
                        <a:pt x="58452" y="86406"/>
                      </a:cubicBezTo>
                      <a:cubicBezTo>
                        <a:pt x="61085" y="83480"/>
                        <a:pt x="63280" y="79968"/>
                        <a:pt x="64963" y="75798"/>
                      </a:cubicBezTo>
                      <a:cubicBezTo>
                        <a:pt x="66718" y="71700"/>
                        <a:pt x="67962" y="67384"/>
                        <a:pt x="68694" y="62774"/>
                      </a:cubicBezTo>
                      <a:cubicBezTo>
                        <a:pt x="69425" y="58238"/>
                        <a:pt x="69791" y="53336"/>
                        <a:pt x="69791" y="48142"/>
                      </a:cubicBezTo>
                      <a:cubicBezTo>
                        <a:pt x="69791" y="42801"/>
                        <a:pt x="69425" y="37899"/>
                        <a:pt x="68694" y="33216"/>
                      </a:cubicBezTo>
                      <a:cubicBezTo>
                        <a:pt x="67889" y="28607"/>
                        <a:pt x="66645" y="24290"/>
                        <a:pt x="64889" y="20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AD4E9E0A-317A-498A-9D22-7E399EB7F397}"/>
                    </a:ext>
                  </a:extLst>
                </p:cNvPr>
                <p:cNvSpPr/>
                <p:nvPr/>
              </p:nvSpPr>
              <p:spPr>
                <a:xfrm>
                  <a:off x="2305822" y="3477349"/>
                  <a:ext cx="33578" cy="35850"/>
                </a:xfrm>
                <a:custGeom>
                  <a:avLst/>
                  <a:gdLst>
                    <a:gd name="connsiteX0" fmla="*/ 23337 w 33578"/>
                    <a:gd name="connsiteY0" fmla="*/ 25534 h 35850"/>
                    <a:gd name="connsiteX1" fmla="*/ 17119 w 33578"/>
                    <a:gd name="connsiteY1" fmla="*/ 28534 h 35850"/>
                    <a:gd name="connsiteX2" fmla="*/ 10827 w 33578"/>
                    <a:gd name="connsiteY2" fmla="*/ 25680 h 35850"/>
                    <a:gd name="connsiteX3" fmla="*/ 8706 w 33578"/>
                    <a:gd name="connsiteY3" fmla="*/ 18071 h 35850"/>
                    <a:gd name="connsiteX4" fmla="*/ 10461 w 33578"/>
                    <a:gd name="connsiteY4" fmla="*/ 10097 h 35850"/>
                    <a:gd name="connsiteX5" fmla="*/ 16533 w 33578"/>
                    <a:gd name="connsiteY5" fmla="*/ 7243 h 35850"/>
                    <a:gd name="connsiteX6" fmla="*/ 23190 w 33578"/>
                    <a:gd name="connsiteY6" fmla="*/ 10170 h 35850"/>
                    <a:gd name="connsiteX7" fmla="*/ 25385 w 33578"/>
                    <a:gd name="connsiteY7" fmla="*/ 17779 h 35850"/>
                    <a:gd name="connsiteX8" fmla="*/ 23337 w 33578"/>
                    <a:gd name="connsiteY8" fmla="*/ 25534 h 35850"/>
                    <a:gd name="connsiteX9" fmla="*/ 29189 w 33578"/>
                    <a:gd name="connsiteY9" fmla="*/ 4975 h 35850"/>
                    <a:gd name="connsiteX10" fmla="*/ 16606 w 33578"/>
                    <a:gd name="connsiteY10" fmla="*/ 0 h 35850"/>
                    <a:gd name="connsiteX11" fmla="*/ 0 w 33578"/>
                    <a:gd name="connsiteY11" fmla="*/ 18071 h 35850"/>
                    <a:gd name="connsiteX12" fmla="*/ 4536 w 33578"/>
                    <a:gd name="connsiteY12" fmla="*/ 30802 h 35850"/>
                    <a:gd name="connsiteX13" fmla="*/ 16972 w 33578"/>
                    <a:gd name="connsiteY13" fmla="*/ 35850 h 35850"/>
                    <a:gd name="connsiteX14" fmla="*/ 29043 w 33578"/>
                    <a:gd name="connsiteY14" fmla="*/ 30729 h 35850"/>
                    <a:gd name="connsiteX15" fmla="*/ 33579 w 33578"/>
                    <a:gd name="connsiteY15" fmla="*/ 17852 h 35850"/>
                    <a:gd name="connsiteX16" fmla="*/ 29189 w 33578"/>
                    <a:gd name="connsiteY16" fmla="*/ 4975 h 3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3578" h="35850">
                      <a:moveTo>
                        <a:pt x="23337" y="25534"/>
                      </a:moveTo>
                      <a:cubicBezTo>
                        <a:pt x="21947" y="27583"/>
                        <a:pt x="19825" y="28534"/>
                        <a:pt x="17119" y="28534"/>
                      </a:cubicBezTo>
                      <a:cubicBezTo>
                        <a:pt x="14339" y="28534"/>
                        <a:pt x="12217" y="27583"/>
                        <a:pt x="10827" y="25680"/>
                      </a:cubicBezTo>
                      <a:cubicBezTo>
                        <a:pt x="9364" y="23778"/>
                        <a:pt x="8706" y="21217"/>
                        <a:pt x="8706" y="18071"/>
                      </a:cubicBezTo>
                      <a:cubicBezTo>
                        <a:pt x="8706" y="14706"/>
                        <a:pt x="9291" y="12072"/>
                        <a:pt x="10461" y="10097"/>
                      </a:cubicBezTo>
                      <a:cubicBezTo>
                        <a:pt x="11559" y="8194"/>
                        <a:pt x="13607" y="7243"/>
                        <a:pt x="16533" y="7243"/>
                      </a:cubicBezTo>
                      <a:cubicBezTo>
                        <a:pt x="19460" y="7243"/>
                        <a:pt x="21727" y="8194"/>
                        <a:pt x="23190" y="10170"/>
                      </a:cubicBezTo>
                      <a:cubicBezTo>
                        <a:pt x="24654" y="12072"/>
                        <a:pt x="25385" y="14633"/>
                        <a:pt x="25385" y="17779"/>
                      </a:cubicBezTo>
                      <a:cubicBezTo>
                        <a:pt x="25385" y="20998"/>
                        <a:pt x="24727" y="23559"/>
                        <a:pt x="23337" y="25534"/>
                      </a:cubicBezTo>
                      <a:close/>
                      <a:moveTo>
                        <a:pt x="29189" y="4975"/>
                      </a:moveTo>
                      <a:cubicBezTo>
                        <a:pt x="26263" y="1683"/>
                        <a:pt x="22093" y="0"/>
                        <a:pt x="16606" y="0"/>
                      </a:cubicBezTo>
                      <a:cubicBezTo>
                        <a:pt x="5560" y="0"/>
                        <a:pt x="0" y="5999"/>
                        <a:pt x="0" y="18071"/>
                      </a:cubicBezTo>
                      <a:cubicBezTo>
                        <a:pt x="0" y="23193"/>
                        <a:pt x="1536" y="27436"/>
                        <a:pt x="4536" y="30802"/>
                      </a:cubicBezTo>
                      <a:cubicBezTo>
                        <a:pt x="7608" y="34167"/>
                        <a:pt x="11705" y="35850"/>
                        <a:pt x="16972" y="35850"/>
                      </a:cubicBezTo>
                      <a:cubicBezTo>
                        <a:pt x="22093" y="35850"/>
                        <a:pt x="26117" y="34167"/>
                        <a:pt x="29043" y="30729"/>
                      </a:cubicBezTo>
                      <a:cubicBezTo>
                        <a:pt x="32042" y="27290"/>
                        <a:pt x="33579" y="23047"/>
                        <a:pt x="33579" y="17852"/>
                      </a:cubicBezTo>
                      <a:cubicBezTo>
                        <a:pt x="33579" y="12584"/>
                        <a:pt x="32116" y="8268"/>
                        <a:pt x="29189" y="49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6A57C40A-2979-4500-A93D-3D9E0AA2B81E}"/>
                    </a:ext>
                  </a:extLst>
                </p:cNvPr>
                <p:cNvSpPr/>
                <p:nvPr/>
              </p:nvSpPr>
              <p:spPr>
                <a:xfrm>
                  <a:off x="2273707" y="3446035"/>
                  <a:ext cx="51355" cy="67822"/>
                </a:xfrm>
                <a:custGeom>
                  <a:avLst/>
                  <a:gdLst>
                    <a:gd name="connsiteX0" fmla="*/ 41260 w 51355"/>
                    <a:gd name="connsiteY0" fmla="*/ 0 h 67822"/>
                    <a:gd name="connsiteX1" fmla="*/ 0 w 51355"/>
                    <a:gd name="connsiteY1" fmla="*/ 67823 h 67822"/>
                    <a:gd name="connsiteX2" fmla="*/ 9803 w 51355"/>
                    <a:gd name="connsiteY2" fmla="*/ 67823 h 67822"/>
                    <a:gd name="connsiteX3" fmla="*/ 51356 w 51355"/>
                    <a:gd name="connsiteY3" fmla="*/ 73 h 67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55" h="67822">
                      <a:moveTo>
                        <a:pt x="41260" y="0"/>
                      </a:moveTo>
                      <a:lnTo>
                        <a:pt x="0" y="67823"/>
                      </a:lnTo>
                      <a:lnTo>
                        <a:pt x="9803" y="67823"/>
                      </a:lnTo>
                      <a:lnTo>
                        <a:pt x="51356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99F7562B-11AE-440B-BFF6-9F91A12E5076}"/>
                    </a:ext>
                  </a:extLst>
                </p:cNvPr>
                <p:cNvSpPr/>
                <p:nvPr/>
              </p:nvSpPr>
              <p:spPr>
                <a:xfrm>
                  <a:off x="2262148" y="3445523"/>
                  <a:ext cx="32847" cy="35923"/>
                </a:xfrm>
                <a:custGeom>
                  <a:avLst/>
                  <a:gdLst>
                    <a:gd name="connsiteX0" fmla="*/ 8267 w 32847"/>
                    <a:gd name="connsiteY0" fmla="*/ 18071 h 35923"/>
                    <a:gd name="connsiteX1" fmla="*/ 10242 w 32847"/>
                    <a:gd name="connsiteY1" fmla="*/ 10243 h 35923"/>
                    <a:gd name="connsiteX2" fmla="*/ 16241 w 32847"/>
                    <a:gd name="connsiteY2" fmla="*/ 7243 h 35923"/>
                    <a:gd name="connsiteX3" fmla="*/ 22166 w 32847"/>
                    <a:gd name="connsiteY3" fmla="*/ 10170 h 35923"/>
                    <a:gd name="connsiteX4" fmla="*/ 24215 w 32847"/>
                    <a:gd name="connsiteY4" fmla="*/ 17998 h 35923"/>
                    <a:gd name="connsiteX5" fmla="*/ 22166 w 32847"/>
                    <a:gd name="connsiteY5" fmla="*/ 25680 h 35923"/>
                    <a:gd name="connsiteX6" fmla="*/ 16167 w 32847"/>
                    <a:gd name="connsiteY6" fmla="*/ 28607 h 35923"/>
                    <a:gd name="connsiteX7" fmla="*/ 10242 w 32847"/>
                    <a:gd name="connsiteY7" fmla="*/ 25754 h 35923"/>
                    <a:gd name="connsiteX8" fmla="*/ 8267 w 32847"/>
                    <a:gd name="connsiteY8" fmla="*/ 18071 h 35923"/>
                    <a:gd name="connsiteX9" fmla="*/ 28238 w 32847"/>
                    <a:gd name="connsiteY9" fmla="*/ 30802 h 35923"/>
                    <a:gd name="connsiteX10" fmla="*/ 32847 w 32847"/>
                    <a:gd name="connsiteY10" fmla="*/ 17925 h 35923"/>
                    <a:gd name="connsiteX11" fmla="*/ 28458 w 32847"/>
                    <a:gd name="connsiteY11" fmla="*/ 5048 h 35923"/>
                    <a:gd name="connsiteX12" fmla="*/ 16241 w 32847"/>
                    <a:gd name="connsiteY12" fmla="*/ 0 h 35923"/>
                    <a:gd name="connsiteX13" fmla="*/ 4463 w 32847"/>
                    <a:gd name="connsiteY13" fmla="*/ 5121 h 35923"/>
                    <a:gd name="connsiteX14" fmla="*/ 0 w 32847"/>
                    <a:gd name="connsiteY14" fmla="*/ 18071 h 35923"/>
                    <a:gd name="connsiteX15" fmla="*/ 4316 w 32847"/>
                    <a:gd name="connsiteY15" fmla="*/ 30875 h 35923"/>
                    <a:gd name="connsiteX16" fmla="*/ 16021 w 32847"/>
                    <a:gd name="connsiteY16" fmla="*/ 35923 h 35923"/>
                    <a:gd name="connsiteX17" fmla="*/ 28238 w 32847"/>
                    <a:gd name="connsiteY17" fmla="*/ 30802 h 35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847" h="35923">
                      <a:moveTo>
                        <a:pt x="8267" y="18071"/>
                      </a:moveTo>
                      <a:cubicBezTo>
                        <a:pt x="8267" y="14852"/>
                        <a:pt x="8925" y="12218"/>
                        <a:pt x="10242" y="10243"/>
                      </a:cubicBezTo>
                      <a:cubicBezTo>
                        <a:pt x="11632" y="8194"/>
                        <a:pt x="13607" y="7243"/>
                        <a:pt x="16241" y="7243"/>
                      </a:cubicBezTo>
                      <a:cubicBezTo>
                        <a:pt x="18874" y="7243"/>
                        <a:pt x="20849" y="8194"/>
                        <a:pt x="22166" y="10170"/>
                      </a:cubicBezTo>
                      <a:cubicBezTo>
                        <a:pt x="23556" y="12145"/>
                        <a:pt x="24215" y="14779"/>
                        <a:pt x="24215" y="17998"/>
                      </a:cubicBezTo>
                      <a:cubicBezTo>
                        <a:pt x="24215" y="21144"/>
                        <a:pt x="23556" y="23705"/>
                        <a:pt x="22166" y="25680"/>
                      </a:cubicBezTo>
                      <a:cubicBezTo>
                        <a:pt x="20849" y="27656"/>
                        <a:pt x="18801" y="28607"/>
                        <a:pt x="16167" y="28607"/>
                      </a:cubicBezTo>
                      <a:cubicBezTo>
                        <a:pt x="13534" y="28607"/>
                        <a:pt x="11559" y="27656"/>
                        <a:pt x="10242" y="25754"/>
                      </a:cubicBezTo>
                      <a:cubicBezTo>
                        <a:pt x="8925" y="23851"/>
                        <a:pt x="8267" y="21291"/>
                        <a:pt x="8267" y="18071"/>
                      </a:cubicBezTo>
                      <a:close/>
                      <a:moveTo>
                        <a:pt x="28238" y="30802"/>
                      </a:moveTo>
                      <a:cubicBezTo>
                        <a:pt x="31311" y="27363"/>
                        <a:pt x="32847" y="23047"/>
                        <a:pt x="32847" y="17925"/>
                      </a:cubicBezTo>
                      <a:cubicBezTo>
                        <a:pt x="32847" y="12730"/>
                        <a:pt x="31384" y="8414"/>
                        <a:pt x="28458" y="5048"/>
                      </a:cubicBezTo>
                      <a:cubicBezTo>
                        <a:pt x="25458" y="1683"/>
                        <a:pt x="21435" y="0"/>
                        <a:pt x="16241" y="0"/>
                      </a:cubicBezTo>
                      <a:cubicBezTo>
                        <a:pt x="11339" y="0"/>
                        <a:pt x="7389" y="1756"/>
                        <a:pt x="4463" y="5121"/>
                      </a:cubicBezTo>
                      <a:cubicBezTo>
                        <a:pt x="1463" y="8560"/>
                        <a:pt x="0" y="12877"/>
                        <a:pt x="0" y="18071"/>
                      </a:cubicBezTo>
                      <a:cubicBezTo>
                        <a:pt x="0" y="23266"/>
                        <a:pt x="1463" y="27510"/>
                        <a:pt x="4316" y="30875"/>
                      </a:cubicBezTo>
                      <a:cubicBezTo>
                        <a:pt x="7169" y="34241"/>
                        <a:pt x="11047" y="35923"/>
                        <a:pt x="16021" y="35923"/>
                      </a:cubicBezTo>
                      <a:cubicBezTo>
                        <a:pt x="21069" y="35923"/>
                        <a:pt x="25166" y="34167"/>
                        <a:pt x="28238" y="308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C1F4BC-2EA8-4F05-B9A6-E5DFAF44A2E0}"/>
                  </a:ext>
                </a:extLst>
              </p:cNvPr>
              <p:cNvSpPr/>
              <p:nvPr/>
            </p:nvSpPr>
            <p:spPr>
              <a:xfrm>
                <a:off x="1969670" y="3724569"/>
                <a:ext cx="464175" cy="167837"/>
              </a:xfrm>
              <a:custGeom>
                <a:avLst/>
                <a:gdLst>
                  <a:gd name="connsiteX0" fmla="*/ 100809 w 464175"/>
                  <a:gd name="connsiteY0" fmla="*/ 29046 h 167837"/>
                  <a:gd name="connsiteX1" fmla="*/ 90494 w 464175"/>
                  <a:gd name="connsiteY1" fmla="*/ 28973 h 167837"/>
                  <a:gd name="connsiteX2" fmla="*/ 90494 w 464175"/>
                  <a:gd name="connsiteY2" fmla="*/ 6877 h 167837"/>
                  <a:gd name="connsiteX3" fmla="*/ 102711 w 464175"/>
                  <a:gd name="connsiteY3" fmla="*/ 6877 h 167837"/>
                  <a:gd name="connsiteX4" fmla="*/ 115367 w 464175"/>
                  <a:gd name="connsiteY4" fmla="*/ 16681 h 167837"/>
                  <a:gd name="connsiteX5" fmla="*/ 100809 w 464175"/>
                  <a:gd name="connsiteY5" fmla="*/ 29046 h 167837"/>
                  <a:gd name="connsiteX6" fmla="*/ 90494 w 464175"/>
                  <a:gd name="connsiteY6" fmla="*/ 59921 h 167837"/>
                  <a:gd name="connsiteX7" fmla="*/ 90494 w 464175"/>
                  <a:gd name="connsiteY7" fmla="*/ 34533 h 167837"/>
                  <a:gd name="connsiteX8" fmla="*/ 100151 w 464175"/>
                  <a:gd name="connsiteY8" fmla="*/ 35119 h 167837"/>
                  <a:gd name="connsiteX9" fmla="*/ 122463 w 464175"/>
                  <a:gd name="connsiteY9" fmla="*/ 16535 h 167837"/>
                  <a:gd name="connsiteX10" fmla="*/ 102565 w 464175"/>
                  <a:gd name="connsiteY10" fmla="*/ 585 h 167837"/>
                  <a:gd name="connsiteX11" fmla="*/ 83398 w 464175"/>
                  <a:gd name="connsiteY11" fmla="*/ 585 h 167837"/>
                  <a:gd name="connsiteX12" fmla="*/ 83398 w 464175"/>
                  <a:gd name="connsiteY12" fmla="*/ 59921 h 167837"/>
                  <a:gd name="connsiteX13" fmla="*/ 90494 w 464175"/>
                  <a:gd name="connsiteY13" fmla="*/ 59921 h 167837"/>
                  <a:gd name="connsiteX14" fmla="*/ 146605 w 464175"/>
                  <a:gd name="connsiteY14" fmla="*/ 60872 h 167837"/>
                  <a:gd name="connsiteX15" fmla="*/ 126633 w 464175"/>
                  <a:gd name="connsiteY15" fmla="*/ 38045 h 167837"/>
                  <a:gd name="connsiteX16" fmla="*/ 145800 w 464175"/>
                  <a:gd name="connsiteY16" fmla="*/ 15291 h 167837"/>
                  <a:gd name="connsiteX17" fmla="*/ 163358 w 464175"/>
                  <a:gd name="connsiteY17" fmla="*/ 36362 h 167837"/>
                  <a:gd name="connsiteX18" fmla="*/ 163284 w 464175"/>
                  <a:gd name="connsiteY18" fmla="*/ 39362 h 167837"/>
                  <a:gd name="connsiteX19" fmla="*/ 133437 w 464175"/>
                  <a:gd name="connsiteY19" fmla="*/ 39362 h 167837"/>
                  <a:gd name="connsiteX20" fmla="*/ 146897 w 464175"/>
                  <a:gd name="connsiteY20" fmla="*/ 55239 h 167837"/>
                  <a:gd name="connsiteX21" fmla="*/ 160651 w 464175"/>
                  <a:gd name="connsiteY21" fmla="*/ 50849 h 167837"/>
                  <a:gd name="connsiteX22" fmla="*/ 162699 w 464175"/>
                  <a:gd name="connsiteY22" fmla="*/ 55678 h 167837"/>
                  <a:gd name="connsiteX23" fmla="*/ 146605 w 464175"/>
                  <a:gd name="connsiteY23" fmla="*/ 60872 h 167837"/>
                  <a:gd name="connsiteX24" fmla="*/ 133729 w 464175"/>
                  <a:gd name="connsiteY24" fmla="*/ 34753 h 167837"/>
                  <a:gd name="connsiteX25" fmla="*/ 156920 w 464175"/>
                  <a:gd name="connsiteY25" fmla="*/ 34753 h 167837"/>
                  <a:gd name="connsiteX26" fmla="*/ 145800 w 464175"/>
                  <a:gd name="connsiteY26" fmla="*/ 20778 h 167837"/>
                  <a:gd name="connsiteX27" fmla="*/ 133729 w 464175"/>
                  <a:gd name="connsiteY27" fmla="*/ 34753 h 167837"/>
                  <a:gd name="connsiteX28" fmla="*/ 171405 w 464175"/>
                  <a:gd name="connsiteY28" fmla="*/ 59921 h 167837"/>
                  <a:gd name="connsiteX29" fmla="*/ 171405 w 464175"/>
                  <a:gd name="connsiteY29" fmla="*/ 26339 h 167837"/>
                  <a:gd name="connsiteX30" fmla="*/ 171332 w 464175"/>
                  <a:gd name="connsiteY30" fmla="*/ 16389 h 167837"/>
                  <a:gd name="connsiteX31" fmla="*/ 176965 w 464175"/>
                  <a:gd name="connsiteY31" fmla="*/ 16389 h 167837"/>
                  <a:gd name="connsiteX32" fmla="*/ 177404 w 464175"/>
                  <a:gd name="connsiteY32" fmla="*/ 23925 h 167837"/>
                  <a:gd name="connsiteX33" fmla="*/ 190206 w 464175"/>
                  <a:gd name="connsiteY33" fmla="*/ 16389 h 167837"/>
                  <a:gd name="connsiteX34" fmla="*/ 191376 w 464175"/>
                  <a:gd name="connsiteY34" fmla="*/ 16389 h 167837"/>
                  <a:gd name="connsiteX35" fmla="*/ 191888 w 464175"/>
                  <a:gd name="connsiteY35" fmla="*/ 22461 h 167837"/>
                  <a:gd name="connsiteX36" fmla="*/ 190279 w 464175"/>
                  <a:gd name="connsiteY36" fmla="*/ 22461 h 167837"/>
                  <a:gd name="connsiteX37" fmla="*/ 178062 w 464175"/>
                  <a:gd name="connsiteY37" fmla="*/ 34387 h 167837"/>
                  <a:gd name="connsiteX38" fmla="*/ 178062 w 464175"/>
                  <a:gd name="connsiteY38" fmla="*/ 59921 h 167837"/>
                  <a:gd name="connsiteX39" fmla="*/ 171405 w 464175"/>
                  <a:gd name="connsiteY39" fmla="*/ 59921 h 167837"/>
                  <a:gd name="connsiteX40" fmla="*/ 226345 w 464175"/>
                  <a:gd name="connsiteY40" fmla="*/ 48215 h 167837"/>
                  <a:gd name="connsiteX41" fmla="*/ 211933 w 464175"/>
                  <a:gd name="connsiteY41" fmla="*/ 60872 h 167837"/>
                  <a:gd name="connsiteX42" fmla="*/ 196863 w 464175"/>
                  <a:gd name="connsiteY42" fmla="*/ 56848 h 167837"/>
                  <a:gd name="connsiteX43" fmla="*/ 198546 w 464175"/>
                  <a:gd name="connsiteY43" fmla="*/ 51727 h 167837"/>
                  <a:gd name="connsiteX44" fmla="*/ 210909 w 464175"/>
                  <a:gd name="connsiteY44" fmla="*/ 55385 h 167837"/>
                  <a:gd name="connsiteX45" fmla="*/ 211567 w 464175"/>
                  <a:gd name="connsiteY45" fmla="*/ 55385 h 167837"/>
                  <a:gd name="connsiteX46" fmla="*/ 220054 w 464175"/>
                  <a:gd name="connsiteY46" fmla="*/ 48361 h 167837"/>
                  <a:gd name="connsiteX47" fmla="*/ 220054 w 464175"/>
                  <a:gd name="connsiteY47" fmla="*/ 47995 h 167837"/>
                  <a:gd name="connsiteX48" fmla="*/ 213543 w 464175"/>
                  <a:gd name="connsiteY48" fmla="*/ 41191 h 167837"/>
                  <a:gd name="connsiteX49" fmla="*/ 207763 w 464175"/>
                  <a:gd name="connsiteY49" fmla="*/ 39582 h 167837"/>
                  <a:gd name="connsiteX50" fmla="*/ 196424 w 464175"/>
                  <a:gd name="connsiteY50" fmla="*/ 27583 h 167837"/>
                  <a:gd name="connsiteX51" fmla="*/ 210982 w 464175"/>
                  <a:gd name="connsiteY51" fmla="*/ 15291 h 167837"/>
                  <a:gd name="connsiteX52" fmla="*/ 224150 w 464175"/>
                  <a:gd name="connsiteY52" fmla="*/ 18145 h 167837"/>
                  <a:gd name="connsiteX53" fmla="*/ 222614 w 464175"/>
                  <a:gd name="connsiteY53" fmla="*/ 22973 h 167837"/>
                  <a:gd name="connsiteX54" fmla="*/ 211494 w 464175"/>
                  <a:gd name="connsiteY54" fmla="*/ 20559 h 167837"/>
                  <a:gd name="connsiteX55" fmla="*/ 203081 w 464175"/>
                  <a:gd name="connsiteY55" fmla="*/ 27583 h 167837"/>
                  <a:gd name="connsiteX56" fmla="*/ 209373 w 464175"/>
                  <a:gd name="connsiteY56" fmla="*/ 33582 h 167837"/>
                  <a:gd name="connsiteX57" fmla="*/ 215372 w 464175"/>
                  <a:gd name="connsiteY57" fmla="*/ 35192 h 167837"/>
                  <a:gd name="connsiteX58" fmla="*/ 226345 w 464175"/>
                  <a:gd name="connsiteY58" fmla="*/ 48069 h 167837"/>
                  <a:gd name="connsiteX59" fmla="*/ 226345 w 464175"/>
                  <a:gd name="connsiteY59" fmla="*/ 48215 h 167837"/>
                  <a:gd name="connsiteX60" fmla="*/ 266434 w 464175"/>
                  <a:gd name="connsiteY60" fmla="*/ 38191 h 167837"/>
                  <a:gd name="connsiteX61" fmla="*/ 253340 w 464175"/>
                  <a:gd name="connsiteY61" fmla="*/ 55458 h 167837"/>
                  <a:gd name="connsiteX62" fmla="*/ 239513 w 464175"/>
                  <a:gd name="connsiteY62" fmla="*/ 38265 h 167837"/>
                  <a:gd name="connsiteX63" fmla="*/ 253193 w 464175"/>
                  <a:gd name="connsiteY63" fmla="*/ 20852 h 167837"/>
                  <a:gd name="connsiteX64" fmla="*/ 266434 w 464175"/>
                  <a:gd name="connsiteY64" fmla="*/ 38191 h 167837"/>
                  <a:gd name="connsiteX65" fmla="*/ 273311 w 464175"/>
                  <a:gd name="connsiteY65" fmla="*/ 38118 h 167837"/>
                  <a:gd name="connsiteX66" fmla="*/ 253340 w 464175"/>
                  <a:gd name="connsiteY66" fmla="*/ 15291 h 167837"/>
                  <a:gd name="connsiteX67" fmla="*/ 232710 w 464175"/>
                  <a:gd name="connsiteY67" fmla="*/ 38191 h 167837"/>
                  <a:gd name="connsiteX68" fmla="*/ 253193 w 464175"/>
                  <a:gd name="connsiteY68" fmla="*/ 60872 h 167837"/>
                  <a:gd name="connsiteX69" fmla="*/ 273311 w 464175"/>
                  <a:gd name="connsiteY69" fmla="*/ 38118 h 167837"/>
                  <a:gd name="connsiteX70" fmla="*/ 302574 w 464175"/>
                  <a:gd name="connsiteY70" fmla="*/ 15291 h 167837"/>
                  <a:gd name="connsiteX71" fmla="*/ 287064 w 464175"/>
                  <a:gd name="connsiteY71" fmla="*/ 22754 h 167837"/>
                  <a:gd name="connsiteX72" fmla="*/ 286479 w 464175"/>
                  <a:gd name="connsiteY72" fmla="*/ 16389 h 167837"/>
                  <a:gd name="connsiteX73" fmla="*/ 280700 w 464175"/>
                  <a:gd name="connsiteY73" fmla="*/ 16389 h 167837"/>
                  <a:gd name="connsiteX74" fmla="*/ 280846 w 464175"/>
                  <a:gd name="connsiteY74" fmla="*/ 26924 h 167837"/>
                  <a:gd name="connsiteX75" fmla="*/ 280846 w 464175"/>
                  <a:gd name="connsiteY75" fmla="*/ 59921 h 167837"/>
                  <a:gd name="connsiteX76" fmla="*/ 287503 w 464175"/>
                  <a:gd name="connsiteY76" fmla="*/ 59921 h 167837"/>
                  <a:gd name="connsiteX77" fmla="*/ 287503 w 464175"/>
                  <a:gd name="connsiteY77" fmla="*/ 30143 h 167837"/>
                  <a:gd name="connsiteX78" fmla="*/ 301110 w 464175"/>
                  <a:gd name="connsiteY78" fmla="*/ 20998 h 167837"/>
                  <a:gd name="connsiteX79" fmla="*/ 309670 w 464175"/>
                  <a:gd name="connsiteY79" fmla="*/ 38045 h 167837"/>
                  <a:gd name="connsiteX80" fmla="*/ 309670 w 464175"/>
                  <a:gd name="connsiteY80" fmla="*/ 59921 h 167837"/>
                  <a:gd name="connsiteX81" fmla="*/ 316327 w 464175"/>
                  <a:gd name="connsiteY81" fmla="*/ 59921 h 167837"/>
                  <a:gd name="connsiteX82" fmla="*/ 316327 w 464175"/>
                  <a:gd name="connsiteY82" fmla="*/ 33802 h 167837"/>
                  <a:gd name="connsiteX83" fmla="*/ 302574 w 464175"/>
                  <a:gd name="connsiteY83" fmla="*/ 15291 h 167837"/>
                  <a:gd name="connsiteX84" fmla="*/ 302574 w 464175"/>
                  <a:gd name="connsiteY84" fmla="*/ 15291 h 167837"/>
                  <a:gd name="connsiteX85" fmla="*/ 337689 w 464175"/>
                  <a:gd name="connsiteY85" fmla="*/ 55678 h 167837"/>
                  <a:gd name="connsiteX86" fmla="*/ 330446 w 464175"/>
                  <a:gd name="connsiteY86" fmla="*/ 48800 h 167837"/>
                  <a:gd name="connsiteX87" fmla="*/ 346467 w 464175"/>
                  <a:gd name="connsiteY87" fmla="*/ 39143 h 167837"/>
                  <a:gd name="connsiteX88" fmla="*/ 350418 w 464175"/>
                  <a:gd name="connsiteY88" fmla="*/ 38557 h 167837"/>
                  <a:gd name="connsiteX89" fmla="*/ 350418 w 464175"/>
                  <a:gd name="connsiteY89" fmla="*/ 49239 h 167837"/>
                  <a:gd name="connsiteX90" fmla="*/ 337689 w 464175"/>
                  <a:gd name="connsiteY90" fmla="*/ 55678 h 167837"/>
                  <a:gd name="connsiteX91" fmla="*/ 350564 w 464175"/>
                  <a:gd name="connsiteY91" fmla="*/ 55092 h 167837"/>
                  <a:gd name="connsiteX92" fmla="*/ 351588 w 464175"/>
                  <a:gd name="connsiteY92" fmla="*/ 59921 h 167837"/>
                  <a:gd name="connsiteX93" fmla="*/ 357002 w 464175"/>
                  <a:gd name="connsiteY93" fmla="*/ 59921 h 167837"/>
                  <a:gd name="connsiteX94" fmla="*/ 357002 w 464175"/>
                  <a:gd name="connsiteY94" fmla="*/ 27875 h 167837"/>
                  <a:gd name="connsiteX95" fmla="*/ 341639 w 464175"/>
                  <a:gd name="connsiteY95" fmla="*/ 15291 h 167837"/>
                  <a:gd name="connsiteX96" fmla="*/ 326349 w 464175"/>
                  <a:gd name="connsiteY96" fmla="*/ 18657 h 167837"/>
                  <a:gd name="connsiteX97" fmla="*/ 328251 w 464175"/>
                  <a:gd name="connsiteY97" fmla="*/ 23851 h 167837"/>
                  <a:gd name="connsiteX98" fmla="*/ 341785 w 464175"/>
                  <a:gd name="connsiteY98" fmla="*/ 20925 h 167837"/>
                  <a:gd name="connsiteX99" fmla="*/ 350418 w 464175"/>
                  <a:gd name="connsiteY99" fmla="*/ 28973 h 167837"/>
                  <a:gd name="connsiteX100" fmla="*/ 350418 w 464175"/>
                  <a:gd name="connsiteY100" fmla="*/ 33875 h 167837"/>
                  <a:gd name="connsiteX101" fmla="*/ 346028 w 464175"/>
                  <a:gd name="connsiteY101" fmla="*/ 34387 h 167837"/>
                  <a:gd name="connsiteX102" fmla="*/ 323789 w 464175"/>
                  <a:gd name="connsiteY102" fmla="*/ 49020 h 167837"/>
                  <a:gd name="connsiteX103" fmla="*/ 337030 w 464175"/>
                  <a:gd name="connsiteY103" fmla="*/ 60872 h 167837"/>
                  <a:gd name="connsiteX104" fmla="*/ 350564 w 464175"/>
                  <a:gd name="connsiteY104" fmla="*/ 55092 h 167837"/>
                  <a:gd name="connsiteX105" fmla="*/ 374193 w 464175"/>
                  <a:gd name="connsiteY105" fmla="*/ 0 h 167837"/>
                  <a:gd name="connsiteX106" fmla="*/ 367536 w 464175"/>
                  <a:gd name="connsiteY106" fmla="*/ 732 h 167837"/>
                  <a:gd name="connsiteX107" fmla="*/ 367536 w 464175"/>
                  <a:gd name="connsiteY107" fmla="*/ 41338 h 167837"/>
                  <a:gd name="connsiteX108" fmla="*/ 378436 w 464175"/>
                  <a:gd name="connsiteY108" fmla="*/ 60726 h 167837"/>
                  <a:gd name="connsiteX109" fmla="*/ 382972 w 464175"/>
                  <a:gd name="connsiteY109" fmla="*/ 60214 h 167837"/>
                  <a:gd name="connsiteX110" fmla="*/ 382533 w 464175"/>
                  <a:gd name="connsiteY110" fmla="*/ 55019 h 167837"/>
                  <a:gd name="connsiteX111" fmla="*/ 378949 w 464175"/>
                  <a:gd name="connsiteY111" fmla="*/ 55312 h 167837"/>
                  <a:gd name="connsiteX112" fmla="*/ 374193 w 464175"/>
                  <a:gd name="connsiteY112" fmla="*/ 42874 h 167837"/>
                  <a:gd name="connsiteX113" fmla="*/ 374193 w 464175"/>
                  <a:gd name="connsiteY113" fmla="*/ 0 h 167837"/>
                  <a:gd name="connsiteX114" fmla="*/ 28385 w 464175"/>
                  <a:gd name="connsiteY114" fmla="*/ 106307 h 167837"/>
                  <a:gd name="connsiteX115" fmla="*/ 0 w 464175"/>
                  <a:gd name="connsiteY115" fmla="*/ 137328 h 167837"/>
                  <a:gd name="connsiteX116" fmla="*/ 28458 w 464175"/>
                  <a:gd name="connsiteY116" fmla="*/ 167764 h 167837"/>
                  <a:gd name="connsiteX117" fmla="*/ 45503 w 464175"/>
                  <a:gd name="connsiteY117" fmla="*/ 162643 h 167837"/>
                  <a:gd name="connsiteX118" fmla="*/ 43235 w 464175"/>
                  <a:gd name="connsiteY118" fmla="*/ 156863 h 167837"/>
                  <a:gd name="connsiteX119" fmla="*/ 29043 w 464175"/>
                  <a:gd name="connsiteY119" fmla="*/ 161765 h 167837"/>
                  <a:gd name="connsiteX120" fmla="*/ 7608 w 464175"/>
                  <a:gd name="connsiteY120" fmla="*/ 137328 h 167837"/>
                  <a:gd name="connsiteX121" fmla="*/ 28604 w 464175"/>
                  <a:gd name="connsiteY121" fmla="*/ 112453 h 167837"/>
                  <a:gd name="connsiteX122" fmla="*/ 43235 w 464175"/>
                  <a:gd name="connsiteY122" fmla="*/ 117135 h 167837"/>
                  <a:gd name="connsiteX123" fmla="*/ 45796 w 464175"/>
                  <a:gd name="connsiteY123" fmla="*/ 111794 h 167837"/>
                  <a:gd name="connsiteX124" fmla="*/ 28385 w 464175"/>
                  <a:gd name="connsiteY124" fmla="*/ 106307 h 167837"/>
                  <a:gd name="connsiteX125" fmla="*/ 84056 w 464175"/>
                  <a:gd name="connsiteY125" fmla="*/ 145157 h 167837"/>
                  <a:gd name="connsiteX126" fmla="*/ 70961 w 464175"/>
                  <a:gd name="connsiteY126" fmla="*/ 162423 h 167837"/>
                  <a:gd name="connsiteX127" fmla="*/ 57135 w 464175"/>
                  <a:gd name="connsiteY127" fmla="*/ 145230 h 167837"/>
                  <a:gd name="connsiteX128" fmla="*/ 70815 w 464175"/>
                  <a:gd name="connsiteY128" fmla="*/ 127817 h 167837"/>
                  <a:gd name="connsiteX129" fmla="*/ 84056 w 464175"/>
                  <a:gd name="connsiteY129" fmla="*/ 145157 h 167837"/>
                  <a:gd name="connsiteX130" fmla="*/ 90933 w 464175"/>
                  <a:gd name="connsiteY130" fmla="*/ 145084 h 167837"/>
                  <a:gd name="connsiteX131" fmla="*/ 70961 w 464175"/>
                  <a:gd name="connsiteY131" fmla="*/ 122257 h 167837"/>
                  <a:gd name="connsiteX132" fmla="*/ 50331 w 464175"/>
                  <a:gd name="connsiteY132" fmla="*/ 145157 h 167837"/>
                  <a:gd name="connsiteX133" fmla="*/ 70815 w 464175"/>
                  <a:gd name="connsiteY133" fmla="*/ 167838 h 167837"/>
                  <a:gd name="connsiteX134" fmla="*/ 90933 w 464175"/>
                  <a:gd name="connsiteY134" fmla="*/ 145084 h 167837"/>
                  <a:gd name="connsiteX135" fmla="*/ 98541 w 464175"/>
                  <a:gd name="connsiteY135" fmla="*/ 166886 h 167837"/>
                  <a:gd name="connsiteX136" fmla="*/ 98541 w 464175"/>
                  <a:gd name="connsiteY136" fmla="*/ 134402 h 167837"/>
                  <a:gd name="connsiteX137" fmla="*/ 98322 w 464175"/>
                  <a:gd name="connsiteY137" fmla="*/ 123354 h 167837"/>
                  <a:gd name="connsiteX138" fmla="*/ 104101 w 464175"/>
                  <a:gd name="connsiteY138" fmla="*/ 123354 h 167837"/>
                  <a:gd name="connsiteX139" fmla="*/ 104686 w 464175"/>
                  <a:gd name="connsiteY139" fmla="*/ 129792 h 167837"/>
                  <a:gd name="connsiteX140" fmla="*/ 119391 w 464175"/>
                  <a:gd name="connsiteY140" fmla="*/ 122257 h 167837"/>
                  <a:gd name="connsiteX141" fmla="*/ 131681 w 464175"/>
                  <a:gd name="connsiteY141" fmla="*/ 130305 h 167837"/>
                  <a:gd name="connsiteX142" fmla="*/ 146678 w 464175"/>
                  <a:gd name="connsiteY142" fmla="*/ 122257 h 167837"/>
                  <a:gd name="connsiteX143" fmla="*/ 160139 w 464175"/>
                  <a:gd name="connsiteY143" fmla="*/ 139231 h 167837"/>
                  <a:gd name="connsiteX144" fmla="*/ 160139 w 464175"/>
                  <a:gd name="connsiteY144" fmla="*/ 166886 h 167837"/>
                  <a:gd name="connsiteX145" fmla="*/ 153481 w 464175"/>
                  <a:gd name="connsiteY145" fmla="*/ 166886 h 167837"/>
                  <a:gd name="connsiteX146" fmla="*/ 153481 w 464175"/>
                  <a:gd name="connsiteY146" fmla="*/ 144133 h 167837"/>
                  <a:gd name="connsiteX147" fmla="*/ 145654 w 464175"/>
                  <a:gd name="connsiteY147" fmla="*/ 128037 h 167837"/>
                  <a:gd name="connsiteX148" fmla="*/ 133364 w 464175"/>
                  <a:gd name="connsiteY148" fmla="*/ 137840 h 167837"/>
                  <a:gd name="connsiteX149" fmla="*/ 133364 w 464175"/>
                  <a:gd name="connsiteY149" fmla="*/ 166886 h 167837"/>
                  <a:gd name="connsiteX150" fmla="*/ 126706 w 464175"/>
                  <a:gd name="connsiteY150" fmla="*/ 166886 h 167837"/>
                  <a:gd name="connsiteX151" fmla="*/ 126706 w 464175"/>
                  <a:gd name="connsiteY151" fmla="*/ 142742 h 167837"/>
                  <a:gd name="connsiteX152" fmla="*/ 118586 w 464175"/>
                  <a:gd name="connsiteY152" fmla="*/ 128037 h 167837"/>
                  <a:gd name="connsiteX153" fmla="*/ 105198 w 464175"/>
                  <a:gd name="connsiteY153" fmla="*/ 137109 h 167837"/>
                  <a:gd name="connsiteX154" fmla="*/ 105198 w 464175"/>
                  <a:gd name="connsiteY154" fmla="*/ 166886 h 167837"/>
                  <a:gd name="connsiteX155" fmla="*/ 98541 w 464175"/>
                  <a:gd name="connsiteY155" fmla="*/ 166886 h 167837"/>
                  <a:gd name="connsiteX156" fmla="*/ 168844 w 464175"/>
                  <a:gd name="connsiteY156" fmla="*/ 166886 h 167837"/>
                  <a:gd name="connsiteX157" fmla="*/ 168844 w 464175"/>
                  <a:gd name="connsiteY157" fmla="*/ 134402 h 167837"/>
                  <a:gd name="connsiteX158" fmla="*/ 168625 w 464175"/>
                  <a:gd name="connsiteY158" fmla="*/ 123354 h 167837"/>
                  <a:gd name="connsiteX159" fmla="*/ 174404 w 464175"/>
                  <a:gd name="connsiteY159" fmla="*/ 123354 h 167837"/>
                  <a:gd name="connsiteX160" fmla="*/ 174989 w 464175"/>
                  <a:gd name="connsiteY160" fmla="*/ 129792 h 167837"/>
                  <a:gd name="connsiteX161" fmla="*/ 189694 w 464175"/>
                  <a:gd name="connsiteY161" fmla="*/ 122257 h 167837"/>
                  <a:gd name="connsiteX162" fmla="*/ 201984 w 464175"/>
                  <a:gd name="connsiteY162" fmla="*/ 130305 h 167837"/>
                  <a:gd name="connsiteX163" fmla="*/ 216981 w 464175"/>
                  <a:gd name="connsiteY163" fmla="*/ 122257 h 167837"/>
                  <a:gd name="connsiteX164" fmla="*/ 230442 w 464175"/>
                  <a:gd name="connsiteY164" fmla="*/ 139231 h 167837"/>
                  <a:gd name="connsiteX165" fmla="*/ 230442 w 464175"/>
                  <a:gd name="connsiteY165" fmla="*/ 166886 h 167837"/>
                  <a:gd name="connsiteX166" fmla="*/ 223711 w 464175"/>
                  <a:gd name="connsiteY166" fmla="*/ 166886 h 167837"/>
                  <a:gd name="connsiteX167" fmla="*/ 223711 w 464175"/>
                  <a:gd name="connsiteY167" fmla="*/ 144133 h 167837"/>
                  <a:gd name="connsiteX168" fmla="*/ 215957 w 464175"/>
                  <a:gd name="connsiteY168" fmla="*/ 128037 h 167837"/>
                  <a:gd name="connsiteX169" fmla="*/ 203667 w 464175"/>
                  <a:gd name="connsiteY169" fmla="*/ 137840 h 167837"/>
                  <a:gd name="connsiteX170" fmla="*/ 203667 w 464175"/>
                  <a:gd name="connsiteY170" fmla="*/ 166886 h 167837"/>
                  <a:gd name="connsiteX171" fmla="*/ 197009 w 464175"/>
                  <a:gd name="connsiteY171" fmla="*/ 166886 h 167837"/>
                  <a:gd name="connsiteX172" fmla="*/ 197009 w 464175"/>
                  <a:gd name="connsiteY172" fmla="*/ 142742 h 167837"/>
                  <a:gd name="connsiteX173" fmla="*/ 188889 w 464175"/>
                  <a:gd name="connsiteY173" fmla="*/ 128037 h 167837"/>
                  <a:gd name="connsiteX174" fmla="*/ 175501 w 464175"/>
                  <a:gd name="connsiteY174" fmla="*/ 137109 h 167837"/>
                  <a:gd name="connsiteX175" fmla="*/ 175501 w 464175"/>
                  <a:gd name="connsiteY175" fmla="*/ 166886 h 167837"/>
                  <a:gd name="connsiteX176" fmla="*/ 168844 w 464175"/>
                  <a:gd name="connsiteY176" fmla="*/ 166886 h 167837"/>
                  <a:gd name="connsiteX177" fmla="*/ 247560 w 464175"/>
                  <a:gd name="connsiteY177" fmla="*/ 107551 h 167837"/>
                  <a:gd name="connsiteX178" fmla="*/ 240903 w 464175"/>
                  <a:gd name="connsiteY178" fmla="*/ 107551 h 167837"/>
                  <a:gd name="connsiteX179" fmla="*/ 240903 w 464175"/>
                  <a:gd name="connsiteY179" fmla="*/ 115379 h 167837"/>
                  <a:gd name="connsiteX180" fmla="*/ 247560 w 464175"/>
                  <a:gd name="connsiteY180" fmla="*/ 115379 h 167837"/>
                  <a:gd name="connsiteX181" fmla="*/ 247560 w 464175"/>
                  <a:gd name="connsiteY181" fmla="*/ 107551 h 167837"/>
                  <a:gd name="connsiteX182" fmla="*/ 247560 w 464175"/>
                  <a:gd name="connsiteY182" fmla="*/ 123354 h 167837"/>
                  <a:gd name="connsiteX183" fmla="*/ 240903 w 464175"/>
                  <a:gd name="connsiteY183" fmla="*/ 123354 h 167837"/>
                  <a:gd name="connsiteX184" fmla="*/ 240903 w 464175"/>
                  <a:gd name="connsiteY184" fmla="*/ 166886 h 167837"/>
                  <a:gd name="connsiteX185" fmla="*/ 247560 w 464175"/>
                  <a:gd name="connsiteY185" fmla="*/ 166886 h 167837"/>
                  <a:gd name="connsiteX186" fmla="*/ 247560 w 464175"/>
                  <a:gd name="connsiteY186" fmla="*/ 123354 h 167837"/>
                  <a:gd name="connsiteX187" fmla="*/ 267239 w 464175"/>
                  <a:gd name="connsiteY187" fmla="*/ 127963 h 167837"/>
                  <a:gd name="connsiteX188" fmla="*/ 278798 w 464175"/>
                  <a:gd name="connsiteY188" fmla="*/ 127963 h 167837"/>
                  <a:gd name="connsiteX189" fmla="*/ 278798 w 464175"/>
                  <a:gd name="connsiteY189" fmla="*/ 123354 h 167837"/>
                  <a:gd name="connsiteX190" fmla="*/ 267239 w 464175"/>
                  <a:gd name="connsiteY190" fmla="*/ 123354 h 167837"/>
                  <a:gd name="connsiteX191" fmla="*/ 267239 w 464175"/>
                  <a:gd name="connsiteY191" fmla="*/ 108868 h 167837"/>
                  <a:gd name="connsiteX192" fmla="*/ 262265 w 464175"/>
                  <a:gd name="connsiteY192" fmla="*/ 109233 h 167837"/>
                  <a:gd name="connsiteX193" fmla="*/ 260582 w 464175"/>
                  <a:gd name="connsiteY193" fmla="*/ 123354 h 167837"/>
                  <a:gd name="connsiteX194" fmla="*/ 254437 w 464175"/>
                  <a:gd name="connsiteY194" fmla="*/ 123354 h 167837"/>
                  <a:gd name="connsiteX195" fmla="*/ 253925 w 464175"/>
                  <a:gd name="connsiteY195" fmla="*/ 127963 h 167837"/>
                  <a:gd name="connsiteX196" fmla="*/ 260582 w 464175"/>
                  <a:gd name="connsiteY196" fmla="*/ 127963 h 167837"/>
                  <a:gd name="connsiteX197" fmla="*/ 260582 w 464175"/>
                  <a:gd name="connsiteY197" fmla="*/ 149254 h 167837"/>
                  <a:gd name="connsiteX198" fmla="*/ 271921 w 464175"/>
                  <a:gd name="connsiteY198" fmla="*/ 167691 h 167837"/>
                  <a:gd name="connsiteX199" fmla="*/ 279529 w 464175"/>
                  <a:gd name="connsiteY199" fmla="*/ 167106 h 167837"/>
                  <a:gd name="connsiteX200" fmla="*/ 278944 w 464175"/>
                  <a:gd name="connsiteY200" fmla="*/ 161765 h 167837"/>
                  <a:gd name="connsiteX201" fmla="*/ 273457 w 464175"/>
                  <a:gd name="connsiteY201" fmla="*/ 162204 h 167837"/>
                  <a:gd name="connsiteX202" fmla="*/ 267239 w 464175"/>
                  <a:gd name="connsiteY202" fmla="*/ 152327 h 167837"/>
                  <a:gd name="connsiteX203" fmla="*/ 267239 w 464175"/>
                  <a:gd name="connsiteY203" fmla="*/ 127963 h 167837"/>
                  <a:gd name="connsiteX204" fmla="*/ 284943 w 464175"/>
                  <a:gd name="connsiteY204" fmla="*/ 166886 h 167837"/>
                  <a:gd name="connsiteX205" fmla="*/ 284943 w 464175"/>
                  <a:gd name="connsiteY205" fmla="*/ 134402 h 167837"/>
                  <a:gd name="connsiteX206" fmla="*/ 284797 w 464175"/>
                  <a:gd name="connsiteY206" fmla="*/ 123354 h 167837"/>
                  <a:gd name="connsiteX207" fmla="*/ 290576 w 464175"/>
                  <a:gd name="connsiteY207" fmla="*/ 123354 h 167837"/>
                  <a:gd name="connsiteX208" fmla="*/ 291088 w 464175"/>
                  <a:gd name="connsiteY208" fmla="*/ 129792 h 167837"/>
                  <a:gd name="connsiteX209" fmla="*/ 305792 w 464175"/>
                  <a:gd name="connsiteY209" fmla="*/ 122257 h 167837"/>
                  <a:gd name="connsiteX210" fmla="*/ 318083 w 464175"/>
                  <a:gd name="connsiteY210" fmla="*/ 130305 h 167837"/>
                  <a:gd name="connsiteX211" fmla="*/ 333153 w 464175"/>
                  <a:gd name="connsiteY211" fmla="*/ 122257 h 167837"/>
                  <a:gd name="connsiteX212" fmla="*/ 346540 w 464175"/>
                  <a:gd name="connsiteY212" fmla="*/ 139231 h 167837"/>
                  <a:gd name="connsiteX213" fmla="*/ 346540 w 464175"/>
                  <a:gd name="connsiteY213" fmla="*/ 166886 h 167837"/>
                  <a:gd name="connsiteX214" fmla="*/ 339883 w 464175"/>
                  <a:gd name="connsiteY214" fmla="*/ 166886 h 167837"/>
                  <a:gd name="connsiteX215" fmla="*/ 339883 w 464175"/>
                  <a:gd name="connsiteY215" fmla="*/ 144133 h 167837"/>
                  <a:gd name="connsiteX216" fmla="*/ 332055 w 464175"/>
                  <a:gd name="connsiteY216" fmla="*/ 128037 h 167837"/>
                  <a:gd name="connsiteX217" fmla="*/ 319765 w 464175"/>
                  <a:gd name="connsiteY217" fmla="*/ 137840 h 167837"/>
                  <a:gd name="connsiteX218" fmla="*/ 319765 w 464175"/>
                  <a:gd name="connsiteY218" fmla="*/ 166886 h 167837"/>
                  <a:gd name="connsiteX219" fmla="*/ 313108 w 464175"/>
                  <a:gd name="connsiteY219" fmla="*/ 166886 h 167837"/>
                  <a:gd name="connsiteX220" fmla="*/ 313108 w 464175"/>
                  <a:gd name="connsiteY220" fmla="*/ 142742 h 167837"/>
                  <a:gd name="connsiteX221" fmla="*/ 304988 w 464175"/>
                  <a:gd name="connsiteY221" fmla="*/ 128037 h 167837"/>
                  <a:gd name="connsiteX222" fmla="*/ 291600 w 464175"/>
                  <a:gd name="connsiteY222" fmla="*/ 137109 h 167837"/>
                  <a:gd name="connsiteX223" fmla="*/ 291600 w 464175"/>
                  <a:gd name="connsiteY223" fmla="*/ 166886 h 167837"/>
                  <a:gd name="connsiteX224" fmla="*/ 284943 w 464175"/>
                  <a:gd name="connsiteY224" fmla="*/ 166886 h 167837"/>
                  <a:gd name="connsiteX225" fmla="*/ 373754 w 464175"/>
                  <a:gd name="connsiteY225" fmla="*/ 167838 h 167837"/>
                  <a:gd name="connsiteX226" fmla="*/ 353783 w 464175"/>
                  <a:gd name="connsiteY226" fmla="*/ 145011 h 167837"/>
                  <a:gd name="connsiteX227" fmla="*/ 372950 w 464175"/>
                  <a:gd name="connsiteY227" fmla="*/ 122257 h 167837"/>
                  <a:gd name="connsiteX228" fmla="*/ 390507 w 464175"/>
                  <a:gd name="connsiteY228" fmla="*/ 143328 h 167837"/>
                  <a:gd name="connsiteX229" fmla="*/ 390434 w 464175"/>
                  <a:gd name="connsiteY229" fmla="*/ 146327 h 167837"/>
                  <a:gd name="connsiteX230" fmla="*/ 360586 w 464175"/>
                  <a:gd name="connsiteY230" fmla="*/ 146327 h 167837"/>
                  <a:gd name="connsiteX231" fmla="*/ 373974 w 464175"/>
                  <a:gd name="connsiteY231" fmla="*/ 162204 h 167837"/>
                  <a:gd name="connsiteX232" fmla="*/ 387800 w 464175"/>
                  <a:gd name="connsiteY232" fmla="*/ 157814 h 167837"/>
                  <a:gd name="connsiteX233" fmla="*/ 389849 w 464175"/>
                  <a:gd name="connsiteY233" fmla="*/ 162643 h 167837"/>
                  <a:gd name="connsiteX234" fmla="*/ 373754 w 464175"/>
                  <a:gd name="connsiteY234" fmla="*/ 167838 h 167837"/>
                  <a:gd name="connsiteX235" fmla="*/ 360806 w 464175"/>
                  <a:gd name="connsiteY235" fmla="*/ 141718 h 167837"/>
                  <a:gd name="connsiteX236" fmla="*/ 384069 w 464175"/>
                  <a:gd name="connsiteY236" fmla="*/ 141718 h 167837"/>
                  <a:gd name="connsiteX237" fmla="*/ 372950 w 464175"/>
                  <a:gd name="connsiteY237" fmla="*/ 127744 h 167837"/>
                  <a:gd name="connsiteX238" fmla="*/ 360806 w 464175"/>
                  <a:gd name="connsiteY238" fmla="*/ 141718 h 167837"/>
                  <a:gd name="connsiteX239" fmla="*/ 419916 w 464175"/>
                  <a:gd name="connsiteY239" fmla="*/ 122257 h 167837"/>
                  <a:gd name="connsiteX240" fmla="*/ 404407 w 464175"/>
                  <a:gd name="connsiteY240" fmla="*/ 129719 h 167837"/>
                  <a:gd name="connsiteX241" fmla="*/ 403822 w 464175"/>
                  <a:gd name="connsiteY241" fmla="*/ 123354 h 167837"/>
                  <a:gd name="connsiteX242" fmla="*/ 398042 w 464175"/>
                  <a:gd name="connsiteY242" fmla="*/ 123354 h 167837"/>
                  <a:gd name="connsiteX243" fmla="*/ 398189 w 464175"/>
                  <a:gd name="connsiteY243" fmla="*/ 133890 h 167837"/>
                  <a:gd name="connsiteX244" fmla="*/ 398189 w 464175"/>
                  <a:gd name="connsiteY244" fmla="*/ 166886 h 167837"/>
                  <a:gd name="connsiteX245" fmla="*/ 404846 w 464175"/>
                  <a:gd name="connsiteY245" fmla="*/ 166886 h 167837"/>
                  <a:gd name="connsiteX246" fmla="*/ 404846 w 464175"/>
                  <a:gd name="connsiteY246" fmla="*/ 137109 h 167837"/>
                  <a:gd name="connsiteX247" fmla="*/ 418453 w 464175"/>
                  <a:gd name="connsiteY247" fmla="*/ 127963 h 167837"/>
                  <a:gd name="connsiteX248" fmla="*/ 427012 w 464175"/>
                  <a:gd name="connsiteY248" fmla="*/ 145011 h 167837"/>
                  <a:gd name="connsiteX249" fmla="*/ 427012 w 464175"/>
                  <a:gd name="connsiteY249" fmla="*/ 166886 h 167837"/>
                  <a:gd name="connsiteX250" fmla="*/ 433669 w 464175"/>
                  <a:gd name="connsiteY250" fmla="*/ 166886 h 167837"/>
                  <a:gd name="connsiteX251" fmla="*/ 433669 w 464175"/>
                  <a:gd name="connsiteY251" fmla="*/ 140767 h 167837"/>
                  <a:gd name="connsiteX252" fmla="*/ 419916 w 464175"/>
                  <a:gd name="connsiteY252" fmla="*/ 122257 h 167837"/>
                  <a:gd name="connsiteX253" fmla="*/ 419916 w 464175"/>
                  <a:gd name="connsiteY253" fmla="*/ 122257 h 167837"/>
                  <a:gd name="connsiteX254" fmla="*/ 451958 w 464175"/>
                  <a:gd name="connsiteY254" fmla="*/ 127963 h 167837"/>
                  <a:gd name="connsiteX255" fmla="*/ 463444 w 464175"/>
                  <a:gd name="connsiteY255" fmla="*/ 127963 h 167837"/>
                  <a:gd name="connsiteX256" fmla="*/ 463444 w 464175"/>
                  <a:gd name="connsiteY256" fmla="*/ 123354 h 167837"/>
                  <a:gd name="connsiteX257" fmla="*/ 451958 w 464175"/>
                  <a:gd name="connsiteY257" fmla="*/ 123354 h 167837"/>
                  <a:gd name="connsiteX258" fmla="*/ 451958 w 464175"/>
                  <a:gd name="connsiteY258" fmla="*/ 108868 h 167837"/>
                  <a:gd name="connsiteX259" fmla="*/ 446984 w 464175"/>
                  <a:gd name="connsiteY259" fmla="*/ 109233 h 167837"/>
                  <a:gd name="connsiteX260" fmla="*/ 445301 w 464175"/>
                  <a:gd name="connsiteY260" fmla="*/ 123354 h 167837"/>
                  <a:gd name="connsiteX261" fmla="*/ 439156 w 464175"/>
                  <a:gd name="connsiteY261" fmla="*/ 123354 h 167837"/>
                  <a:gd name="connsiteX262" fmla="*/ 438571 w 464175"/>
                  <a:gd name="connsiteY262" fmla="*/ 127963 h 167837"/>
                  <a:gd name="connsiteX263" fmla="*/ 445301 w 464175"/>
                  <a:gd name="connsiteY263" fmla="*/ 127963 h 167837"/>
                  <a:gd name="connsiteX264" fmla="*/ 445301 w 464175"/>
                  <a:gd name="connsiteY264" fmla="*/ 149254 h 167837"/>
                  <a:gd name="connsiteX265" fmla="*/ 456640 w 464175"/>
                  <a:gd name="connsiteY265" fmla="*/ 167691 h 167837"/>
                  <a:gd name="connsiteX266" fmla="*/ 464175 w 464175"/>
                  <a:gd name="connsiteY266" fmla="*/ 167106 h 167837"/>
                  <a:gd name="connsiteX267" fmla="*/ 463663 w 464175"/>
                  <a:gd name="connsiteY267" fmla="*/ 161765 h 167837"/>
                  <a:gd name="connsiteX268" fmla="*/ 458177 w 464175"/>
                  <a:gd name="connsiteY268" fmla="*/ 162204 h 167837"/>
                  <a:gd name="connsiteX269" fmla="*/ 451958 w 464175"/>
                  <a:gd name="connsiteY269" fmla="*/ 152327 h 167837"/>
                  <a:gd name="connsiteX270" fmla="*/ 451958 w 464175"/>
                  <a:gd name="connsiteY270" fmla="*/ 127963 h 16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</a:cxnLst>
                <a:rect l="l" t="t" r="r" b="b"/>
                <a:pathLst>
                  <a:path w="464175" h="167837">
                    <a:moveTo>
                      <a:pt x="100809" y="29046"/>
                    </a:moveTo>
                    <a:cubicBezTo>
                      <a:pt x="98102" y="29046"/>
                      <a:pt x="90494" y="28973"/>
                      <a:pt x="90494" y="28973"/>
                    </a:cubicBezTo>
                    <a:lnTo>
                      <a:pt x="90494" y="6877"/>
                    </a:lnTo>
                    <a:lnTo>
                      <a:pt x="102711" y="6877"/>
                    </a:lnTo>
                    <a:cubicBezTo>
                      <a:pt x="110027" y="6877"/>
                      <a:pt x="115367" y="9658"/>
                      <a:pt x="115367" y="16681"/>
                    </a:cubicBezTo>
                    <a:cubicBezTo>
                      <a:pt x="115367" y="22608"/>
                      <a:pt x="114270" y="29046"/>
                      <a:pt x="100809" y="29046"/>
                    </a:cubicBezTo>
                    <a:close/>
                    <a:moveTo>
                      <a:pt x="90494" y="59921"/>
                    </a:moveTo>
                    <a:lnTo>
                      <a:pt x="90494" y="34533"/>
                    </a:lnTo>
                    <a:cubicBezTo>
                      <a:pt x="93493" y="34826"/>
                      <a:pt x="97737" y="35119"/>
                      <a:pt x="100151" y="35119"/>
                    </a:cubicBezTo>
                    <a:cubicBezTo>
                      <a:pt x="117708" y="35119"/>
                      <a:pt x="122463" y="27583"/>
                      <a:pt x="122463" y="16535"/>
                    </a:cubicBezTo>
                    <a:cubicBezTo>
                      <a:pt x="122463" y="5048"/>
                      <a:pt x="113904" y="585"/>
                      <a:pt x="102565" y="585"/>
                    </a:cubicBezTo>
                    <a:lnTo>
                      <a:pt x="83398" y="585"/>
                    </a:lnTo>
                    <a:lnTo>
                      <a:pt x="83398" y="59921"/>
                    </a:lnTo>
                    <a:lnTo>
                      <a:pt x="90494" y="59921"/>
                    </a:lnTo>
                    <a:close/>
                    <a:moveTo>
                      <a:pt x="146605" y="60872"/>
                    </a:moveTo>
                    <a:cubicBezTo>
                      <a:pt x="134168" y="60872"/>
                      <a:pt x="126633" y="52019"/>
                      <a:pt x="126633" y="38045"/>
                    </a:cubicBezTo>
                    <a:cubicBezTo>
                      <a:pt x="126633" y="25022"/>
                      <a:pt x="134461" y="15657"/>
                      <a:pt x="145800" y="15291"/>
                    </a:cubicBezTo>
                    <a:cubicBezTo>
                      <a:pt x="156627" y="15291"/>
                      <a:pt x="163358" y="23486"/>
                      <a:pt x="163358" y="36362"/>
                    </a:cubicBezTo>
                    <a:cubicBezTo>
                      <a:pt x="163358" y="37021"/>
                      <a:pt x="163284" y="38630"/>
                      <a:pt x="163284" y="39362"/>
                    </a:cubicBezTo>
                    <a:lnTo>
                      <a:pt x="133437" y="39362"/>
                    </a:lnTo>
                    <a:cubicBezTo>
                      <a:pt x="133437" y="49166"/>
                      <a:pt x="139216" y="55239"/>
                      <a:pt x="146897" y="55239"/>
                    </a:cubicBezTo>
                    <a:cubicBezTo>
                      <a:pt x="153043" y="55239"/>
                      <a:pt x="157578" y="52897"/>
                      <a:pt x="160651" y="50849"/>
                    </a:cubicBezTo>
                    <a:lnTo>
                      <a:pt x="162699" y="55678"/>
                    </a:lnTo>
                    <a:cubicBezTo>
                      <a:pt x="159114" y="58750"/>
                      <a:pt x="153628" y="60872"/>
                      <a:pt x="146605" y="60872"/>
                    </a:cubicBezTo>
                    <a:close/>
                    <a:moveTo>
                      <a:pt x="133729" y="34753"/>
                    </a:moveTo>
                    <a:lnTo>
                      <a:pt x="156920" y="34753"/>
                    </a:lnTo>
                    <a:cubicBezTo>
                      <a:pt x="156920" y="25461"/>
                      <a:pt x="152311" y="20778"/>
                      <a:pt x="145800" y="20778"/>
                    </a:cubicBezTo>
                    <a:cubicBezTo>
                      <a:pt x="139216" y="20778"/>
                      <a:pt x="134461" y="26193"/>
                      <a:pt x="133729" y="34753"/>
                    </a:cubicBezTo>
                    <a:close/>
                    <a:moveTo>
                      <a:pt x="171405" y="59921"/>
                    </a:moveTo>
                    <a:lnTo>
                      <a:pt x="171405" y="26339"/>
                    </a:lnTo>
                    <a:cubicBezTo>
                      <a:pt x="171405" y="22973"/>
                      <a:pt x="171332" y="19681"/>
                      <a:pt x="171332" y="16389"/>
                    </a:cubicBezTo>
                    <a:lnTo>
                      <a:pt x="176965" y="16389"/>
                    </a:lnTo>
                    <a:lnTo>
                      <a:pt x="177404" y="23925"/>
                    </a:lnTo>
                    <a:cubicBezTo>
                      <a:pt x="180549" y="18291"/>
                      <a:pt x="185085" y="16389"/>
                      <a:pt x="190206" y="16389"/>
                    </a:cubicBezTo>
                    <a:lnTo>
                      <a:pt x="191376" y="16389"/>
                    </a:lnTo>
                    <a:lnTo>
                      <a:pt x="191888" y="22461"/>
                    </a:lnTo>
                    <a:lnTo>
                      <a:pt x="190279" y="22461"/>
                    </a:lnTo>
                    <a:cubicBezTo>
                      <a:pt x="182159" y="22461"/>
                      <a:pt x="178062" y="27875"/>
                      <a:pt x="178062" y="34387"/>
                    </a:cubicBezTo>
                    <a:lnTo>
                      <a:pt x="178062" y="59921"/>
                    </a:lnTo>
                    <a:lnTo>
                      <a:pt x="171405" y="59921"/>
                    </a:lnTo>
                    <a:close/>
                    <a:moveTo>
                      <a:pt x="226345" y="48215"/>
                    </a:moveTo>
                    <a:cubicBezTo>
                      <a:pt x="226125" y="56409"/>
                      <a:pt x="220273" y="60872"/>
                      <a:pt x="211933" y="60872"/>
                    </a:cubicBezTo>
                    <a:cubicBezTo>
                      <a:pt x="205276" y="60872"/>
                      <a:pt x="199423" y="58750"/>
                      <a:pt x="196863" y="56848"/>
                    </a:cubicBezTo>
                    <a:lnTo>
                      <a:pt x="198546" y="51727"/>
                    </a:lnTo>
                    <a:cubicBezTo>
                      <a:pt x="200155" y="52751"/>
                      <a:pt x="204983" y="55385"/>
                      <a:pt x="210909" y="55385"/>
                    </a:cubicBezTo>
                    <a:lnTo>
                      <a:pt x="211567" y="55385"/>
                    </a:lnTo>
                    <a:cubicBezTo>
                      <a:pt x="216542" y="55385"/>
                      <a:pt x="219688" y="52897"/>
                      <a:pt x="220054" y="48361"/>
                    </a:cubicBezTo>
                    <a:lnTo>
                      <a:pt x="220054" y="47995"/>
                    </a:lnTo>
                    <a:cubicBezTo>
                      <a:pt x="220054" y="45215"/>
                      <a:pt x="218371" y="42581"/>
                      <a:pt x="213543" y="41191"/>
                    </a:cubicBezTo>
                    <a:lnTo>
                      <a:pt x="207763" y="39582"/>
                    </a:lnTo>
                    <a:cubicBezTo>
                      <a:pt x="199058" y="37167"/>
                      <a:pt x="196497" y="32851"/>
                      <a:pt x="196424" y="27583"/>
                    </a:cubicBezTo>
                    <a:cubicBezTo>
                      <a:pt x="196424" y="21510"/>
                      <a:pt x="201252" y="15364"/>
                      <a:pt x="210982" y="15291"/>
                    </a:cubicBezTo>
                    <a:cubicBezTo>
                      <a:pt x="216615" y="15291"/>
                      <a:pt x="220785" y="16462"/>
                      <a:pt x="224150" y="18145"/>
                    </a:cubicBezTo>
                    <a:lnTo>
                      <a:pt x="222614" y="22973"/>
                    </a:lnTo>
                    <a:cubicBezTo>
                      <a:pt x="220273" y="21949"/>
                      <a:pt x="216249" y="20559"/>
                      <a:pt x="211494" y="20559"/>
                    </a:cubicBezTo>
                    <a:cubicBezTo>
                      <a:pt x="206666" y="20559"/>
                      <a:pt x="203081" y="23120"/>
                      <a:pt x="203081" y="27583"/>
                    </a:cubicBezTo>
                    <a:cubicBezTo>
                      <a:pt x="203081" y="30217"/>
                      <a:pt x="204618" y="32338"/>
                      <a:pt x="209373" y="33582"/>
                    </a:cubicBezTo>
                    <a:lnTo>
                      <a:pt x="215372" y="35192"/>
                    </a:lnTo>
                    <a:cubicBezTo>
                      <a:pt x="222468" y="37094"/>
                      <a:pt x="226345" y="40825"/>
                      <a:pt x="226345" y="48069"/>
                    </a:cubicBezTo>
                    <a:lnTo>
                      <a:pt x="226345" y="48215"/>
                    </a:lnTo>
                    <a:close/>
                    <a:moveTo>
                      <a:pt x="266434" y="38191"/>
                    </a:moveTo>
                    <a:cubicBezTo>
                      <a:pt x="266434" y="47044"/>
                      <a:pt x="262777" y="55458"/>
                      <a:pt x="253340" y="55458"/>
                    </a:cubicBezTo>
                    <a:cubicBezTo>
                      <a:pt x="243829" y="55458"/>
                      <a:pt x="239513" y="47044"/>
                      <a:pt x="239513" y="38265"/>
                    </a:cubicBezTo>
                    <a:cubicBezTo>
                      <a:pt x="239513" y="29412"/>
                      <a:pt x="243829" y="20852"/>
                      <a:pt x="253193" y="20852"/>
                    </a:cubicBezTo>
                    <a:cubicBezTo>
                      <a:pt x="262996" y="20852"/>
                      <a:pt x="266434" y="28973"/>
                      <a:pt x="266434" y="38191"/>
                    </a:cubicBezTo>
                    <a:close/>
                    <a:moveTo>
                      <a:pt x="273311" y="38118"/>
                    </a:moveTo>
                    <a:cubicBezTo>
                      <a:pt x="273311" y="25607"/>
                      <a:pt x="266654" y="15291"/>
                      <a:pt x="253340" y="15291"/>
                    </a:cubicBezTo>
                    <a:cubicBezTo>
                      <a:pt x="240171" y="15291"/>
                      <a:pt x="232710" y="25754"/>
                      <a:pt x="232710" y="38191"/>
                    </a:cubicBezTo>
                    <a:cubicBezTo>
                      <a:pt x="232710" y="50702"/>
                      <a:pt x="240025" y="60872"/>
                      <a:pt x="253193" y="60872"/>
                    </a:cubicBezTo>
                    <a:cubicBezTo>
                      <a:pt x="266215" y="60872"/>
                      <a:pt x="273311" y="50190"/>
                      <a:pt x="273311" y="38118"/>
                    </a:cubicBezTo>
                    <a:close/>
                    <a:moveTo>
                      <a:pt x="302574" y="15291"/>
                    </a:moveTo>
                    <a:cubicBezTo>
                      <a:pt x="296575" y="15291"/>
                      <a:pt x="290430" y="18145"/>
                      <a:pt x="287064" y="22754"/>
                    </a:cubicBezTo>
                    <a:lnTo>
                      <a:pt x="286479" y="16389"/>
                    </a:lnTo>
                    <a:lnTo>
                      <a:pt x="280700" y="16389"/>
                    </a:lnTo>
                    <a:lnTo>
                      <a:pt x="280846" y="26924"/>
                    </a:lnTo>
                    <a:lnTo>
                      <a:pt x="280846" y="59921"/>
                    </a:lnTo>
                    <a:lnTo>
                      <a:pt x="287503" y="59921"/>
                    </a:lnTo>
                    <a:lnTo>
                      <a:pt x="287503" y="30143"/>
                    </a:lnTo>
                    <a:cubicBezTo>
                      <a:pt x="288601" y="26266"/>
                      <a:pt x="293795" y="20998"/>
                      <a:pt x="301110" y="20998"/>
                    </a:cubicBezTo>
                    <a:cubicBezTo>
                      <a:pt x="309158" y="20998"/>
                      <a:pt x="309670" y="26778"/>
                      <a:pt x="309670" y="38045"/>
                    </a:cubicBezTo>
                    <a:lnTo>
                      <a:pt x="309670" y="59921"/>
                    </a:lnTo>
                    <a:lnTo>
                      <a:pt x="316327" y="59921"/>
                    </a:lnTo>
                    <a:lnTo>
                      <a:pt x="316327" y="33802"/>
                    </a:lnTo>
                    <a:cubicBezTo>
                      <a:pt x="316327" y="21656"/>
                      <a:pt x="312157" y="15291"/>
                      <a:pt x="302574" y="15291"/>
                    </a:cubicBezTo>
                    <a:lnTo>
                      <a:pt x="302574" y="15291"/>
                    </a:lnTo>
                    <a:close/>
                    <a:moveTo>
                      <a:pt x="337689" y="55678"/>
                    </a:moveTo>
                    <a:cubicBezTo>
                      <a:pt x="333519" y="55678"/>
                      <a:pt x="330446" y="53629"/>
                      <a:pt x="330446" y="48800"/>
                    </a:cubicBezTo>
                    <a:cubicBezTo>
                      <a:pt x="330446" y="42654"/>
                      <a:pt x="334104" y="40752"/>
                      <a:pt x="346467" y="39143"/>
                    </a:cubicBezTo>
                    <a:cubicBezTo>
                      <a:pt x="346540" y="39143"/>
                      <a:pt x="350418" y="38557"/>
                      <a:pt x="350418" y="38557"/>
                    </a:cubicBezTo>
                    <a:lnTo>
                      <a:pt x="350418" y="49239"/>
                    </a:lnTo>
                    <a:cubicBezTo>
                      <a:pt x="347565" y="53190"/>
                      <a:pt x="341785" y="55678"/>
                      <a:pt x="337689" y="55678"/>
                    </a:cubicBezTo>
                    <a:close/>
                    <a:moveTo>
                      <a:pt x="350564" y="55092"/>
                    </a:moveTo>
                    <a:lnTo>
                      <a:pt x="351588" y="59921"/>
                    </a:lnTo>
                    <a:lnTo>
                      <a:pt x="357002" y="59921"/>
                    </a:lnTo>
                    <a:lnTo>
                      <a:pt x="357002" y="27875"/>
                    </a:lnTo>
                    <a:cubicBezTo>
                      <a:pt x="357002" y="18145"/>
                      <a:pt x="350271" y="15291"/>
                      <a:pt x="341639" y="15291"/>
                    </a:cubicBezTo>
                    <a:cubicBezTo>
                      <a:pt x="335494" y="15291"/>
                      <a:pt x="329714" y="16828"/>
                      <a:pt x="326349" y="18657"/>
                    </a:cubicBezTo>
                    <a:lnTo>
                      <a:pt x="328251" y="23851"/>
                    </a:lnTo>
                    <a:cubicBezTo>
                      <a:pt x="331836" y="22095"/>
                      <a:pt x="337030" y="20925"/>
                      <a:pt x="341785" y="20925"/>
                    </a:cubicBezTo>
                    <a:cubicBezTo>
                      <a:pt x="347857" y="20925"/>
                      <a:pt x="350418" y="23705"/>
                      <a:pt x="350418" y="28973"/>
                    </a:cubicBezTo>
                    <a:lnTo>
                      <a:pt x="350418" y="33875"/>
                    </a:lnTo>
                    <a:lnTo>
                      <a:pt x="346028" y="34387"/>
                    </a:lnTo>
                    <a:cubicBezTo>
                      <a:pt x="334835" y="35997"/>
                      <a:pt x="323789" y="37533"/>
                      <a:pt x="323789" y="49020"/>
                    </a:cubicBezTo>
                    <a:cubicBezTo>
                      <a:pt x="323789" y="57141"/>
                      <a:pt x="329861" y="60872"/>
                      <a:pt x="337030" y="60872"/>
                    </a:cubicBezTo>
                    <a:cubicBezTo>
                      <a:pt x="341566" y="60872"/>
                      <a:pt x="346760" y="59409"/>
                      <a:pt x="350564" y="55092"/>
                    </a:cubicBezTo>
                    <a:close/>
                    <a:moveTo>
                      <a:pt x="374193" y="0"/>
                    </a:moveTo>
                    <a:lnTo>
                      <a:pt x="367536" y="732"/>
                    </a:lnTo>
                    <a:lnTo>
                      <a:pt x="367536" y="41338"/>
                    </a:lnTo>
                    <a:cubicBezTo>
                      <a:pt x="367536" y="55751"/>
                      <a:pt x="367756" y="60726"/>
                      <a:pt x="378436" y="60726"/>
                    </a:cubicBezTo>
                    <a:cubicBezTo>
                      <a:pt x="379095" y="60726"/>
                      <a:pt x="380631" y="60653"/>
                      <a:pt x="382972" y="60214"/>
                    </a:cubicBezTo>
                    <a:lnTo>
                      <a:pt x="382533" y="55019"/>
                    </a:lnTo>
                    <a:cubicBezTo>
                      <a:pt x="380485" y="55239"/>
                      <a:pt x="379900" y="55312"/>
                      <a:pt x="378949" y="55312"/>
                    </a:cubicBezTo>
                    <a:cubicBezTo>
                      <a:pt x="374413" y="55312"/>
                      <a:pt x="374193" y="52385"/>
                      <a:pt x="374193" y="42874"/>
                    </a:cubicBezTo>
                    <a:lnTo>
                      <a:pt x="374193" y="0"/>
                    </a:lnTo>
                    <a:close/>
                    <a:moveTo>
                      <a:pt x="28385" y="106307"/>
                    </a:moveTo>
                    <a:cubicBezTo>
                      <a:pt x="10096" y="106307"/>
                      <a:pt x="0" y="119769"/>
                      <a:pt x="0" y="137328"/>
                    </a:cubicBezTo>
                    <a:cubicBezTo>
                      <a:pt x="0" y="154156"/>
                      <a:pt x="9876" y="167764"/>
                      <a:pt x="28458" y="167764"/>
                    </a:cubicBezTo>
                    <a:cubicBezTo>
                      <a:pt x="36212" y="167764"/>
                      <a:pt x="41626" y="166155"/>
                      <a:pt x="45503" y="162643"/>
                    </a:cubicBezTo>
                    <a:lnTo>
                      <a:pt x="43235" y="156863"/>
                    </a:lnTo>
                    <a:cubicBezTo>
                      <a:pt x="40016" y="159497"/>
                      <a:pt x="34969" y="161765"/>
                      <a:pt x="29043" y="161765"/>
                    </a:cubicBezTo>
                    <a:cubicBezTo>
                      <a:pt x="13461" y="161765"/>
                      <a:pt x="7608" y="149912"/>
                      <a:pt x="7608" y="137328"/>
                    </a:cubicBezTo>
                    <a:cubicBezTo>
                      <a:pt x="7608" y="124159"/>
                      <a:pt x="14265" y="112453"/>
                      <a:pt x="28604" y="112453"/>
                    </a:cubicBezTo>
                    <a:cubicBezTo>
                      <a:pt x="34749" y="112453"/>
                      <a:pt x="39943" y="114574"/>
                      <a:pt x="43235" y="117135"/>
                    </a:cubicBezTo>
                    <a:lnTo>
                      <a:pt x="45796" y="111794"/>
                    </a:lnTo>
                    <a:cubicBezTo>
                      <a:pt x="41699" y="108429"/>
                      <a:pt x="36212" y="106307"/>
                      <a:pt x="28385" y="106307"/>
                    </a:cubicBezTo>
                    <a:close/>
                    <a:moveTo>
                      <a:pt x="84056" y="145157"/>
                    </a:moveTo>
                    <a:cubicBezTo>
                      <a:pt x="84056" y="154010"/>
                      <a:pt x="80399" y="162423"/>
                      <a:pt x="70961" y="162423"/>
                    </a:cubicBezTo>
                    <a:cubicBezTo>
                      <a:pt x="61451" y="162423"/>
                      <a:pt x="57135" y="154010"/>
                      <a:pt x="57135" y="145230"/>
                    </a:cubicBezTo>
                    <a:cubicBezTo>
                      <a:pt x="57135" y="136377"/>
                      <a:pt x="61451" y="127817"/>
                      <a:pt x="70815" y="127817"/>
                    </a:cubicBezTo>
                    <a:cubicBezTo>
                      <a:pt x="80618" y="127817"/>
                      <a:pt x="84056" y="135938"/>
                      <a:pt x="84056" y="145157"/>
                    </a:cubicBezTo>
                    <a:close/>
                    <a:moveTo>
                      <a:pt x="90933" y="145084"/>
                    </a:moveTo>
                    <a:cubicBezTo>
                      <a:pt x="90933" y="132573"/>
                      <a:pt x="84276" y="122257"/>
                      <a:pt x="70961" y="122257"/>
                    </a:cubicBezTo>
                    <a:cubicBezTo>
                      <a:pt x="57793" y="122257"/>
                      <a:pt x="50331" y="132719"/>
                      <a:pt x="50331" y="145157"/>
                    </a:cubicBezTo>
                    <a:cubicBezTo>
                      <a:pt x="50331" y="157668"/>
                      <a:pt x="57647" y="167838"/>
                      <a:pt x="70815" y="167838"/>
                    </a:cubicBezTo>
                    <a:cubicBezTo>
                      <a:pt x="83910" y="167838"/>
                      <a:pt x="90933" y="157156"/>
                      <a:pt x="90933" y="145084"/>
                    </a:cubicBezTo>
                    <a:close/>
                    <a:moveTo>
                      <a:pt x="98541" y="166886"/>
                    </a:moveTo>
                    <a:lnTo>
                      <a:pt x="98541" y="134402"/>
                    </a:lnTo>
                    <a:cubicBezTo>
                      <a:pt x="98541" y="130744"/>
                      <a:pt x="98322" y="124598"/>
                      <a:pt x="98322" y="123354"/>
                    </a:cubicBezTo>
                    <a:lnTo>
                      <a:pt x="104101" y="123354"/>
                    </a:lnTo>
                    <a:lnTo>
                      <a:pt x="104686" y="129792"/>
                    </a:lnTo>
                    <a:cubicBezTo>
                      <a:pt x="108490" y="124671"/>
                      <a:pt x="113904" y="122257"/>
                      <a:pt x="119391" y="122257"/>
                    </a:cubicBezTo>
                    <a:cubicBezTo>
                      <a:pt x="125463" y="122257"/>
                      <a:pt x="129633" y="124451"/>
                      <a:pt x="131681" y="130305"/>
                    </a:cubicBezTo>
                    <a:cubicBezTo>
                      <a:pt x="135485" y="124451"/>
                      <a:pt x="140533" y="122257"/>
                      <a:pt x="146678" y="122257"/>
                    </a:cubicBezTo>
                    <a:cubicBezTo>
                      <a:pt x="156554" y="122257"/>
                      <a:pt x="160139" y="129061"/>
                      <a:pt x="160139" y="139231"/>
                    </a:cubicBezTo>
                    <a:lnTo>
                      <a:pt x="160139" y="166886"/>
                    </a:lnTo>
                    <a:lnTo>
                      <a:pt x="153481" y="166886"/>
                    </a:lnTo>
                    <a:lnTo>
                      <a:pt x="153481" y="144133"/>
                    </a:lnTo>
                    <a:cubicBezTo>
                      <a:pt x="153481" y="134255"/>
                      <a:pt x="153043" y="128037"/>
                      <a:pt x="145654" y="128037"/>
                    </a:cubicBezTo>
                    <a:cubicBezTo>
                      <a:pt x="140094" y="128037"/>
                      <a:pt x="135412" y="131987"/>
                      <a:pt x="133364" y="137840"/>
                    </a:cubicBezTo>
                    <a:lnTo>
                      <a:pt x="133364" y="166886"/>
                    </a:lnTo>
                    <a:lnTo>
                      <a:pt x="126706" y="166886"/>
                    </a:lnTo>
                    <a:lnTo>
                      <a:pt x="126706" y="142742"/>
                    </a:lnTo>
                    <a:cubicBezTo>
                      <a:pt x="126706" y="133890"/>
                      <a:pt x="125170" y="128037"/>
                      <a:pt x="118586" y="128037"/>
                    </a:cubicBezTo>
                    <a:cubicBezTo>
                      <a:pt x="111856" y="128037"/>
                      <a:pt x="106662" y="132646"/>
                      <a:pt x="105198" y="137109"/>
                    </a:cubicBezTo>
                    <a:lnTo>
                      <a:pt x="105198" y="166886"/>
                    </a:lnTo>
                    <a:lnTo>
                      <a:pt x="98541" y="166886"/>
                    </a:lnTo>
                    <a:close/>
                    <a:moveTo>
                      <a:pt x="168844" y="166886"/>
                    </a:moveTo>
                    <a:lnTo>
                      <a:pt x="168844" y="134402"/>
                    </a:lnTo>
                    <a:cubicBezTo>
                      <a:pt x="168844" y="130744"/>
                      <a:pt x="168625" y="124598"/>
                      <a:pt x="168625" y="123354"/>
                    </a:cubicBezTo>
                    <a:lnTo>
                      <a:pt x="174404" y="123354"/>
                    </a:lnTo>
                    <a:lnTo>
                      <a:pt x="174989" y="129792"/>
                    </a:lnTo>
                    <a:cubicBezTo>
                      <a:pt x="178793" y="124671"/>
                      <a:pt x="184207" y="122257"/>
                      <a:pt x="189694" y="122257"/>
                    </a:cubicBezTo>
                    <a:cubicBezTo>
                      <a:pt x="195766" y="122257"/>
                      <a:pt x="199936" y="124451"/>
                      <a:pt x="201984" y="130305"/>
                    </a:cubicBezTo>
                    <a:cubicBezTo>
                      <a:pt x="205788" y="124451"/>
                      <a:pt x="210836" y="122257"/>
                      <a:pt x="216981" y="122257"/>
                    </a:cubicBezTo>
                    <a:cubicBezTo>
                      <a:pt x="226857" y="122257"/>
                      <a:pt x="230442" y="129061"/>
                      <a:pt x="230442" y="139231"/>
                    </a:cubicBezTo>
                    <a:lnTo>
                      <a:pt x="230442" y="166886"/>
                    </a:lnTo>
                    <a:lnTo>
                      <a:pt x="223711" y="166886"/>
                    </a:lnTo>
                    <a:lnTo>
                      <a:pt x="223711" y="144133"/>
                    </a:lnTo>
                    <a:cubicBezTo>
                      <a:pt x="223711" y="134255"/>
                      <a:pt x="223346" y="128037"/>
                      <a:pt x="215957" y="128037"/>
                    </a:cubicBezTo>
                    <a:cubicBezTo>
                      <a:pt x="210397" y="128037"/>
                      <a:pt x="205715" y="131987"/>
                      <a:pt x="203667" y="137840"/>
                    </a:cubicBezTo>
                    <a:lnTo>
                      <a:pt x="203667" y="166886"/>
                    </a:lnTo>
                    <a:lnTo>
                      <a:pt x="197009" y="166886"/>
                    </a:lnTo>
                    <a:lnTo>
                      <a:pt x="197009" y="142742"/>
                    </a:lnTo>
                    <a:cubicBezTo>
                      <a:pt x="197009" y="133890"/>
                      <a:pt x="195473" y="128037"/>
                      <a:pt x="188889" y="128037"/>
                    </a:cubicBezTo>
                    <a:cubicBezTo>
                      <a:pt x="182159" y="128037"/>
                      <a:pt x="176965" y="132646"/>
                      <a:pt x="175501" y="137109"/>
                    </a:cubicBezTo>
                    <a:lnTo>
                      <a:pt x="175501" y="166886"/>
                    </a:lnTo>
                    <a:lnTo>
                      <a:pt x="168844" y="166886"/>
                    </a:lnTo>
                    <a:close/>
                    <a:moveTo>
                      <a:pt x="247560" y="107551"/>
                    </a:moveTo>
                    <a:lnTo>
                      <a:pt x="240903" y="107551"/>
                    </a:lnTo>
                    <a:lnTo>
                      <a:pt x="240903" y="115379"/>
                    </a:lnTo>
                    <a:lnTo>
                      <a:pt x="247560" y="115379"/>
                    </a:lnTo>
                    <a:lnTo>
                      <a:pt x="247560" y="107551"/>
                    </a:lnTo>
                    <a:close/>
                    <a:moveTo>
                      <a:pt x="247560" y="123354"/>
                    </a:moveTo>
                    <a:lnTo>
                      <a:pt x="240903" y="123354"/>
                    </a:lnTo>
                    <a:lnTo>
                      <a:pt x="240903" y="166886"/>
                    </a:lnTo>
                    <a:lnTo>
                      <a:pt x="247560" y="166886"/>
                    </a:lnTo>
                    <a:lnTo>
                      <a:pt x="247560" y="123354"/>
                    </a:lnTo>
                    <a:close/>
                    <a:moveTo>
                      <a:pt x="267239" y="127963"/>
                    </a:moveTo>
                    <a:lnTo>
                      <a:pt x="278798" y="127963"/>
                    </a:lnTo>
                    <a:lnTo>
                      <a:pt x="278798" y="123354"/>
                    </a:lnTo>
                    <a:lnTo>
                      <a:pt x="267239" y="123354"/>
                    </a:lnTo>
                    <a:lnTo>
                      <a:pt x="267239" y="108868"/>
                    </a:lnTo>
                    <a:lnTo>
                      <a:pt x="262265" y="109233"/>
                    </a:lnTo>
                    <a:lnTo>
                      <a:pt x="260582" y="123354"/>
                    </a:lnTo>
                    <a:lnTo>
                      <a:pt x="254437" y="123354"/>
                    </a:lnTo>
                    <a:lnTo>
                      <a:pt x="253925" y="127963"/>
                    </a:lnTo>
                    <a:lnTo>
                      <a:pt x="260582" y="127963"/>
                    </a:lnTo>
                    <a:lnTo>
                      <a:pt x="260582" y="149254"/>
                    </a:lnTo>
                    <a:cubicBezTo>
                      <a:pt x="260582" y="162497"/>
                      <a:pt x="261387" y="167691"/>
                      <a:pt x="271921" y="167691"/>
                    </a:cubicBezTo>
                    <a:cubicBezTo>
                      <a:pt x="273311" y="167691"/>
                      <a:pt x="274555" y="167545"/>
                      <a:pt x="279529" y="167106"/>
                    </a:cubicBezTo>
                    <a:lnTo>
                      <a:pt x="278944" y="161765"/>
                    </a:lnTo>
                    <a:cubicBezTo>
                      <a:pt x="275872" y="161984"/>
                      <a:pt x="274189" y="162204"/>
                      <a:pt x="273457" y="162204"/>
                    </a:cubicBezTo>
                    <a:cubicBezTo>
                      <a:pt x="268190" y="162204"/>
                      <a:pt x="267239" y="160448"/>
                      <a:pt x="267239" y="152327"/>
                    </a:cubicBezTo>
                    <a:lnTo>
                      <a:pt x="267239" y="127963"/>
                    </a:lnTo>
                    <a:close/>
                    <a:moveTo>
                      <a:pt x="284943" y="166886"/>
                    </a:moveTo>
                    <a:lnTo>
                      <a:pt x="284943" y="134402"/>
                    </a:lnTo>
                    <a:cubicBezTo>
                      <a:pt x="284943" y="130744"/>
                      <a:pt x="284797" y="124598"/>
                      <a:pt x="284797" y="123354"/>
                    </a:cubicBezTo>
                    <a:lnTo>
                      <a:pt x="290576" y="123354"/>
                    </a:lnTo>
                    <a:lnTo>
                      <a:pt x="291088" y="129792"/>
                    </a:lnTo>
                    <a:cubicBezTo>
                      <a:pt x="294965" y="124671"/>
                      <a:pt x="300306" y="122257"/>
                      <a:pt x="305792" y="122257"/>
                    </a:cubicBezTo>
                    <a:cubicBezTo>
                      <a:pt x="311938" y="122257"/>
                      <a:pt x="316034" y="124451"/>
                      <a:pt x="318083" y="130305"/>
                    </a:cubicBezTo>
                    <a:cubicBezTo>
                      <a:pt x="321887" y="124451"/>
                      <a:pt x="326935" y="122257"/>
                      <a:pt x="333153" y="122257"/>
                    </a:cubicBezTo>
                    <a:cubicBezTo>
                      <a:pt x="342956" y="122257"/>
                      <a:pt x="346540" y="129061"/>
                      <a:pt x="346540" y="139231"/>
                    </a:cubicBezTo>
                    <a:lnTo>
                      <a:pt x="346540" y="166886"/>
                    </a:lnTo>
                    <a:lnTo>
                      <a:pt x="339883" y="166886"/>
                    </a:lnTo>
                    <a:lnTo>
                      <a:pt x="339883" y="144133"/>
                    </a:lnTo>
                    <a:cubicBezTo>
                      <a:pt x="339883" y="134255"/>
                      <a:pt x="339444" y="128037"/>
                      <a:pt x="332055" y="128037"/>
                    </a:cubicBezTo>
                    <a:cubicBezTo>
                      <a:pt x="326569" y="128037"/>
                      <a:pt x="321814" y="131987"/>
                      <a:pt x="319765" y="137840"/>
                    </a:cubicBezTo>
                    <a:lnTo>
                      <a:pt x="319765" y="166886"/>
                    </a:lnTo>
                    <a:lnTo>
                      <a:pt x="313108" y="166886"/>
                    </a:lnTo>
                    <a:lnTo>
                      <a:pt x="313108" y="142742"/>
                    </a:lnTo>
                    <a:cubicBezTo>
                      <a:pt x="313108" y="133890"/>
                      <a:pt x="311572" y="128037"/>
                      <a:pt x="304988" y="128037"/>
                    </a:cubicBezTo>
                    <a:cubicBezTo>
                      <a:pt x="298257" y="128037"/>
                      <a:pt x="293063" y="132646"/>
                      <a:pt x="291600" y="137109"/>
                    </a:cubicBezTo>
                    <a:lnTo>
                      <a:pt x="291600" y="166886"/>
                    </a:lnTo>
                    <a:lnTo>
                      <a:pt x="284943" y="166886"/>
                    </a:lnTo>
                    <a:close/>
                    <a:moveTo>
                      <a:pt x="373754" y="167838"/>
                    </a:moveTo>
                    <a:cubicBezTo>
                      <a:pt x="361318" y="167838"/>
                      <a:pt x="353783" y="158985"/>
                      <a:pt x="353783" y="145011"/>
                    </a:cubicBezTo>
                    <a:cubicBezTo>
                      <a:pt x="353783" y="131987"/>
                      <a:pt x="361537" y="122622"/>
                      <a:pt x="372950" y="122257"/>
                    </a:cubicBezTo>
                    <a:cubicBezTo>
                      <a:pt x="383777" y="122257"/>
                      <a:pt x="390507" y="130451"/>
                      <a:pt x="390507" y="143328"/>
                    </a:cubicBezTo>
                    <a:cubicBezTo>
                      <a:pt x="390507" y="143986"/>
                      <a:pt x="390434" y="145596"/>
                      <a:pt x="390434" y="146327"/>
                    </a:cubicBezTo>
                    <a:lnTo>
                      <a:pt x="360586" y="146327"/>
                    </a:lnTo>
                    <a:cubicBezTo>
                      <a:pt x="360586" y="156131"/>
                      <a:pt x="366366" y="162204"/>
                      <a:pt x="373974" y="162204"/>
                    </a:cubicBezTo>
                    <a:cubicBezTo>
                      <a:pt x="380192" y="162204"/>
                      <a:pt x="384728" y="159863"/>
                      <a:pt x="387800" y="157814"/>
                    </a:cubicBezTo>
                    <a:lnTo>
                      <a:pt x="389849" y="162643"/>
                    </a:lnTo>
                    <a:cubicBezTo>
                      <a:pt x="386264" y="165716"/>
                      <a:pt x="380777" y="167838"/>
                      <a:pt x="373754" y="167838"/>
                    </a:cubicBezTo>
                    <a:close/>
                    <a:moveTo>
                      <a:pt x="360806" y="141718"/>
                    </a:moveTo>
                    <a:lnTo>
                      <a:pt x="384069" y="141718"/>
                    </a:lnTo>
                    <a:cubicBezTo>
                      <a:pt x="384069" y="132426"/>
                      <a:pt x="379461" y="127744"/>
                      <a:pt x="372950" y="127744"/>
                    </a:cubicBezTo>
                    <a:cubicBezTo>
                      <a:pt x="366366" y="127744"/>
                      <a:pt x="361537" y="133158"/>
                      <a:pt x="360806" y="141718"/>
                    </a:cubicBezTo>
                    <a:close/>
                    <a:moveTo>
                      <a:pt x="419916" y="122257"/>
                    </a:moveTo>
                    <a:cubicBezTo>
                      <a:pt x="413917" y="122257"/>
                      <a:pt x="407772" y="125110"/>
                      <a:pt x="404407" y="129719"/>
                    </a:cubicBezTo>
                    <a:lnTo>
                      <a:pt x="403822" y="123354"/>
                    </a:lnTo>
                    <a:lnTo>
                      <a:pt x="398042" y="123354"/>
                    </a:lnTo>
                    <a:lnTo>
                      <a:pt x="398189" y="133890"/>
                    </a:lnTo>
                    <a:lnTo>
                      <a:pt x="398189" y="166886"/>
                    </a:lnTo>
                    <a:lnTo>
                      <a:pt x="404846" y="166886"/>
                    </a:lnTo>
                    <a:lnTo>
                      <a:pt x="404846" y="137109"/>
                    </a:lnTo>
                    <a:cubicBezTo>
                      <a:pt x="405943" y="133231"/>
                      <a:pt x="411137" y="127963"/>
                      <a:pt x="418453" y="127963"/>
                    </a:cubicBezTo>
                    <a:cubicBezTo>
                      <a:pt x="426500" y="127963"/>
                      <a:pt x="427012" y="133743"/>
                      <a:pt x="427012" y="145011"/>
                    </a:cubicBezTo>
                    <a:lnTo>
                      <a:pt x="427012" y="166886"/>
                    </a:lnTo>
                    <a:lnTo>
                      <a:pt x="433669" y="166886"/>
                    </a:lnTo>
                    <a:lnTo>
                      <a:pt x="433669" y="140767"/>
                    </a:lnTo>
                    <a:cubicBezTo>
                      <a:pt x="433669" y="128622"/>
                      <a:pt x="429499" y="122257"/>
                      <a:pt x="419916" y="122257"/>
                    </a:cubicBezTo>
                    <a:lnTo>
                      <a:pt x="419916" y="122257"/>
                    </a:lnTo>
                    <a:close/>
                    <a:moveTo>
                      <a:pt x="451958" y="127963"/>
                    </a:moveTo>
                    <a:lnTo>
                      <a:pt x="463444" y="127963"/>
                    </a:lnTo>
                    <a:lnTo>
                      <a:pt x="463444" y="123354"/>
                    </a:lnTo>
                    <a:lnTo>
                      <a:pt x="451958" y="123354"/>
                    </a:lnTo>
                    <a:lnTo>
                      <a:pt x="451958" y="108868"/>
                    </a:lnTo>
                    <a:lnTo>
                      <a:pt x="446984" y="109233"/>
                    </a:lnTo>
                    <a:lnTo>
                      <a:pt x="445301" y="123354"/>
                    </a:lnTo>
                    <a:lnTo>
                      <a:pt x="439156" y="123354"/>
                    </a:lnTo>
                    <a:lnTo>
                      <a:pt x="438571" y="127963"/>
                    </a:lnTo>
                    <a:lnTo>
                      <a:pt x="445301" y="127963"/>
                    </a:lnTo>
                    <a:lnTo>
                      <a:pt x="445301" y="149254"/>
                    </a:lnTo>
                    <a:cubicBezTo>
                      <a:pt x="445301" y="162497"/>
                      <a:pt x="446106" y="167691"/>
                      <a:pt x="456640" y="167691"/>
                    </a:cubicBezTo>
                    <a:cubicBezTo>
                      <a:pt x="458030" y="167691"/>
                      <a:pt x="459274" y="167545"/>
                      <a:pt x="464175" y="167106"/>
                    </a:cubicBezTo>
                    <a:lnTo>
                      <a:pt x="463663" y="161765"/>
                    </a:lnTo>
                    <a:cubicBezTo>
                      <a:pt x="460518" y="161984"/>
                      <a:pt x="458908" y="162204"/>
                      <a:pt x="458177" y="162204"/>
                    </a:cubicBezTo>
                    <a:cubicBezTo>
                      <a:pt x="452909" y="162204"/>
                      <a:pt x="451958" y="160448"/>
                      <a:pt x="451958" y="152327"/>
                    </a:cubicBezTo>
                    <a:lnTo>
                      <a:pt x="451958" y="127963"/>
                    </a:ln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4A72D25-3A54-4ABA-93F7-396FEADBF10A}"/>
                </a:ext>
              </a:extLst>
            </p:cNvPr>
            <p:cNvGrpSpPr/>
            <p:nvPr/>
          </p:nvGrpSpPr>
          <p:grpSpPr>
            <a:xfrm>
              <a:off x="2268835" y="1881936"/>
              <a:ext cx="969098" cy="818116"/>
              <a:chOff x="1718745" y="3978374"/>
              <a:chExt cx="969098" cy="818116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B9A0BAF-9080-4CA8-B5FD-4672A87D9870}"/>
                  </a:ext>
                </a:extLst>
              </p:cNvPr>
              <p:cNvSpPr/>
              <p:nvPr/>
            </p:nvSpPr>
            <p:spPr>
              <a:xfrm>
                <a:off x="1718745" y="3978374"/>
                <a:ext cx="969098" cy="818116"/>
              </a:xfrm>
              <a:custGeom>
                <a:avLst/>
                <a:gdLst>
                  <a:gd name="connsiteX0" fmla="*/ 0 w 969098"/>
                  <a:gd name="connsiteY0" fmla="*/ 0 h 818116"/>
                  <a:gd name="connsiteX1" fmla="*/ 969099 w 969098"/>
                  <a:gd name="connsiteY1" fmla="*/ 0 h 818116"/>
                  <a:gd name="connsiteX2" fmla="*/ 969099 w 969098"/>
                  <a:gd name="connsiteY2" fmla="*/ 818117 h 818116"/>
                  <a:gd name="connsiteX3" fmla="*/ 0 w 969098"/>
                  <a:gd name="connsiteY3" fmla="*/ 818117 h 81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098" h="818116">
                    <a:moveTo>
                      <a:pt x="0" y="0"/>
                    </a:moveTo>
                    <a:lnTo>
                      <a:pt x="969099" y="0"/>
                    </a:lnTo>
                    <a:lnTo>
                      <a:pt x="969099" y="818117"/>
                    </a:lnTo>
                    <a:lnTo>
                      <a:pt x="0" y="818117"/>
                    </a:lnTo>
                    <a:close/>
                  </a:path>
                </a:pathLst>
              </a:custGeom>
              <a:solidFill>
                <a:srgbClr val="00948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11D705-086C-47B4-882D-58CC3859CD4D}"/>
                  </a:ext>
                </a:extLst>
              </p:cNvPr>
              <p:cNvSpPr/>
              <p:nvPr/>
            </p:nvSpPr>
            <p:spPr>
              <a:xfrm>
                <a:off x="2005151" y="4111678"/>
                <a:ext cx="396213" cy="345552"/>
              </a:xfrm>
              <a:custGeom>
                <a:avLst/>
                <a:gdLst>
                  <a:gd name="connsiteX0" fmla="*/ 74473 w 396213"/>
                  <a:gd name="connsiteY0" fmla="*/ 33289 h 345552"/>
                  <a:gd name="connsiteX1" fmla="*/ 36432 w 396213"/>
                  <a:gd name="connsiteY1" fmla="*/ 96722 h 345552"/>
                  <a:gd name="connsiteX2" fmla="*/ 99858 w 396213"/>
                  <a:gd name="connsiteY2" fmla="*/ 96722 h 345552"/>
                  <a:gd name="connsiteX3" fmla="*/ 74473 w 396213"/>
                  <a:gd name="connsiteY3" fmla="*/ 33289 h 345552"/>
                  <a:gd name="connsiteX4" fmla="*/ 321740 w 396213"/>
                  <a:gd name="connsiteY4" fmla="*/ 33289 h 345552"/>
                  <a:gd name="connsiteX5" fmla="*/ 359782 w 396213"/>
                  <a:gd name="connsiteY5" fmla="*/ 96722 h 345552"/>
                  <a:gd name="connsiteX6" fmla="*/ 296355 w 396213"/>
                  <a:gd name="connsiteY6" fmla="*/ 96722 h 345552"/>
                  <a:gd name="connsiteX7" fmla="*/ 321740 w 396213"/>
                  <a:gd name="connsiteY7" fmla="*/ 33289 h 345552"/>
                  <a:gd name="connsiteX8" fmla="*/ 198107 w 396213"/>
                  <a:gd name="connsiteY8" fmla="*/ 30948 h 345552"/>
                  <a:gd name="connsiteX9" fmla="*/ 139509 w 396213"/>
                  <a:gd name="connsiteY9" fmla="*/ 96722 h 345552"/>
                  <a:gd name="connsiteX10" fmla="*/ 198107 w 396213"/>
                  <a:gd name="connsiteY10" fmla="*/ 96722 h 345552"/>
                  <a:gd name="connsiteX11" fmla="*/ 256778 w 396213"/>
                  <a:gd name="connsiteY11" fmla="*/ 96722 h 345552"/>
                  <a:gd name="connsiteX12" fmla="*/ 198107 w 396213"/>
                  <a:gd name="connsiteY12" fmla="*/ 30948 h 345552"/>
                  <a:gd name="connsiteX13" fmla="*/ 198107 w 396213"/>
                  <a:gd name="connsiteY13" fmla="*/ 345552 h 345552"/>
                  <a:gd name="connsiteX14" fmla="*/ 0 w 396213"/>
                  <a:gd name="connsiteY14" fmla="*/ 114940 h 345552"/>
                  <a:gd name="connsiteX15" fmla="*/ 69718 w 396213"/>
                  <a:gd name="connsiteY15" fmla="*/ 0 h 345552"/>
                  <a:gd name="connsiteX16" fmla="*/ 198107 w 396213"/>
                  <a:gd name="connsiteY16" fmla="*/ 0 h 345552"/>
                  <a:gd name="connsiteX17" fmla="*/ 326496 w 396213"/>
                  <a:gd name="connsiteY17" fmla="*/ 0 h 345552"/>
                  <a:gd name="connsiteX18" fmla="*/ 396213 w 396213"/>
                  <a:gd name="connsiteY18" fmla="*/ 114940 h 345552"/>
                  <a:gd name="connsiteX19" fmla="*/ 198107 w 396213"/>
                  <a:gd name="connsiteY19" fmla="*/ 345552 h 345552"/>
                  <a:gd name="connsiteX20" fmla="*/ 117269 w 396213"/>
                  <a:gd name="connsiteY20" fmla="*/ 93503 h 345552"/>
                  <a:gd name="connsiteX21" fmla="*/ 185451 w 396213"/>
                  <a:gd name="connsiteY21" fmla="*/ 17486 h 345552"/>
                  <a:gd name="connsiteX22" fmla="*/ 86397 w 396213"/>
                  <a:gd name="connsiteY22" fmla="*/ 17486 h 345552"/>
                  <a:gd name="connsiteX23" fmla="*/ 117269 w 396213"/>
                  <a:gd name="connsiteY23" fmla="*/ 93503 h 345552"/>
                  <a:gd name="connsiteX24" fmla="*/ 117269 w 396213"/>
                  <a:gd name="connsiteY24" fmla="*/ 93503 h 345552"/>
                  <a:gd name="connsiteX25" fmla="*/ 171990 w 396213"/>
                  <a:gd name="connsiteY25" fmla="*/ 283729 h 345552"/>
                  <a:gd name="connsiteX26" fmla="*/ 172795 w 396213"/>
                  <a:gd name="connsiteY26" fmla="*/ 282997 h 345552"/>
                  <a:gd name="connsiteX27" fmla="*/ 171990 w 396213"/>
                  <a:gd name="connsiteY27" fmla="*/ 279778 h 345552"/>
                  <a:gd name="connsiteX28" fmla="*/ 110173 w 396213"/>
                  <a:gd name="connsiteY28" fmla="*/ 122842 h 345552"/>
                  <a:gd name="connsiteX29" fmla="*/ 102199 w 396213"/>
                  <a:gd name="connsiteY29" fmla="*/ 118086 h 345552"/>
                  <a:gd name="connsiteX30" fmla="*/ 29409 w 396213"/>
                  <a:gd name="connsiteY30" fmla="*/ 118086 h 345552"/>
                  <a:gd name="connsiteX31" fmla="*/ 171990 w 396213"/>
                  <a:gd name="connsiteY31" fmla="*/ 283729 h 345552"/>
                  <a:gd name="connsiteX32" fmla="*/ 171990 w 396213"/>
                  <a:gd name="connsiteY32" fmla="*/ 283729 h 345552"/>
                  <a:gd name="connsiteX33" fmla="*/ 278944 w 396213"/>
                  <a:gd name="connsiteY33" fmla="*/ 93503 h 345552"/>
                  <a:gd name="connsiteX34" fmla="*/ 210836 w 396213"/>
                  <a:gd name="connsiteY34" fmla="*/ 17486 h 345552"/>
                  <a:gd name="connsiteX35" fmla="*/ 309889 w 396213"/>
                  <a:gd name="connsiteY35" fmla="*/ 17486 h 345552"/>
                  <a:gd name="connsiteX36" fmla="*/ 278944 w 396213"/>
                  <a:gd name="connsiteY36" fmla="*/ 93503 h 345552"/>
                  <a:gd name="connsiteX37" fmla="*/ 278944 w 396213"/>
                  <a:gd name="connsiteY37" fmla="*/ 93503 h 345552"/>
                  <a:gd name="connsiteX38" fmla="*/ 224297 w 396213"/>
                  <a:gd name="connsiteY38" fmla="*/ 283729 h 345552"/>
                  <a:gd name="connsiteX39" fmla="*/ 223492 w 396213"/>
                  <a:gd name="connsiteY39" fmla="*/ 282997 h 345552"/>
                  <a:gd name="connsiteX40" fmla="*/ 224297 w 396213"/>
                  <a:gd name="connsiteY40" fmla="*/ 279778 h 345552"/>
                  <a:gd name="connsiteX41" fmla="*/ 286113 w 396213"/>
                  <a:gd name="connsiteY41" fmla="*/ 122842 h 345552"/>
                  <a:gd name="connsiteX42" fmla="*/ 294014 w 396213"/>
                  <a:gd name="connsiteY42" fmla="*/ 118086 h 345552"/>
                  <a:gd name="connsiteX43" fmla="*/ 366805 w 396213"/>
                  <a:gd name="connsiteY43" fmla="*/ 118086 h 345552"/>
                  <a:gd name="connsiteX44" fmla="*/ 224297 w 396213"/>
                  <a:gd name="connsiteY44" fmla="*/ 283729 h 345552"/>
                  <a:gd name="connsiteX45" fmla="*/ 224297 w 396213"/>
                  <a:gd name="connsiteY45" fmla="*/ 283729 h 345552"/>
                  <a:gd name="connsiteX46" fmla="*/ 198107 w 396213"/>
                  <a:gd name="connsiteY46" fmla="*/ 118086 h 345552"/>
                  <a:gd name="connsiteX47" fmla="*/ 269434 w 396213"/>
                  <a:gd name="connsiteY47" fmla="*/ 118086 h 345552"/>
                  <a:gd name="connsiteX48" fmla="*/ 198107 w 396213"/>
                  <a:gd name="connsiteY48" fmla="*/ 296459 h 345552"/>
                  <a:gd name="connsiteX49" fmla="*/ 198107 w 396213"/>
                  <a:gd name="connsiteY49" fmla="*/ 118086 h 345552"/>
                  <a:gd name="connsiteX50" fmla="*/ 198107 w 396213"/>
                  <a:gd name="connsiteY50" fmla="*/ 118086 h 345552"/>
                  <a:gd name="connsiteX51" fmla="*/ 126780 w 396213"/>
                  <a:gd name="connsiteY51" fmla="*/ 118086 h 345552"/>
                  <a:gd name="connsiteX52" fmla="*/ 198107 w 396213"/>
                  <a:gd name="connsiteY52" fmla="*/ 296459 h 345552"/>
                  <a:gd name="connsiteX53" fmla="*/ 198107 w 396213"/>
                  <a:gd name="connsiteY53" fmla="*/ 118086 h 34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96213" h="345552">
                    <a:moveTo>
                      <a:pt x="74473" y="33289"/>
                    </a:moveTo>
                    <a:cubicBezTo>
                      <a:pt x="61012" y="55531"/>
                      <a:pt x="49161" y="76090"/>
                      <a:pt x="36432" y="96722"/>
                    </a:cubicBezTo>
                    <a:lnTo>
                      <a:pt x="99858" y="96722"/>
                    </a:lnTo>
                    <a:cubicBezTo>
                      <a:pt x="91152" y="75285"/>
                      <a:pt x="83178" y="54726"/>
                      <a:pt x="74473" y="33289"/>
                    </a:cubicBezTo>
                    <a:close/>
                    <a:moveTo>
                      <a:pt x="321740" y="33289"/>
                    </a:moveTo>
                    <a:cubicBezTo>
                      <a:pt x="335201" y="55531"/>
                      <a:pt x="347126" y="76090"/>
                      <a:pt x="359782" y="96722"/>
                    </a:cubicBezTo>
                    <a:lnTo>
                      <a:pt x="296355" y="96722"/>
                    </a:lnTo>
                    <a:cubicBezTo>
                      <a:pt x="305134" y="75285"/>
                      <a:pt x="313035" y="54726"/>
                      <a:pt x="321740" y="33289"/>
                    </a:cubicBezTo>
                    <a:close/>
                    <a:moveTo>
                      <a:pt x="198107" y="30948"/>
                    </a:moveTo>
                    <a:cubicBezTo>
                      <a:pt x="178281" y="53117"/>
                      <a:pt x="159261" y="74481"/>
                      <a:pt x="139509" y="96722"/>
                    </a:cubicBezTo>
                    <a:lnTo>
                      <a:pt x="198107" y="96722"/>
                    </a:lnTo>
                    <a:lnTo>
                      <a:pt x="256778" y="96722"/>
                    </a:lnTo>
                    <a:cubicBezTo>
                      <a:pt x="236953" y="74481"/>
                      <a:pt x="217932" y="53117"/>
                      <a:pt x="198107" y="30948"/>
                    </a:cubicBezTo>
                    <a:close/>
                    <a:moveTo>
                      <a:pt x="198107" y="345552"/>
                    </a:moveTo>
                    <a:cubicBezTo>
                      <a:pt x="131535" y="268730"/>
                      <a:pt x="66572" y="191835"/>
                      <a:pt x="0" y="114940"/>
                    </a:cubicBezTo>
                    <a:cubicBezTo>
                      <a:pt x="22971" y="76895"/>
                      <a:pt x="45942" y="38045"/>
                      <a:pt x="69718" y="0"/>
                    </a:cubicBezTo>
                    <a:lnTo>
                      <a:pt x="198107" y="0"/>
                    </a:lnTo>
                    <a:lnTo>
                      <a:pt x="326496" y="0"/>
                    </a:lnTo>
                    <a:cubicBezTo>
                      <a:pt x="350271" y="38045"/>
                      <a:pt x="373242" y="76895"/>
                      <a:pt x="396213" y="114940"/>
                    </a:cubicBezTo>
                    <a:cubicBezTo>
                      <a:pt x="329641" y="191835"/>
                      <a:pt x="264679" y="268730"/>
                      <a:pt x="198107" y="345552"/>
                    </a:cubicBezTo>
                    <a:close/>
                    <a:moveTo>
                      <a:pt x="117269" y="93503"/>
                    </a:moveTo>
                    <a:cubicBezTo>
                      <a:pt x="140240" y="67384"/>
                      <a:pt x="162480" y="42801"/>
                      <a:pt x="185451" y="17486"/>
                    </a:cubicBezTo>
                    <a:lnTo>
                      <a:pt x="86397" y="17486"/>
                    </a:lnTo>
                    <a:cubicBezTo>
                      <a:pt x="96712" y="42801"/>
                      <a:pt x="106954" y="67384"/>
                      <a:pt x="117269" y="93503"/>
                    </a:cubicBezTo>
                    <a:lnTo>
                      <a:pt x="117269" y="93503"/>
                    </a:lnTo>
                    <a:close/>
                    <a:moveTo>
                      <a:pt x="171990" y="283729"/>
                    </a:moveTo>
                    <a:lnTo>
                      <a:pt x="172795" y="282997"/>
                    </a:lnTo>
                    <a:cubicBezTo>
                      <a:pt x="172795" y="282192"/>
                      <a:pt x="171990" y="280583"/>
                      <a:pt x="171990" y="279778"/>
                    </a:cubicBezTo>
                    <a:cubicBezTo>
                      <a:pt x="151360" y="227466"/>
                      <a:pt x="130730" y="175154"/>
                      <a:pt x="110173" y="122842"/>
                    </a:cubicBezTo>
                    <a:cubicBezTo>
                      <a:pt x="108564" y="118891"/>
                      <a:pt x="106223" y="118086"/>
                      <a:pt x="102199" y="118086"/>
                    </a:cubicBezTo>
                    <a:cubicBezTo>
                      <a:pt x="77984" y="118086"/>
                      <a:pt x="53697" y="118086"/>
                      <a:pt x="29409" y="118086"/>
                    </a:cubicBezTo>
                    <a:cubicBezTo>
                      <a:pt x="29116" y="118086"/>
                      <a:pt x="151214" y="259878"/>
                      <a:pt x="171990" y="283729"/>
                    </a:cubicBezTo>
                    <a:lnTo>
                      <a:pt x="171990" y="283729"/>
                    </a:lnTo>
                    <a:close/>
                    <a:moveTo>
                      <a:pt x="278944" y="93503"/>
                    </a:moveTo>
                    <a:cubicBezTo>
                      <a:pt x="255973" y="67384"/>
                      <a:pt x="233807" y="42801"/>
                      <a:pt x="210836" y="17486"/>
                    </a:cubicBezTo>
                    <a:lnTo>
                      <a:pt x="309889" y="17486"/>
                    </a:lnTo>
                    <a:cubicBezTo>
                      <a:pt x="299574" y="42801"/>
                      <a:pt x="289259" y="67384"/>
                      <a:pt x="278944" y="93503"/>
                    </a:cubicBezTo>
                    <a:lnTo>
                      <a:pt x="278944" y="93503"/>
                    </a:lnTo>
                    <a:close/>
                    <a:moveTo>
                      <a:pt x="224297" y="283729"/>
                    </a:moveTo>
                    <a:lnTo>
                      <a:pt x="223492" y="282997"/>
                    </a:lnTo>
                    <a:cubicBezTo>
                      <a:pt x="223492" y="282192"/>
                      <a:pt x="224297" y="280583"/>
                      <a:pt x="224297" y="279778"/>
                    </a:cubicBezTo>
                    <a:cubicBezTo>
                      <a:pt x="244853" y="227466"/>
                      <a:pt x="265483" y="175154"/>
                      <a:pt x="286113" y="122842"/>
                    </a:cubicBezTo>
                    <a:cubicBezTo>
                      <a:pt x="287650" y="118891"/>
                      <a:pt x="290064" y="118086"/>
                      <a:pt x="294014" y="118086"/>
                    </a:cubicBezTo>
                    <a:cubicBezTo>
                      <a:pt x="318302" y="118086"/>
                      <a:pt x="342517" y="118086"/>
                      <a:pt x="366805" y="118086"/>
                    </a:cubicBezTo>
                    <a:cubicBezTo>
                      <a:pt x="367097" y="118086"/>
                      <a:pt x="245000" y="259878"/>
                      <a:pt x="224297" y="283729"/>
                    </a:cubicBezTo>
                    <a:lnTo>
                      <a:pt x="224297" y="283729"/>
                    </a:lnTo>
                    <a:close/>
                    <a:moveTo>
                      <a:pt x="198107" y="118086"/>
                    </a:moveTo>
                    <a:lnTo>
                      <a:pt x="269434" y="118086"/>
                    </a:lnTo>
                    <a:cubicBezTo>
                      <a:pt x="245658" y="177568"/>
                      <a:pt x="221882" y="236172"/>
                      <a:pt x="198107" y="296459"/>
                    </a:cubicBezTo>
                    <a:lnTo>
                      <a:pt x="198107" y="118086"/>
                    </a:lnTo>
                    <a:close/>
                    <a:moveTo>
                      <a:pt x="198107" y="118086"/>
                    </a:moveTo>
                    <a:lnTo>
                      <a:pt x="126780" y="118086"/>
                    </a:lnTo>
                    <a:cubicBezTo>
                      <a:pt x="150555" y="177568"/>
                      <a:pt x="174331" y="236172"/>
                      <a:pt x="198107" y="296459"/>
                    </a:cubicBezTo>
                    <a:lnTo>
                      <a:pt x="198107" y="118086"/>
                    </a:ln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3B14B6E-68BC-4ACB-BF03-AA66FD82E964}"/>
                  </a:ext>
                </a:extLst>
              </p:cNvPr>
              <p:cNvSpPr/>
              <p:nvPr/>
            </p:nvSpPr>
            <p:spPr>
              <a:xfrm>
                <a:off x="2016636" y="4544881"/>
                <a:ext cx="369950" cy="60872"/>
              </a:xfrm>
              <a:custGeom>
                <a:avLst/>
                <a:gdLst>
                  <a:gd name="connsiteX0" fmla="*/ 33359 w 369950"/>
                  <a:gd name="connsiteY0" fmla="*/ 26339 h 60872"/>
                  <a:gd name="connsiteX1" fmla="*/ 7023 w 369950"/>
                  <a:gd name="connsiteY1" fmla="*/ 26339 h 60872"/>
                  <a:gd name="connsiteX2" fmla="*/ 7023 w 369950"/>
                  <a:gd name="connsiteY2" fmla="*/ 6658 h 60872"/>
                  <a:gd name="connsiteX3" fmla="*/ 34457 w 369950"/>
                  <a:gd name="connsiteY3" fmla="*/ 6658 h 60872"/>
                  <a:gd name="connsiteX4" fmla="*/ 34969 w 369950"/>
                  <a:gd name="connsiteY4" fmla="*/ 585 h 60872"/>
                  <a:gd name="connsiteX5" fmla="*/ 0 w 369950"/>
                  <a:gd name="connsiteY5" fmla="*/ 585 h 60872"/>
                  <a:gd name="connsiteX6" fmla="*/ 0 w 369950"/>
                  <a:gd name="connsiteY6" fmla="*/ 59921 h 60872"/>
                  <a:gd name="connsiteX7" fmla="*/ 35554 w 369950"/>
                  <a:gd name="connsiteY7" fmla="*/ 59921 h 60872"/>
                  <a:gd name="connsiteX8" fmla="*/ 36212 w 369950"/>
                  <a:gd name="connsiteY8" fmla="*/ 53702 h 60872"/>
                  <a:gd name="connsiteX9" fmla="*/ 7023 w 369950"/>
                  <a:gd name="connsiteY9" fmla="*/ 53702 h 60872"/>
                  <a:gd name="connsiteX10" fmla="*/ 7023 w 369950"/>
                  <a:gd name="connsiteY10" fmla="*/ 32412 h 60872"/>
                  <a:gd name="connsiteX11" fmla="*/ 33359 w 369950"/>
                  <a:gd name="connsiteY11" fmla="*/ 32412 h 60872"/>
                  <a:gd name="connsiteX12" fmla="*/ 33359 w 369950"/>
                  <a:gd name="connsiteY12" fmla="*/ 26339 h 60872"/>
                  <a:gd name="connsiteX13" fmla="*/ 72351 w 369950"/>
                  <a:gd name="connsiteY13" fmla="*/ 16316 h 60872"/>
                  <a:gd name="connsiteX14" fmla="*/ 60500 w 369950"/>
                  <a:gd name="connsiteY14" fmla="*/ 32851 h 60872"/>
                  <a:gd name="connsiteX15" fmla="*/ 48722 w 369950"/>
                  <a:gd name="connsiteY15" fmla="*/ 16316 h 60872"/>
                  <a:gd name="connsiteX16" fmla="*/ 41041 w 369950"/>
                  <a:gd name="connsiteY16" fmla="*/ 16316 h 60872"/>
                  <a:gd name="connsiteX17" fmla="*/ 56623 w 369950"/>
                  <a:gd name="connsiteY17" fmla="*/ 37899 h 60872"/>
                  <a:gd name="connsiteX18" fmla="*/ 40675 w 369950"/>
                  <a:gd name="connsiteY18" fmla="*/ 59921 h 60872"/>
                  <a:gd name="connsiteX19" fmla="*/ 48283 w 369950"/>
                  <a:gd name="connsiteY19" fmla="*/ 59921 h 60872"/>
                  <a:gd name="connsiteX20" fmla="*/ 60573 w 369950"/>
                  <a:gd name="connsiteY20" fmla="*/ 42508 h 60872"/>
                  <a:gd name="connsiteX21" fmla="*/ 72863 w 369950"/>
                  <a:gd name="connsiteY21" fmla="*/ 59921 h 60872"/>
                  <a:gd name="connsiteX22" fmla="*/ 80106 w 369950"/>
                  <a:gd name="connsiteY22" fmla="*/ 59921 h 60872"/>
                  <a:gd name="connsiteX23" fmla="*/ 64451 w 369950"/>
                  <a:gd name="connsiteY23" fmla="*/ 37972 h 60872"/>
                  <a:gd name="connsiteX24" fmla="*/ 80106 w 369950"/>
                  <a:gd name="connsiteY24" fmla="*/ 16316 h 60872"/>
                  <a:gd name="connsiteX25" fmla="*/ 72351 w 369950"/>
                  <a:gd name="connsiteY25" fmla="*/ 16316 h 60872"/>
                  <a:gd name="connsiteX26" fmla="*/ 116830 w 369950"/>
                  <a:gd name="connsiteY26" fmla="*/ 56848 h 60872"/>
                  <a:gd name="connsiteX27" fmla="*/ 105052 w 369950"/>
                  <a:gd name="connsiteY27" fmla="*/ 60872 h 60872"/>
                  <a:gd name="connsiteX28" fmla="*/ 84056 w 369950"/>
                  <a:gd name="connsiteY28" fmla="*/ 38118 h 60872"/>
                  <a:gd name="connsiteX29" fmla="*/ 104979 w 369950"/>
                  <a:gd name="connsiteY29" fmla="*/ 15291 h 60872"/>
                  <a:gd name="connsiteX30" fmla="*/ 116830 w 369950"/>
                  <a:gd name="connsiteY30" fmla="*/ 19096 h 60872"/>
                  <a:gd name="connsiteX31" fmla="*/ 115075 w 369950"/>
                  <a:gd name="connsiteY31" fmla="*/ 23778 h 60872"/>
                  <a:gd name="connsiteX32" fmla="*/ 104833 w 369950"/>
                  <a:gd name="connsiteY32" fmla="*/ 20778 h 60872"/>
                  <a:gd name="connsiteX33" fmla="*/ 90787 w 369950"/>
                  <a:gd name="connsiteY33" fmla="*/ 38265 h 60872"/>
                  <a:gd name="connsiteX34" fmla="*/ 105345 w 369950"/>
                  <a:gd name="connsiteY34" fmla="*/ 55385 h 60872"/>
                  <a:gd name="connsiteX35" fmla="*/ 115148 w 369950"/>
                  <a:gd name="connsiteY35" fmla="*/ 52166 h 60872"/>
                  <a:gd name="connsiteX36" fmla="*/ 116830 w 369950"/>
                  <a:gd name="connsiteY36" fmla="*/ 56848 h 60872"/>
                  <a:gd name="connsiteX37" fmla="*/ 141850 w 369950"/>
                  <a:gd name="connsiteY37" fmla="*/ 60872 h 60872"/>
                  <a:gd name="connsiteX38" fmla="*/ 121878 w 369950"/>
                  <a:gd name="connsiteY38" fmla="*/ 38045 h 60872"/>
                  <a:gd name="connsiteX39" fmla="*/ 141045 w 369950"/>
                  <a:gd name="connsiteY39" fmla="*/ 15291 h 60872"/>
                  <a:gd name="connsiteX40" fmla="*/ 158602 w 369950"/>
                  <a:gd name="connsiteY40" fmla="*/ 36289 h 60872"/>
                  <a:gd name="connsiteX41" fmla="*/ 158529 w 369950"/>
                  <a:gd name="connsiteY41" fmla="*/ 39362 h 60872"/>
                  <a:gd name="connsiteX42" fmla="*/ 128682 w 369950"/>
                  <a:gd name="connsiteY42" fmla="*/ 39362 h 60872"/>
                  <a:gd name="connsiteX43" fmla="*/ 142069 w 369950"/>
                  <a:gd name="connsiteY43" fmla="*/ 55165 h 60872"/>
                  <a:gd name="connsiteX44" fmla="*/ 155896 w 369950"/>
                  <a:gd name="connsiteY44" fmla="*/ 50776 h 60872"/>
                  <a:gd name="connsiteX45" fmla="*/ 157944 w 369950"/>
                  <a:gd name="connsiteY45" fmla="*/ 55678 h 60872"/>
                  <a:gd name="connsiteX46" fmla="*/ 141850 w 369950"/>
                  <a:gd name="connsiteY46" fmla="*/ 60872 h 60872"/>
                  <a:gd name="connsiteX47" fmla="*/ 128901 w 369950"/>
                  <a:gd name="connsiteY47" fmla="*/ 34680 h 60872"/>
                  <a:gd name="connsiteX48" fmla="*/ 152165 w 369950"/>
                  <a:gd name="connsiteY48" fmla="*/ 34680 h 60872"/>
                  <a:gd name="connsiteX49" fmla="*/ 141045 w 369950"/>
                  <a:gd name="connsiteY49" fmla="*/ 20705 h 60872"/>
                  <a:gd name="connsiteX50" fmla="*/ 128901 w 369950"/>
                  <a:gd name="connsiteY50" fmla="*/ 34680 h 60872"/>
                  <a:gd name="connsiteX51" fmla="*/ 174111 w 369950"/>
                  <a:gd name="connsiteY51" fmla="*/ 0 h 60872"/>
                  <a:gd name="connsiteX52" fmla="*/ 167454 w 369950"/>
                  <a:gd name="connsiteY52" fmla="*/ 732 h 60872"/>
                  <a:gd name="connsiteX53" fmla="*/ 167454 w 369950"/>
                  <a:gd name="connsiteY53" fmla="*/ 41264 h 60872"/>
                  <a:gd name="connsiteX54" fmla="*/ 178428 w 369950"/>
                  <a:gd name="connsiteY54" fmla="*/ 60726 h 60872"/>
                  <a:gd name="connsiteX55" fmla="*/ 182890 w 369950"/>
                  <a:gd name="connsiteY55" fmla="*/ 60214 h 60872"/>
                  <a:gd name="connsiteX56" fmla="*/ 182451 w 369950"/>
                  <a:gd name="connsiteY56" fmla="*/ 55019 h 60872"/>
                  <a:gd name="connsiteX57" fmla="*/ 178867 w 369950"/>
                  <a:gd name="connsiteY57" fmla="*/ 55239 h 60872"/>
                  <a:gd name="connsiteX58" fmla="*/ 174111 w 369950"/>
                  <a:gd name="connsiteY58" fmla="*/ 42801 h 60872"/>
                  <a:gd name="connsiteX59" fmla="*/ 174111 w 369950"/>
                  <a:gd name="connsiteY59" fmla="*/ 0 h 60872"/>
                  <a:gd name="connsiteX60" fmla="*/ 195912 w 369950"/>
                  <a:gd name="connsiteY60" fmla="*/ 0 h 60872"/>
                  <a:gd name="connsiteX61" fmla="*/ 189182 w 369950"/>
                  <a:gd name="connsiteY61" fmla="*/ 732 h 60872"/>
                  <a:gd name="connsiteX62" fmla="*/ 189182 w 369950"/>
                  <a:gd name="connsiteY62" fmla="*/ 41264 h 60872"/>
                  <a:gd name="connsiteX63" fmla="*/ 200155 w 369950"/>
                  <a:gd name="connsiteY63" fmla="*/ 60726 h 60872"/>
                  <a:gd name="connsiteX64" fmla="*/ 204618 w 369950"/>
                  <a:gd name="connsiteY64" fmla="*/ 60214 h 60872"/>
                  <a:gd name="connsiteX65" fmla="*/ 204252 w 369950"/>
                  <a:gd name="connsiteY65" fmla="*/ 55019 h 60872"/>
                  <a:gd name="connsiteX66" fmla="*/ 200667 w 369950"/>
                  <a:gd name="connsiteY66" fmla="*/ 55239 h 60872"/>
                  <a:gd name="connsiteX67" fmla="*/ 195912 w 369950"/>
                  <a:gd name="connsiteY67" fmla="*/ 42801 h 60872"/>
                  <a:gd name="connsiteX68" fmla="*/ 195912 w 369950"/>
                  <a:gd name="connsiteY68" fmla="*/ 0 h 60872"/>
                  <a:gd name="connsiteX69" fmla="*/ 228393 w 369950"/>
                  <a:gd name="connsiteY69" fmla="*/ 60872 h 60872"/>
                  <a:gd name="connsiteX70" fmla="*/ 208422 w 369950"/>
                  <a:gd name="connsiteY70" fmla="*/ 38045 h 60872"/>
                  <a:gd name="connsiteX71" fmla="*/ 227589 w 369950"/>
                  <a:gd name="connsiteY71" fmla="*/ 15291 h 60872"/>
                  <a:gd name="connsiteX72" fmla="*/ 245146 w 369950"/>
                  <a:gd name="connsiteY72" fmla="*/ 36289 h 60872"/>
                  <a:gd name="connsiteX73" fmla="*/ 245073 w 369950"/>
                  <a:gd name="connsiteY73" fmla="*/ 39362 h 60872"/>
                  <a:gd name="connsiteX74" fmla="*/ 215225 w 369950"/>
                  <a:gd name="connsiteY74" fmla="*/ 39362 h 60872"/>
                  <a:gd name="connsiteX75" fmla="*/ 228613 w 369950"/>
                  <a:gd name="connsiteY75" fmla="*/ 55165 h 60872"/>
                  <a:gd name="connsiteX76" fmla="*/ 242439 w 369950"/>
                  <a:gd name="connsiteY76" fmla="*/ 50776 h 60872"/>
                  <a:gd name="connsiteX77" fmla="*/ 244488 w 369950"/>
                  <a:gd name="connsiteY77" fmla="*/ 55678 h 60872"/>
                  <a:gd name="connsiteX78" fmla="*/ 228393 w 369950"/>
                  <a:gd name="connsiteY78" fmla="*/ 60872 h 60872"/>
                  <a:gd name="connsiteX79" fmla="*/ 215445 w 369950"/>
                  <a:gd name="connsiteY79" fmla="*/ 34680 h 60872"/>
                  <a:gd name="connsiteX80" fmla="*/ 238708 w 369950"/>
                  <a:gd name="connsiteY80" fmla="*/ 34680 h 60872"/>
                  <a:gd name="connsiteX81" fmla="*/ 227589 w 369950"/>
                  <a:gd name="connsiteY81" fmla="*/ 20705 h 60872"/>
                  <a:gd name="connsiteX82" fmla="*/ 215445 w 369950"/>
                  <a:gd name="connsiteY82" fmla="*/ 34680 h 60872"/>
                  <a:gd name="connsiteX83" fmla="*/ 274555 w 369950"/>
                  <a:gd name="connsiteY83" fmla="*/ 15291 h 60872"/>
                  <a:gd name="connsiteX84" fmla="*/ 259046 w 369950"/>
                  <a:gd name="connsiteY84" fmla="*/ 22754 h 60872"/>
                  <a:gd name="connsiteX85" fmla="*/ 258460 w 369950"/>
                  <a:gd name="connsiteY85" fmla="*/ 16316 h 60872"/>
                  <a:gd name="connsiteX86" fmla="*/ 252681 w 369950"/>
                  <a:gd name="connsiteY86" fmla="*/ 16316 h 60872"/>
                  <a:gd name="connsiteX87" fmla="*/ 252827 w 369950"/>
                  <a:gd name="connsiteY87" fmla="*/ 26924 h 60872"/>
                  <a:gd name="connsiteX88" fmla="*/ 252827 w 369950"/>
                  <a:gd name="connsiteY88" fmla="*/ 59921 h 60872"/>
                  <a:gd name="connsiteX89" fmla="*/ 259485 w 369950"/>
                  <a:gd name="connsiteY89" fmla="*/ 59921 h 60872"/>
                  <a:gd name="connsiteX90" fmla="*/ 259485 w 369950"/>
                  <a:gd name="connsiteY90" fmla="*/ 30143 h 60872"/>
                  <a:gd name="connsiteX91" fmla="*/ 273092 w 369950"/>
                  <a:gd name="connsiteY91" fmla="*/ 20925 h 60872"/>
                  <a:gd name="connsiteX92" fmla="*/ 281578 w 369950"/>
                  <a:gd name="connsiteY92" fmla="*/ 38045 h 60872"/>
                  <a:gd name="connsiteX93" fmla="*/ 281578 w 369950"/>
                  <a:gd name="connsiteY93" fmla="*/ 59921 h 60872"/>
                  <a:gd name="connsiteX94" fmla="*/ 288308 w 369950"/>
                  <a:gd name="connsiteY94" fmla="*/ 59921 h 60872"/>
                  <a:gd name="connsiteX95" fmla="*/ 288308 w 369950"/>
                  <a:gd name="connsiteY95" fmla="*/ 33802 h 60872"/>
                  <a:gd name="connsiteX96" fmla="*/ 274555 w 369950"/>
                  <a:gd name="connsiteY96" fmla="*/ 15291 h 60872"/>
                  <a:gd name="connsiteX97" fmla="*/ 274555 w 369950"/>
                  <a:gd name="connsiteY97" fmla="*/ 15291 h 60872"/>
                  <a:gd name="connsiteX98" fmla="*/ 328178 w 369950"/>
                  <a:gd name="connsiteY98" fmla="*/ 56848 h 60872"/>
                  <a:gd name="connsiteX99" fmla="*/ 316400 w 369950"/>
                  <a:gd name="connsiteY99" fmla="*/ 60872 h 60872"/>
                  <a:gd name="connsiteX100" fmla="*/ 295404 w 369950"/>
                  <a:gd name="connsiteY100" fmla="*/ 38118 h 60872"/>
                  <a:gd name="connsiteX101" fmla="*/ 316327 w 369950"/>
                  <a:gd name="connsiteY101" fmla="*/ 15291 h 60872"/>
                  <a:gd name="connsiteX102" fmla="*/ 328178 w 369950"/>
                  <a:gd name="connsiteY102" fmla="*/ 19096 h 60872"/>
                  <a:gd name="connsiteX103" fmla="*/ 326496 w 369950"/>
                  <a:gd name="connsiteY103" fmla="*/ 23778 h 60872"/>
                  <a:gd name="connsiteX104" fmla="*/ 316254 w 369950"/>
                  <a:gd name="connsiteY104" fmla="*/ 20778 h 60872"/>
                  <a:gd name="connsiteX105" fmla="*/ 302135 w 369950"/>
                  <a:gd name="connsiteY105" fmla="*/ 38265 h 60872"/>
                  <a:gd name="connsiteX106" fmla="*/ 316693 w 369950"/>
                  <a:gd name="connsiteY106" fmla="*/ 55385 h 60872"/>
                  <a:gd name="connsiteX107" fmla="*/ 326569 w 369950"/>
                  <a:gd name="connsiteY107" fmla="*/ 52166 h 60872"/>
                  <a:gd name="connsiteX108" fmla="*/ 328178 w 369950"/>
                  <a:gd name="connsiteY108" fmla="*/ 56848 h 60872"/>
                  <a:gd name="connsiteX109" fmla="*/ 353198 w 369950"/>
                  <a:gd name="connsiteY109" fmla="*/ 60872 h 60872"/>
                  <a:gd name="connsiteX110" fmla="*/ 333226 w 369950"/>
                  <a:gd name="connsiteY110" fmla="*/ 38045 h 60872"/>
                  <a:gd name="connsiteX111" fmla="*/ 352393 w 369950"/>
                  <a:gd name="connsiteY111" fmla="*/ 15291 h 60872"/>
                  <a:gd name="connsiteX112" fmla="*/ 369950 w 369950"/>
                  <a:gd name="connsiteY112" fmla="*/ 36289 h 60872"/>
                  <a:gd name="connsiteX113" fmla="*/ 369877 w 369950"/>
                  <a:gd name="connsiteY113" fmla="*/ 39362 h 60872"/>
                  <a:gd name="connsiteX114" fmla="*/ 340030 w 369950"/>
                  <a:gd name="connsiteY114" fmla="*/ 39362 h 60872"/>
                  <a:gd name="connsiteX115" fmla="*/ 353417 w 369950"/>
                  <a:gd name="connsiteY115" fmla="*/ 55165 h 60872"/>
                  <a:gd name="connsiteX116" fmla="*/ 367244 w 369950"/>
                  <a:gd name="connsiteY116" fmla="*/ 50776 h 60872"/>
                  <a:gd name="connsiteX117" fmla="*/ 369292 w 369950"/>
                  <a:gd name="connsiteY117" fmla="*/ 55678 h 60872"/>
                  <a:gd name="connsiteX118" fmla="*/ 353198 w 369950"/>
                  <a:gd name="connsiteY118" fmla="*/ 60872 h 60872"/>
                  <a:gd name="connsiteX119" fmla="*/ 340249 w 369950"/>
                  <a:gd name="connsiteY119" fmla="*/ 34680 h 60872"/>
                  <a:gd name="connsiteX120" fmla="*/ 363513 w 369950"/>
                  <a:gd name="connsiteY120" fmla="*/ 34680 h 60872"/>
                  <a:gd name="connsiteX121" fmla="*/ 352393 w 369950"/>
                  <a:gd name="connsiteY121" fmla="*/ 20705 h 60872"/>
                  <a:gd name="connsiteX122" fmla="*/ 340249 w 369950"/>
                  <a:gd name="connsiteY122" fmla="*/ 34680 h 6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369950" h="60872">
                    <a:moveTo>
                      <a:pt x="33359" y="26339"/>
                    </a:moveTo>
                    <a:lnTo>
                      <a:pt x="7023" y="26339"/>
                    </a:lnTo>
                    <a:lnTo>
                      <a:pt x="7023" y="6658"/>
                    </a:lnTo>
                    <a:lnTo>
                      <a:pt x="34457" y="6658"/>
                    </a:lnTo>
                    <a:lnTo>
                      <a:pt x="34969" y="585"/>
                    </a:lnTo>
                    <a:lnTo>
                      <a:pt x="0" y="585"/>
                    </a:lnTo>
                    <a:lnTo>
                      <a:pt x="0" y="59921"/>
                    </a:lnTo>
                    <a:lnTo>
                      <a:pt x="35554" y="59921"/>
                    </a:lnTo>
                    <a:lnTo>
                      <a:pt x="36212" y="53702"/>
                    </a:lnTo>
                    <a:lnTo>
                      <a:pt x="7023" y="53702"/>
                    </a:lnTo>
                    <a:lnTo>
                      <a:pt x="7023" y="32412"/>
                    </a:lnTo>
                    <a:lnTo>
                      <a:pt x="33359" y="32412"/>
                    </a:lnTo>
                    <a:lnTo>
                      <a:pt x="33359" y="26339"/>
                    </a:lnTo>
                    <a:close/>
                    <a:moveTo>
                      <a:pt x="72351" y="16316"/>
                    </a:moveTo>
                    <a:lnTo>
                      <a:pt x="60500" y="32851"/>
                    </a:lnTo>
                    <a:lnTo>
                      <a:pt x="48722" y="16316"/>
                    </a:lnTo>
                    <a:lnTo>
                      <a:pt x="41041" y="16316"/>
                    </a:lnTo>
                    <a:lnTo>
                      <a:pt x="56623" y="37899"/>
                    </a:lnTo>
                    <a:lnTo>
                      <a:pt x="40675" y="59921"/>
                    </a:lnTo>
                    <a:lnTo>
                      <a:pt x="48283" y="59921"/>
                    </a:lnTo>
                    <a:lnTo>
                      <a:pt x="60573" y="42508"/>
                    </a:lnTo>
                    <a:lnTo>
                      <a:pt x="72863" y="59921"/>
                    </a:lnTo>
                    <a:lnTo>
                      <a:pt x="80106" y="59921"/>
                    </a:lnTo>
                    <a:lnTo>
                      <a:pt x="64451" y="37972"/>
                    </a:lnTo>
                    <a:lnTo>
                      <a:pt x="80106" y="16316"/>
                    </a:lnTo>
                    <a:lnTo>
                      <a:pt x="72351" y="16316"/>
                    </a:lnTo>
                    <a:close/>
                    <a:moveTo>
                      <a:pt x="116830" y="56848"/>
                    </a:moveTo>
                    <a:cubicBezTo>
                      <a:pt x="113977" y="59555"/>
                      <a:pt x="109368" y="60872"/>
                      <a:pt x="105052" y="60872"/>
                    </a:cubicBezTo>
                    <a:cubicBezTo>
                      <a:pt x="91445" y="60872"/>
                      <a:pt x="84056" y="50190"/>
                      <a:pt x="84056" y="38118"/>
                    </a:cubicBezTo>
                    <a:cubicBezTo>
                      <a:pt x="84130" y="26046"/>
                      <a:pt x="91957" y="15291"/>
                      <a:pt x="104979" y="15291"/>
                    </a:cubicBezTo>
                    <a:cubicBezTo>
                      <a:pt x="109954" y="15291"/>
                      <a:pt x="114343" y="16754"/>
                      <a:pt x="116830" y="19096"/>
                    </a:cubicBezTo>
                    <a:lnTo>
                      <a:pt x="115075" y="23778"/>
                    </a:lnTo>
                    <a:cubicBezTo>
                      <a:pt x="111783" y="21583"/>
                      <a:pt x="108198" y="20778"/>
                      <a:pt x="104833" y="20778"/>
                    </a:cubicBezTo>
                    <a:cubicBezTo>
                      <a:pt x="96932" y="20778"/>
                      <a:pt x="90787" y="28168"/>
                      <a:pt x="90787" y="38265"/>
                    </a:cubicBezTo>
                    <a:cubicBezTo>
                      <a:pt x="90787" y="48288"/>
                      <a:pt x="96639" y="55385"/>
                      <a:pt x="105345" y="55385"/>
                    </a:cubicBezTo>
                    <a:cubicBezTo>
                      <a:pt x="109222" y="55385"/>
                      <a:pt x="112734" y="53849"/>
                      <a:pt x="115148" y="52166"/>
                    </a:cubicBezTo>
                    <a:lnTo>
                      <a:pt x="116830" y="56848"/>
                    </a:lnTo>
                    <a:close/>
                    <a:moveTo>
                      <a:pt x="141850" y="60872"/>
                    </a:moveTo>
                    <a:cubicBezTo>
                      <a:pt x="129413" y="60872"/>
                      <a:pt x="121878" y="52019"/>
                      <a:pt x="121878" y="38045"/>
                    </a:cubicBezTo>
                    <a:cubicBezTo>
                      <a:pt x="121878" y="25022"/>
                      <a:pt x="129633" y="15584"/>
                      <a:pt x="141045" y="15291"/>
                    </a:cubicBezTo>
                    <a:cubicBezTo>
                      <a:pt x="151799" y="15291"/>
                      <a:pt x="158602" y="23486"/>
                      <a:pt x="158602" y="36289"/>
                    </a:cubicBezTo>
                    <a:cubicBezTo>
                      <a:pt x="158602" y="36948"/>
                      <a:pt x="158529" y="38630"/>
                      <a:pt x="158529" y="39362"/>
                    </a:cubicBezTo>
                    <a:lnTo>
                      <a:pt x="128682" y="39362"/>
                    </a:lnTo>
                    <a:cubicBezTo>
                      <a:pt x="128682" y="49166"/>
                      <a:pt x="134461" y="55165"/>
                      <a:pt x="142069" y="55165"/>
                    </a:cubicBezTo>
                    <a:cubicBezTo>
                      <a:pt x="148287" y="55165"/>
                      <a:pt x="152823" y="52897"/>
                      <a:pt x="155896" y="50776"/>
                    </a:cubicBezTo>
                    <a:lnTo>
                      <a:pt x="157944" y="55678"/>
                    </a:lnTo>
                    <a:cubicBezTo>
                      <a:pt x="154359" y="58750"/>
                      <a:pt x="148799" y="60872"/>
                      <a:pt x="141850" y="60872"/>
                    </a:cubicBezTo>
                    <a:close/>
                    <a:moveTo>
                      <a:pt x="128901" y="34680"/>
                    </a:moveTo>
                    <a:lnTo>
                      <a:pt x="152165" y="34680"/>
                    </a:lnTo>
                    <a:cubicBezTo>
                      <a:pt x="152165" y="25461"/>
                      <a:pt x="147556" y="20705"/>
                      <a:pt x="141045" y="20705"/>
                    </a:cubicBezTo>
                    <a:cubicBezTo>
                      <a:pt x="134461" y="20705"/>
                      <a:pt x="129633" y="26193"/>
                      <a:pt x="128901" y="34680"/>
                    </a:cubicBezTo>
                    <a:close/>
                    <a:moveTo>
                      <a:pt x="174111" y="0"/>
                    </a:moveTo>
                    <a:lnTo>
                      <a:pt x="167454" y="732"/>
                    </a:lnTo>
                    <a:lnTo>
                      <a:pt x="167454" y="41264"/>
                    </a:lnTo>
                    <a:cubicBezTo>
                      <a:pt x="167454" y="55751"/>
                      <a:pt x="167674" y="60726"/>
                      <a:pt x="178428" y="60726"/>
                    </a:cubicBezTo>
                    <a:cubicBezTo>
                      <a:pt x="179086" y="60726"/>
                      <a:pt x="180622" y="60653"/>
                      <a:pt x="182890" y="60214"/>
                    </a:cubicBezTo>
                    <a:lnTo>
                      <a:pt x="182451" y="55019"/>
                    </a:lnTo>
                    <a:cubicBezTo>
                      <a:pt x="180403" y="55165"/>
                      <a:pt x="179891" y="55239"/>
                      <a:pt x="178867" y="55239"/>
                    </a:cubicBezTo>
                    <a:cubicBezTo>
                      <a:pt x="174331" y="55239"/>
                      <a:pt x="174111" y="52312"/>
                      <a:pt x="174111" y="42801"/>
                    </a:cubicBezTo>
                    <a:lnTo>
                      <a:pt x="174111" y="0"/>
                    </a:lnTo>
                    <a:close/>
                    <a:moveTo>
                      <a:pt x="195912" y="0"/>
                    </a:moveTo>
                    <a:lnTo>
                      <a:pt x="189182" y="732"/>
                    </a:lnTo>
                    <a:lnTo>
                      <a:pt x="189182" y="41264"/>
                    </a:lnTo>
                    <a:cubicBezTo>
                      <a:pt x="189182" y="55751"/>
                      <a:pt x="189474" y="60726"/>
                      <a:pt x="200155" y="60726"/>
                    </a:cubicBezTo>
                    <a:cubicBezTo>
                      <a:pt x="200813" y="60726"/>
                      <a:pt x="202350" y="60653"/>
                      <a:pt x="204618" y="60214"/>
                    </a:cubicBezTo>
                    <a:lnTo>
                      <a:pt x="204252" y="55019"/>
                    </a:lnTo>
                    <a:cubicBezTo>
                      <a:pt x="202203" y="55165"/>
                      <a:pt x="201618" y="55239"/>
                      <a:pt x="200667" y="55239"/>
                    </a:cubicBezTo>
                    <a:cubicBezTo>
                      <a:pt x="196131" y="55239"/>
                      <a:pt x="195912" y="52312"/>
                      <a:pt x="195912" y="42801"/>
                    </a:cubicBezTo>
                    <a:lnTo>
                      <a:pt x="195912" y="0"/>
                    </a:lnTo>
                    <a:close/>
                    <a:moveTo>
                      <a:pt x="228393" y="60872"/>
                    </a:moveTo>
                    <a:cubicBezTo>
                      <a:pt x="215957" y="60872"/>
                      <a:pt x="208422" y="52019"/>
                      <a:pt x="208422" y="38045"/>
                    </a:cubicBezTo>
                    <a:cubicBezTo>
                      <a:pt x="208422" y="25022"/>
                      <a:pt x="216176" y="15584"/>
                      <a:pt x="227589" y="15291"/>
                    </a:cubicBezTo>
                    <a:cubicBezTo>
                      <a:pt x="238343" y="15291"/>
                      <a:pt x="245146" y="23486"/>
                      <a:pt x="245146" y="36289"/>
                    </a:cubicBezTo>
                    <a:cubicBezTo>
                      <a:pt x="245146" y="36948"/>
                      <a:pt x="245073" y="38630"/>
                      <a:pt x="245073" y="39362"/>
                    </a:cubicBezTo>
                    <a:lnTo>
                      <a:pt x="215225" y="39362"/>
                    </a:lnTo>
                    <a:cubicBezTo>
                      <a:pt x="215225" y="49166"/>
                      <a:pt x="221005" y="55165"/>
                      <a:pt x="228613" y="55165"/>
                    </a:cubicBezTo>
                    <a:cubicBezTo>
                      <a:pt x="234831" y="55165"/>
                      <a:pt x="239367" y="52897"/>
                      <a:pt x="242439" y="50776"/>
                    </a:cubicBezTo>
                    <a:lnTo>
                      <a:pt x="244488" y="55678"/>
                    </a:lnTo>
                    <a:cubicBezTo>
                      <a:pt x="240903" y="58750"/>
                      <a:pt x="235343" y="60872"/>
                      <a:pt x="228393" y="60872"/>
                    </a:cubicBezTo>
                    <a:close/>
                    <a:moveTo>
                      <a:pt x="215445" y="34680"/>
                    </a:moveTo>
                    <a:lnTo>
                      <a:pt x="238708" y="34680"/>
                    </a:lnTo>
                    <a:cubicBezTo>
                      <a:pt x="238708" y="25461"/>
                      <a:pt x="234099" y="20705"/>
                      <a:pt x="227589" y="20705"/>
                    </a:cubicBezTo>
                    <a:cubicBezTo>
                      <a:pt x="221005" y="20705"/>
                      <a:pt x="216176" y="26193"/>
                      <a:pt x="215445" y="34680"/>
                    </a:cubicBezTo>
                    <a:close/>
                    <a:moveTo>
                      <a:pt x="274555" y="15291"/>
                    </a:moveTo>
                    <a:cubicBezTo>
                      <a:pt x="268556" y="15291"/>
                      <a:pt x="262411" y="18145"/>
                      <a:pt x="259046" y="22754"/>
                    </a:cubicBezTo>
                    <a:lnTo>
                      <a:pt x="258460" y="16316"/>
                    </a:lnTo>
                    <a:lnTo>
                      <a:pt x="252681" y="16316"/>
                    </a:lnTo>
                    <a:lnTo>
                      <a:pt x="252827" y="26924"/>
                    </a:lnTo>
                    <a:lnTo>
                      <a:pt x="252827" y="59921"/>
                    </a:lnTo>
                    <a:lnTo>
                      <a:pt x="259485" y="59921"/>
                    </a:lnTo>
                    <a:lnTo>
                      <a:pt x="259485" y="30143"/>
                    </a:lnTo>
                    <a:cubicBezTo>
                      <a:pt x="260582" y="26266"/>
                      <a:pt x="265776" y="20925"/>
                      <a:pt x="273092" y="20925"/>
                    </a:cubicBezTo>
                    <a:cubicBezTo>
                      <a:pt x="281139" y="20925"/>
                      <a:pt x="281578" y="26705"/>
                      <a:pt x="281578" y="38045"/>
                    </a:cubicBezTo>
                    <a:lnTo>
                      <a:pt x="281578" y="59921"/>
                    </a:lnTo>
                    <a:lnTo>
                      <a:pt x="288308" y="59921"/>
                    </a:lnTo>
                    <a:lnTo>
                      <a:pt x="288308" y="33802"/>
                    </a:lnTo>
                    <a:cubicBezTo>
                      <a:pt x="288308" y="21583"/>
                      <a:pt x="284138" y="15291"/>
                      <a:pt x="274555" y="15291"/>
                    </a:cubicBezTo>
                    <a:lnTo>
                      <a:pt x="274555" y="15291"/>
                    </a:lnTo>
                    <a:close/>
                    <a:moveTo>
                      <a:pt x="328178" y="56848"/>
                    </a:moveTo>
                    <a:cubicBezTo>
                      <a:pt x="325325" y="59555"/>
                      <a:pt x="320716" y="60872"/>
                      <a:pt x="316400" y="60872"/>
                    </a:cubicBezTo>
                    <a:cubicBezTo>
                      <a:pt x="302793" y="60872"/>
                      <a:pt x="295404" y="50190"/>
                      <a:pt x="295404" y="38118"/>
                    </a:cubicBezTo>
                    <a:cubicBezTo>
                      <a:pt x="295477" y="26046"/>
                      <a:pt x="303305" y="15291"/>
                      <a:pt x="316327" y="15291"/>
                    </a:cubicBezTo>
                    <a:cubicBezTo>
                      <a:pt x="321375" y="15291"/>
                      <a:pt x="325764" y="16754"/>
                      <a:pt x="328178" y="19096"/>
                    </a:cubicBezTo>
                    <a:lnTo>
                      <a:pt x="326496" y="23778"/>
                    </a:lnTo>
                    <a:cubicBezTo>
                      <a:pt x="323130" y="21583"/>
                      <a:pt x="319546" y="20778"/>
                      <a:pt x="316254" y="20778"/>
                    </a:cubicBezTo>
                    <a:cubicBezTo>
                      <a:pt x="308280" y="20778"/>
                      <a:pt x="302135" y="28168"/>
                      <a:pt x="302135" y="38265"/>
                    </a:cubicBezTo>
                    <a:cubicBezTo>
                      <a:pt x="302135" y="48288"/>
                      <a:pt x="307987" y="55385"/>
                      <a:pt x="316693" y="55385"/>
                    </a:cubicBezTo>
                    <a:cubicBezTo>
                      <a:pt x="320643" y="55385"/>
                      <a:pt x="324081" y="53849"/>
                      <a:pt x="326569" y="52166"/>
                    </a:cubicBezTo>
                    <a:lnTo>
                      <a:pt x="328178" y="56848"/>
                    </a:lnTo>
                    <a:close/>
                    <a:moveTo>
                      <a:pt x="353198" y="60872"/>
                    </a:moveTo>
                    <a:cubicBezTo>
                      <a:pt x="340761" y="60872"/>
                      <a:pt x="333226" y="52019"/>
                      <a:pt x="333226" y="38045"/>
                    </a:cubicBezTo>
                    <a:cubicBezTo>
                      <a:pt x="333226" y="25022"/>
                      <a:pt x="340981" y="15584"/>
                      <a:pt x="352393" y="15291"/>
                    </a:cubicBezTo>
                    <a:cubicBezTo>
                      <a:pt x="363220" y="15291"/>
                      <a:pt x="369950" y="23486"/>
                      <a:pt x="369950" y="36289"/>
                    </a:cubicBezTo>
                    <a:cubicBezTo>
                      <a:pt x="369950" y="36948"/>
                      <a:pt x="369877" y="38630"/>
                      <a:pt x="369877" y="39362"/>
                    </a:cubicBezTo>
                    <a:lnTo>
                      <a:pt x="340030" y="39362"/>
                    </a:lnTo>
                    <a:cubicBezTo>
                      <a:pt x="340030" y="49166"/>
                      <a:pt x="345809" y="55165"/>
                      <a:pt x="353417" y="55165"/>
                    </a:cubicBezTo>
                    <a:cubicBezTo>
                      <a:pt x="359635" y="55165"/>
                      <a:pt x="364171" y="52897"/>
                      <a:pt x="367244" y="50776"/>
                    </a:cubicBezTo>
                    <a:lnTo>
                      <a:pt x="369292" y="55678"/>
                    </a:lnTo>
                    <a:cubicBezTo>
                      <a:pt x="365707" y="58750"/>
                      <a:pt x="360221" y="60872"/>
                      <a:pt x="353198" y="60872"/>
                    </a:cubicBezTo>
                    <a:close/>
                    <a:moveTo>
                      <a:pt x="340249" y="34680"/>
                    </a:moveTo>
                    <a:lnTo>
                      <a:pt x="363513" y="34680"/>
                    </a:lnTo>
                    <a:cubicBezTo>
                      <a:pt x="363513" y="25461"/>
                      <a:pt x="358904" y="20705"/>
                      <a:pt x="352393" y="20705"/>
                    </a:cubicBezTo>
                    <a:cubicBezTo>
                      <a:pt x="345809" y="20705"/>
                      <a:pt x="340981" y="26193"/>
                      <a:pt x="340249" y="346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FABD86A-E84F-4675-9D51-DDFBDE25A7F2}"/>
                </a:ext>
              </a:extLst>
            </p:cNvPr>
            <p:cNvGrpSpPr/>
            <p:nvPr/>
          </p:nvGrpSpPr>
          <p:grpSpPr>
            <a:xfrm>
              <a:off x="3282022" y="1881936"/>
              <a:ext cx="969830" cy="818116"/>
              <a:chOff x="2687112" y="3978374"/>
              <a:chExt cx="969830" cy="81811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9625D54-BA8B-4351-B11A-2F815765466A}"/>
                  </a:ext>
                </a:extLst>
              </p:cNvPr>
              <p:cNvSpPr/>
              <p:nvPr/>
            </p:nvSpPr>
            <p:spPr>
              <a:xfrm>
                <a:off x="2687112" y="3978374"/>
                <a:ext cx="969830" cy="818116"/>
              </a:xfrm>
              <a:custGeom>
                <a:avLst/>
                <a:gdLst>
                  <a:gd name="connsiteX0" fmla="*/ 0 w 969830"/>
                  <a:gd name="connsiteY0" fmla="*/ 0 h 818116"/>
                  <a:gd name="connsiteX1" fmla="*/ 969830 w 969830"/>
                  <a:gd name="connsiteY1" fmla="*/ 0 h 818116"/>
                  <a:gd name="connsiteX2" fmla="*/ 969830 w 969830"/>
                  <a:gd name="connsiteY2" fmla="*/ 818117 h 818116"/>
                  <a:gd name="connsiteX3" fmla="*/ 0 w 969830"/>
                  <a:gd name="connsiteY3" fmla="*/ 818117 h 81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30" h="818116">
                    <a:moveTo>
                      <a:pt x="0" y="0"/>
                    </a:moveTo>
                    <a:lnTo>
                      <a:pt x="969830" y="0"/>
                    </a:lnTo>
                    <a:lnTo>
                      <a:pt x="969830" y="818117"/>
                    </a:lnTo>
                    <a:lnTo>
                      <a:pt x="0" y="818117"/>
                    </a:lnTo>
                    <a:close/>
                  </a:path>
                </a:pathLst>
              </a:custGeom>
              <a:solidFill>
                <a:srgbClr val="05D1A3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5C17A31-3DCA-4DE1-81C7-A789E32DC460}"/>
                  </a:ext>
                </a:extLst>
              </p:cNvPr>
              <p:cNvSpPr/>
              <p:nvPr/>
            </p:nvSpPr>
            <p:spPr>
              <a:xfrm>
                <a:off x="3079594" y="4549929"/>
                <a:ext cx="179232" cy="60286"/>
              </a:xfrm>
              <a:custGeom>
                <a:avLst/>
                <a:gdLst>
                  <a:gd name="connsiteX0" fmla="*/ 6950 w 179232"/>
                  <a:gd name="connsiteY0" fmla="*/ 6073 h 60286"/>
                  <a:gd name="connsiteX1" fmla="*/ 15582 w 179232"/>
                  <a:gd name="connsiteY1" fmla="*/ 6073 h 60286"/>
                  <a:gd name="connsiteX2" fmla="*/ 42650 w 179232"/>
                  <a:gd name="connsiteY2" fmla="*/ 30217 h 60286"/>
                  <a:gd name="connsiteX3" fmla="*/ 19533 w 179232"/>
                  <a:gd name="connsiteY3" fmla="*/ 53117 h 60286"/>
                  <a:gd name="connsiteX4" fmla="*/ 6950 w 179232"/>
                  <a:gd name="connsiteY4" fmla="*/ 53117 h 60286"/>
                  <a:gd name="connsiteX5" fmla="*/ 6950 w 179232"/>
                  <a:gd name="connsiteY5" fmla="*/ 6073 h 60286"/>
                  <a:gd name="connsiteX6" fmla="*/ 0 w 179232"/>
                  <a:gd name="connsiteY6" fmla="*/ 59336 h 60286"/>
                  <a:gd name="connsiteX7" fmla="*/ 18801 w 179232"/>
                  <a:gd name="connsiteY7" fmla="*/ 59336 h 60286"/>
                  <a:gd name="connsiteX8" fmla="*/ 50112 w 179232"/>
                  <a:gd name="connsiteY8" fmla="*/ 30070 h 60286"/>
                  <a:gd name="connsiteX9" fmla="*/ 14704 w 179232"/>
                  <a:gd name="connsiteY9" fmla="*/ 0 h 60286"/>
                  <a:gd name="connsiteX10" fmla="*/ 0 w 179232"/>
                  <a:gd name="connsiteY10" fmla="*/ 0 h 60286"/>
                  <a:gd name="connsiteX11" fmla="*/ 0 w 179232"/>
                  <a:gd name="connsiteY11" fmla="*/ 59336 h 60286"/>
                  <a:gd name="connsiteX12" fmla="*/ 58891 w 179232"/>
                  <a:gd name="connsiteY12" fmla="*/ 59336 h 60286"/>
                  <a:gd name="connsiteX13" fmla="*/ 58891 w 179232"/>
                  <a:gd name="connsiteY13" fmla="*/ 25754 h 60286"/>
                  <a:gd name="connsiteX14" fmla="*/ 58817 w 179232"/>
                  <a:gd name="connsiteY14" fmla="*/ 15730 h 60286"/>
                  <a:gd name="connsiteX15" fmla="*/ 64451 w 179232"/>
                  <a:gd name="connsiteY15" fmla="*/ 15730 h 60286"/>
                  <a:gd name="connsiteX16" fmla="*/ 64889 w 179232"/>
                  <a:gd name="connsiteY16" fmla="*/ 23266 h 60286"/>
                  <a:gd name="connsiteX17" fmla="*/ 77692 w 179232"/>
                  <a:gd name="connsiteY17" fmla="*/ 15730 h 60286"/>
                  <a:gd name="connsiteX18" fmla="*/ 78935 w 179232"/>
                  <a:gd name="connsiteY18" fmla="*/ 15730 h 60286"/>
                  <a:gd name="connsiteX19" fmla="*/ 79374 w 179232"/>
                  <a:gd name="connsiteY19" fmla="*/ 21803 h 60286"/>
                  <a:gd name="connsiteX20" fmla="*/ 77765 w 179232"/>
                  <a:gd name="connsiteY20" fmla="*/ 21803 h 60286"/>
                  <a:gd name="connsiteX21" fmla="*/ 65548 w 179232"/>
                  <a:gd name="connsiteY21" fmla="*/ 33802 h 60286"/>
                  <a:gd name="connsiteX22" fmla="*/ 65548 w 179232"/>
                  <a:gd name="connsiteY22" fmla="*/ 59336 h 60286"/>
                  <a:gd name="connsiteX23" fmla="*/ 58891 w 179232"/>
                  <a:gd name="connsiteY23" fmla="*/ 59336 h 60286"/>
                  <a:gd name="connsiteX24" fmla="*/ 92981 w 179232"/>
                  <a:gd name="connsiteY24" fmla="*/ 0 h 60286"/>
                  <a:gd name="connsiteX25" fmla="*/ 86324 w 179232"/>
                  <a:gd name="connsiteY25" fmla="*/ 0 h 60286"/>
                  <a:gd name="connsiteX26" fmla="*/ 86324 w 179232"/>
                  <a:gd name="connsiteY26" fmla="*/ 7755 h 60286"/>
                  <a:gd name="connsiteX27" fmla="*/ 92981 w 179232"/>
                  <a:gd name="connsiteY27" fmla="*/ 7755 h 60286"/>
                  <a:gd name="connsiteX28" fmla="*/ 92981 w 179232"/>
                  <a:gd name="connsiteY28" fmla="*/ 0 h 60286"/>
                  <a:gd name="connsiteX29" fmla="*/ 92981 w 179232"/>
                  <a:gd name="connsiteY29" fmla="*/ 15730 h 60286"/>
                  <a:gd name="connsiteX30" fmla="*/ 86324 w 179232"/>
                  <a:gd name="connsiteY30" fmla="*/ 15730 h 60286"/>
                  <a:gd name="connsiteX31" fmla="*/ 86324 w 179232"/>
                  <a:gd name="connsiteY31" fmla="*/ 59336 h 60286"/>
                  <a:gd name="connsiteX32" fmla="*/ 92981 w 179232"/>
                  <a:gd name="connsiteY32" fmla="*/ 59336 h 60286"/>
                  <a:gd name="connsiteX33" fmla="*/ 92981 w 179232"/>
                  <a:gd name="connsiteY33" fmla="*/ 15730 h 60286"/>
                  <a:gd name="connsiteX34" fmla="*/ 115513 w 179232"/>
                  <a:gd name="connsiteY34" fmla="*/ 59336 h 60286"/>
                  <a:gd name="connsiteX35" fmla="*/ 122317 w 179232"/>
                  <a:gd name="connsiteY35" fmla="*/ 59336 h 60286"/>
                  <a:gd name="connsiteX36" fmla="*/ 139289 w 179232"/>
                  <a:gd name="connsiteY36" fmla="*/ 15730 h 60286"/>
                  <a:gd name="connsiteX37" fmla="*/ 132193 w 179232"/>
                  <a:gd name="connsiteY37" fmla="*/ 15730 h 60286"/>
                  <a:gd name="connsiteX38" fmla="*/ 119171 w 179232"/>
                  <a:gd name="connsiteY38" fmla="*/ 52019 h 60286"/>
                  <a:gd name="connsiteX39" fmla="*/ 105491 w 179232"/>
                  <a:gd name="connsiteY39" fmla="*/ 15730 h 60286"/>
                  <a:gd name="connsiteX40" fmla="*/ 98395 w 179232"/>
                  <a:gd name="connsiteY40" fmla="*/ 15730 h 60286"/>
                  <a:gd name="connsiteX41" fmla="*/ 115513 w 179232"/>
                  <a:gd name="connsiteY41" fmla="*/ 59336 h 60286"/>
                  <a:gd name="connsiteX42" fmla="*/ 162553 w 179232"/>
                  <a:gd name="connsiteY42" fmla="*/ 60287 h 60286"/>
                  <a:gd name="connsiteX43" fmla="*/ 142508 w 179232"/>
                  <a:gd name="connsiteY43" fmla="*/ 37460 h 60286"/>
                  <a:gd name="connsiteX44" fmla="*/ 161675 w 179232"/>
                  <a:gd name="connsiteY44" fmla="*/ 14706 h 60286"/>
                  <a:gd name="connsiteX45" fmla="*/ 179232 w 179232"/>
                  <a:gd name="connsiteY45" fmla="*/ 35704 h 60286"/>
                  <a:gd name="connsiteX46" fmla="*/ 179159 w 179232"/>
                  <a:gd name="connsiteY46" fmla="*/ 38704 h 60286"/>
                  <a:gd name="connsiteX47" fmla="*/ 149385 w 179232"/>
                  <a:gd name="connsiteY47" fmla="*/ 38704 h 60286"/>
                  <a:gd name="connsiteX48" fmla="*/ 162772 w 179232"/>
                  <a:gd name="connsiteY48" fmla="*/ 54580 h 60286"/>
                  <a:gd name="connsiteX49" fmla="*/ 176599 w 179232"/>
                  <a:gd name="connsiteY49" fmla="*/ 50190 h 60286"/>
                  <a:gd name="connsiteX50" fmla="*/ 178574 w 179232"/>
                  <a:gd name="connsiteY50" fmla="*/ 55092 h 60286"/>
                  <a:gd name="connsiteX51" fmla="*/ 162553 w 179232"/>
                  <a:gd name="connsiteY51" fmla="*/ 60287 h 60286"/>
                  <a:gd name="connsiteX52" fmla="*/ 149604 w 179232"/>
                  <a:gd name="connsiteY52" fmla="*/ 34094 h 60286"/>
                  <a:gd name="connsiteX53" fmla="*/ 172868 w 179232"/>
                  <a:gd name="connsiteY53" fmla="*/ 34094 h 60286"/>
                  <a:gd name="connsiteX54" fmla="*/ 161675 w 179232"/>
                  <a:gd name="connsiteY54" fmla="*/ 20120 h 60286"/>
                  <a:gd name="connsiteX55" fmla="*/ 149604 w 179232"/>
                  <a:gd name="connsiteY55" fmla="*/ 34094 h 6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79232" h="60286">
                    <a:moveTo>
                      <a:pt x="6950" y="6073"/>
                    </a:moveTo>
                    <a:lnTo>
                      <a:pt x="15582" y="6073"/>
                    </a:lnTo>
                    <a:cubicBezTo>
                      <a:pt x="31823" y="6073"/>
                      <a:pt x="42650" y="11487"/>
                      <a:pt x="42650" y="30217"/>
                    </a:cubicBezTo>
                    <a:cubicBezTo>
                      <a:pt x="42650" y="45581"/>
                      <a:pt x="34018" y="53117"/>
                      <a:pt x="19533" y="53117"/>
                    </a:cubicBezTo>
                    <a:lnTo>
                      <a:pt x="6950" y="53117"/>
                    </a:lnTo>
                    <a:lnTo>
                      <a:pt x="6950" y="6073"/>
                    </a:lnTo>
                    <a:close/>
                    <a:moveTo>
                      <a:pt x="0" y="59336"/>
                    </a:moveTo>
                    <a:lnTo>
                      <a:pt x="18801" y="59336"/>
                    </a:lnTo>
                    <a:cubicBezTo>
                      <a:pt x="37456" y="59336"/>
                      <a:pt x="50112" y="49824"/>
                      <a:pt x="50112" y="30070"/>
                    </a:cubicBezTo>
                    <a:cubicBezTo>
                      <a:pt x="50112" y="7097"/>
                      <a:pt x="35188" y="0"/>
                      <a:pt x="14704" y="0"/>
                    </a:cubicBezTo>
                    <a:lnTo>
                      <a:pt x="0" y="0"/>
                    </a:lnTo>
                    <a:lnTo>
                      <a:pt x="0" y="59336"/>
                    </a:lnTo>
                    <a:close/>
                    <a:moveTo>
                      <a:pt x="58891" y="59336"/>
                    </a:moveTo>
                    <a:lnTo>
                      <a:pt x="58891" y="25754"/>
                    </a:lnTo>
                    <a:cubicBezTo>
                      <a:pt x="58891" y="22315"/>
                      <a:pt x="58817" y="19096"/>
                      <a:pt x="58817" y="15730"/>
                    </a:cubicBezTo>
                    <a:lnTo>
                      <a:pt x="64451" y="15730"/>
                    </a:lnTo>
                    <a:lnTo>
                      <a:pt x="64889" y="23266"/>
                    </a:lnTo>
                    <a:cubicBezTo>
                      <a:pt x="68035" y="17706"/>
                      <a:pt x="72571" y="15730"/>
                      <a:pt x="77692" y="15730"/>
                    </a:cubicBezTo>
                    <a:lnTo>
                      <a:pt x="78935" y="15730"/>
                    </a:lnTo>
                    <a:lnTo>
                      <a:pt x="79374" y="21803"/>
                    </a:lnTo>
                    <a:lnTo>
                      <a:pt x="77765" y="21803"/>
                    </a:lnTo>
                    <a:cubicBezTo>
                      <a:pt x="69645" y="21803"/>
                      <a:pt x="65548" y="27290"/>
                      <a:pt x="65548" y="33802"/>
                    </a:cubicBezTo>
                    <a:lnTo>
                      <a:pt x="65548" y="59336"/>
                    </a:lnTo>
                    <a:lnTo>
                      <a:pt x="58891" y="59336"/>
                    </a:lnTo>
                    <a:close/>
                    <a:moveTo>
                      <a:pt x="92981" y="0"/>
                    </a:moveTo>
                    <a:lnTo>
                      <a:pt x="86324" y="0"/>
                    </a:lnTo>
                    <a:lnTo>
                      <a:pt x="86324" y="7755"/>
                    </a:lnTo>
                    <a:lnTo>
                      <a:pt x="92981" y="7755"/>
                    </a:lnTo>
                    <a:lnTo>
                      <a:pt x="92981" y="0"/>
                    </a:lnTo>
                    <a:close/>
                    <a:moveTo>
                      <a:pt x="92981" y="15730"/>
                    </a:moveTo>
                    <a:lnTo>
                      <a:pt x="86324" y="15730"/>
                    </a:lnTo>
                    <a:lnTo>
                      <a:pt x="86324" y="59336"/>
                    </a:lnTo>
                    <a:lnTo>
                      <a:pt x="92981" y="59336"/>
                    </a:lnTo>
                    <a:lnTo>
                      <a:pt x="92981" y="15730"/>
                    </a:lnTo>
                    <a:close/>
                    <a:moveTo>
                      <a:pt x="115513" y="59336"/>
                    </a:moveTo>
                    <a:lnTo>
                      <a:pt x="122317" y="59336"/>
                    </a:lnTo>
                    <a:lnTo>
                      <a:pt x="139289" y="15730"/>
                    </a:lnTo>
                    <a:lnTo>
                      <a:pt x="132193" y="15730"/>
                    </a:lnTo>
                    <a:lnTo>
                      <a:pt x="119171" y="52019"/>
                    </a:lnTo>
                    <a:lnTo>
                      <a:pt x="105491" y="15730"/>
                    </a:lnTo>
                    <a:lnTo>
                      <a:pt x="98395" y="15730"/>
                    </a:lnTo>
                    <a:lnTo>
                      <a:pt x="115513" y="59336"/>
                    </a:lnTo>
                    <a:close/>
                    <a:moveTo>
                      <a:pt x="162553" y="60287"/>
                    </a:moveTo>
                    <a:cubicBezTo>
                      <a:pt x="150116" y="60287"/>
                      <a:pt x="142508" y="51434"/>
                      <a:pt x="142508" y="37460"/>
                    </a:cubicBezTo>
                    <a:cubicBezTo>
                      <a:pt x="142508" y="24437"/>
                      <a:pt x="150336" y="14999"/>
                      <a:pt x="161675" y="14706"/>
                    </a:cubicBezTo>
                    <a:cubicBezTo>
                      <a:pt x="172502" y="14706"/>
                      <a:pt x="179232" y="22900"/>
                      <a:pt x="179232" y="35704"/>
                    </a:cubicBezTo>
                    <a:cubicBezTo>
                      <a:pt x="179232" y="36362"/>
                      <a:pt x="179159" y="37972"/>
                      <a:pt x="179159" y="38704"/>
                    </a:cubicBezTo>
                    <a:lnTo>
                      <a:pt x="149385" y="38704"/>
                    </a:lnTo>
                    <a:cubicBezTo>
                      <a:pt x="149385" y="48581"/>
                      <a:pt x="155091" y="54580"/>
                      <a:pt x="162772" y="54580"/>
                    </a:cubicBezTo>
                    <a:cubicBezTo>
                      <a:pt x="168917" y="54580"/>
                      <a:pt x="173526" y="52312"/>
                      <a:pt x="176599" y="50190"/>
                    </a:cubicBezTo>
                    <a:lnTo>
                      <a:pt x="178574" y="55092"/>
                    </a:lnTo>
                    <a:cubicBezTo>
                      <a:pt x="175063" y="58165"/>
                      <a:pt x="169503" y="60287"/>
                      <a:pt x="162553" y="60287"/>
                    </a:cubicBezTo>
                    <a:close/>
                    <a:moveTo>
                      <a:pt x="149604" y="34094"/>
                    </a:moveTo>
                    <a:lnTo>
                      <a:pt x="172868" y="34094"/>
                    </a:lnTo>
                    <a:cubicBezTo>
                      <a:pt x="172868" y="24876"/>
                      <a:pt x="168186" y="20120"/>
                      <a:pt x="161675" y="20120"/>
                    </a:cubicBezTo>
                    <a:cubicBezTo>
                      <a:pt x="155091" y="20120"/>
                      <a:pt x="150336" y="25607"/>
                      <a:pt x="149604" y="340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grpSp>
            <p:nvGrpSpPr>
              <p:cNvPr id="37" name="Graphic 52">
                <a:extLst>
                  <a:ext uri="{FF2B5EF4-FFF2-40B4-BE49-F238E27FC236}">
                    <a16:creationId xmlns:a16="http://schemas.microsoft.com/office/drawing/2014/main" id="{614C37ED-502B-4675-A3E0-46763C75A4B2}"/>
                  </a:ext>
                </a:extLst>
              </p:cNvPr>
              <p:cNvGrpSpPr/>
              <p:nvPr/>
            </p:nvGrpSpPr>
            <p:grpSpPr>
              <a:xfrm>
                <a:off x="3007828" y="4114751"/>
                <a:ext cx="317412" cy="345552"/>
                <a:chOff x="3007828" y="4114751"/>
                <a:chExt cx="317412" cy="345552"/>
              </a:xfrm>
              <a:solidFill>
                <a:srgbClr val="FFFFFF"/>
              </a:solidFill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D142929F-B381-422F-9537-78155C97EC01}"/>
                    </a:ext>
                  </a:extLst>
                </p:cNvPr>
                <p:cNvSpPr/>
                <p:nvPr/>
              </p:nvSpPr>
              <p:spPr>
                <a:xfrm>
                  <a:off x="3058624" y="4173120"/>
                  <a:ext cx="266615" cy="287183"/>
                </a:xfrm>
                <a:custGeom>
                  <a:avLst/>
                  <a:gdLst>
                    <a:gd name="connsiteX0" fmla="*/ 250899 w 266615"/>
                    <a:gd name="connsiteY0" fmla="*/ 79032 h 287183"/>
                    <a:gd name="connsiteX1" fmla="*/ 222588 w 266615"/>
                    <a:gd name="connsiteY1" fmla="*/ 99518 h 287183"/>
                    <a:gd name="connsiteX2" fmla="*/ 219223 w 266615"/>
                    <a:gd name="connsiteY2" fmla="*/ 101859 h 287183"/>
                    <a:gd name="connsiteX3" fmla="*/ 208030 w 266615"/>
                    <a:gd name="connsiteY3" fmla="*/ 106103 h 287183"/>
                    <a:gd name="connsiteX4" fmla="*/ 195520 w 266615"/>
                    <a:gd name="connsiteY4" fmla="*/ 101933 h 287183"/>
                    <a:gd name="connsiteX5" fmla="*/ 174817 w 266615"/>
                    <a:gd name="connsiteY5" fmla="*/ 71204 h 287183"/>
                    <a:gd name="connsiteX6" fmla="*/ 173793 w 266615"/>
                    <a:gd name="connsiteY6" fmla="*/ 69741 h 287183"/>
                    <a:gd name="connsiteX7" fmla="*/ 182133 w 266615"/>
                    <a:gd name="connsiteY7" fmla="*/ 55327 h 287183"/>
                    <a:gd name="connsiteX8" fmla="*/ 200056 w 266615"/>
                    <a:gd name="connsiteY8" fmla="*/ 84520 h 287183"/>
                    <a:gd name="connsiteX9" fmla="*/ 208323 w 266615"/>
                    <a:gd name="connsiteY9" fmla="*/ 90885 h 287183"/>
                    <a:gd name="connsiteX10" fmla="*/ 218491 w 266615"/>
                    <a:gd name="connsiteY10" fmla="*/ 87885 h 287183"/>
                    <a:gd name="connsiteX11" fmla="*/ 235683 w 266615"/>
                    <a:gd name="connsiteY11" fmla="*/ 75008 h 287183"/>
                    <a:gd name="connsiteX12" fmla="*/ 244535 w 266615"/>
                    <a:gd name="connsiteY12" fmla="*/ 68643 h 287183"/>
                    <a:gd name="connsiteX13" fmla="*/ 247827 w 266615"/>
                    <a:gd name="connsiteY13" fmla="*/ 67399 h 287183"/>
                    <a:gd name="connsiteX14" fmla="*/ 249436 w 266615"/>
                    <a:gd name="connsiteY14" fmla="*/ 67765 h 287183"/>
                    <a:gd name="connsiteX15" fmla="*/ 253240 w 266615"/>
                    <a:gd name="connsiteY15" fmla="*/ 73106 h 287183"/>
                    <a:gd name="connsiteX16" fmla="*/ 250899 w 266615"/>
                    <a:gd name="connsiteY16" fmla="*/ 79032 h 287183"/>
                    <a:gd name="connsiteX17" fmla="*/ 146652 w 266615"/>
                    <a:gd name="connsiteY17" fmla="*/ 90153 h 287183"/>
                    <a:gd name="connsiteX18" fmla="*/ 140287 w 266615"/>
                    <a:gd name="connsiteY18" fmla="*/ 101274 h 287183"/>
                    <a:gd name="connsiteX19" fmla="*/ 144311 w 266615"/>
                    <a:gd name="connsiteY19" fmla="*/ 120736 h 287183"/>
                    <a:gd name="connsiteX20" fmla="*/ 157845 w 266615"/>
                    <a:gd name="connsiteY20" fmla="*/ 130905 h 287183"/>
                    <a:gd name="connsiteX21" fmla="*/ 199032 w 266615"/>
                    <a:gd name="connsiteY21" fmla="*/ 161561 h 287183"/>
                    <a:gd name="connsiteX22" fmla="*/ 202763 w 266615"/>
                    <a:gd name="connsiteY22" fmla="*/ 168951 h 287183"/>
                    <a:gd name="connsiteX23" fmla="*/ 202690 w 266615"/>
                    <a:gd name="connsiteY23" fmla="*/ 233408 h 287183"/>
                    <a:gd name="connsiteX24" fmla="*/ 202690 w 266615"/>
                    <a:gd name="connsiteY24" fmla="*/ 261356 h 287183"/>
                    <a:gd name="connsiteX25" fmla="*/ 202543 w 266615"/>
                    <a:gd name="connsiteY25" fmla="*/ 265088 h 287183"/>
                    <a:gd name="connsiteX26" fmla="*/ 195593 w 266615"/>
                    <a:gd name="connsiteY26" fmla="*/ 273355 h 287183"/>
                    <a:gd name="connsiteX27" fmla="*/ 183669 w 266615"/>
                    <a:gd name="connsiteY27" fmla="*/ 270282 h 287183"/>
                    <a:gd name="connsiteX28" fmla="*/ 181621 w 266615"/>
                    <a:gd name="connsiteY28" fmla="*/ 261868 h 287183"/>
                    <a:gd name="connsiteX29" fmla="*/ 181621 w 266615"/>
                    <a:gd name="connsiteY29" fmla="*/ 238602 h 287183"/>
                    <a:gd name="connsiteX30" fmla="*/ 181694 w 266615"/>
                    <a:gd name="connsiteY30" fmla="*/ 187900 h 287183"/>
                    <a:gd name="connsiteX31" fmla="*/ 173500 w 266615"/>
                    <a:gd name="connsiteY31" fmla="*/ 171145 h 287183"/>
                    <a:gd name="connsiteX32" fmla="*/ 153968 w 266615"/>
                    <a:gd name="connsiteY32" fmla="*/ 156586 h 287183"/>
                    <a:gd name="connsiteX33" fmla="*/ 118706 w 266615"/>
                    <a:gd name="connsiteY33" fmla="*/ 130393 h 287183"/>
                    <a:gd name="connsiteX34" fmla="*/ 105538 w 266615"/>
                    <a:gd name="connsiteY34" fmla="*/ 120150 h 287183"/>
                    <a:gd name="connsiteX35" fmla="*/ 102539 w 266615"/>
                    <a:gd name="connsiteY35" fmla="*/ 91690 h 287183"/>
                    <a:gd name="connsiteX36" fmla="*/ 121267 w 266615"/>
                    <a:gd name="connsiteY36" fmla="*/ 59863 h 287183"/>
                    <a:gd name="connsiteX37" fmla="*/ 127485 w 266615"/>
                    <a:gd name="connsiteY37" fmla="*/ 49182 h 287183"/>
                    <a:gd name="connsiteX38" fmla="*/ 132825 w 266615"/>
                    <a:gd name="connsiteY38" fmla="*/ 39524 h 287183"/>
                    <a:gd name="connsiteX39" fmla="*/ 132972 w 266615"/>
                    <a:gd name="connsiteY39" fmla="*/ 30378 h 287183"/>
                    <a:gd name="connsiteX40" fmla="*/ 125071 w 266615"/>
                    <a:gd name="connsiteY40" fmla="*/ 25550 h 287183"/>
                    <a:gd name="connsiteX41" fmla="*/ 122437 w 266615"/>
                    <a:gd name="connsiteY41" fmla="*/ 25476 h 287183"/>
                    <a:gd name="connsiteX42" fmla="*/ 95223 w 266615"/>
                    <a:gd name="connsiteY42" fmla="*/ 25476 h 287183"/>
                    <a:gd name="connsiteX43" fmla="*/ 42112 w 266615"/>
                    <a:gd name="connsiteY43" fmla="*/ 25476 h 287183"/>
                    <a:gd name="connsiteX44" fmla="*/ 37796 w 266615"/>
                    <a:gd name="connsiteY44" fmla="*/ 25330 h 287183"/>
                    <a:gd name="connsiteX45" fmla="*/ 33699 w 266615"/>
                    <a:gd name="connsiteY45" fmla="*/ 23282 h 287183"/>
                    <a:gd name="connsiteX46" fmla="*/ 32967 w 266615"/>
                    <a:gd name="connsiteY46" fmla="*/ 18745 h 287183"/>
                    <a:gd name="connsiteX47" fmla="*/ 40722 w 266615"/>
                    <a:gd name="connsiteY47" fmla="*/ 13331 h 287183"/>
                    <a:gd name="connsiteX48" fmla="*/ 79934 w 266615"/>
                    <a:gd name="connsiteY48" fmla="*/ 13331 h 287183"/>
                    <a:gd name="connsiteX49" fmla="*/ 111098 w 266615"/>
                    <a:gd name="connsiteY49" fmla="*/ 13331 h 287183"/>
                    <a:gd name="connsiteX50" fmla="*/ 153382 w 266615"/>
                    <a:gd name="connsiteY50" fmla="*/ 13258 h 287183"/>
                    <a:gd name="connsiteX51" fmla="*/ 157113 w 266615"/>
                    <a:gd name="connsiteY51" fmla="*/ 14868 h 287183"/>
                    <a:gd name="connsiteX52" fmla="*/ 158064 w 266615"/>
                    <a:gd name="connsiteY52" fmla="*/ 15892 h 287183"/>
                    <a:gd name="connsiteX53" fmla="*/ 159674 w 266615"/>
                    <a:gd name="connsiteY53" fmla="*/ 17721 h 287183"/>
                    <a:gd name="connsiteX54" fmla="*/ 168014 w 266615"/>
                    <a:gd name="connsiteY54" fmla="*/ 31915 h 287183"/>
                    <a:gd name="connsiteX55" fmla="*/ 174012 w 266615"/>
                    <a:gd name="connsiteY55" fmla="*/ 42231 h 287183"/>
                    <a:gd name="connsiteX56" fmla="*/ 146652 w 266615"/>
                    <a:gd name="connsiteY56" fmla="*/ 90153 h 287183"/>
                    <a:gd name="connsiteX57" fmla="*/ 90029 w 266615"/>
                    <a:gd name="connsiteY57" fmla="*/ 182705 h 287183"/>
                    <a:gd name="connsiteX58" fmla="*/ 88639 w 266615"/>
                    <a:gd name="connsiteY58" fmla="*/ 184608 h 287183"/>
                    <a:gd name="connsiteX59" fmla="*/ 77081 w 266615"/>
                    <a:gd name="connsiteY59" fmla="*/ 193314 h 287183"/>
                    <a:gd name="connsiteX60" fmla="*/ 54183 w 266615"/>
                    <a:gd name="connsiteY60" fmla="*/ 188339 h 287183"/>
                    <a:gd name="connsiteX61" fmla="*/ 50598 w 266615"/>
                    <a:gd name="connsiteY61" fmla="*/ 185559 h 287183"/>
                    <a:gd name="connsiteX62" fmla="*/ 36186 w 266615"/>
                    <a:gd name="connsiteY62" fmla="*/ 174438 h 287183"/>
                    <a:gd name="connsiteX63" fmla="*/ 31431 w 266615"/>
                    <a:gd name="connsiteY63" fmla="*/ 170706 h 287183"/>
                    <a:gd name="connsiteX64" fmla="*/ 16215 w 266615"/>
                    <a:gd name="connsiteY64" fmla="*/ 158415 h 287183"/>
                    <a:gd name="connsiteX65" fmla="*/ 14313 w 266615"/>
                    <a:gd name="connsiteY65" fmla="*/ 148538 h 287183"/>
                    <a:gd name="connsiteX66" fmla="*/ 24554 w 266615"/>
                    <a:gd name="connsiteY66" fmla="*/ 143416 h 287183"/>
                    <a:gd name="connsiteX67" fmla="*/ 32675 w 266615"/>
                    <a:gd name="connsiteY67" fmla="*/ 148026 h 287183"/>
                    <a:gd name="connsiteX68" fmla="*/ 55573 w 266615"/>
                    <a:gd name="connsiteY68" fmla="*/ 165658 h 287183"/>
                    <a:gd name="connsiteX69" fmla="*/ 69692 w 266615"/>
                    <a:gd name="connsiteY69" fmla="*/ 176413 h 287183"/>
                    <a:gd name="connsiteX70" fmla="*/ 100344 w 266615"/>
                    <a:gd name="connsiteY70" fmla="*/ 133320 h 287183"/>
                    <a:gd name="connsiteX71" fmla="*/ 100856 w 266615"/>
                    <a:gd name="connsiteY71" fmla="*/ 133832 h 287183"/>
                    <a:gd name="connsiteX72" fmla="*/ 110659 w 266615"/>
                    <a:gd name="connsiteY72" fmla="*/ 141002 h 287183"/>
                    <a:gd name="connsiteX73" fmla="*/ 115780 w 266615"/>
                    <a:gd name="connsiteY73" fmla="*/ 144953 h 287183"/>
                    <a:gd name="connsiteX74" fmla="*/ 90029 w 266615"/>
                    <a:gd name="connsiteY74" fmla="*/ 182705 h 287183"/>
                    <a:gd name="connsiteX75" fmla="*/ 254630 w 266615"/>
                    <a:gd name="connsiteY75" fmla="*/ 55547 h 287183"/>
                    <a:gd name="connsiteX76" fmla="*/ 237000 w 266615"/>
                    <a:gd name="connsiteY76" fmla="*/ 57742 h 287183"/>
                    <a:gd name="connsiteX77" fmla="*/ 227709 w 266615"/>
                    <a:gd name="connsiteY77" fmla="*/ 64326 h 287183"/>
                    <a:gd name="connsiteX78" fmla="*/ 210956 w 266615"/>
                    <a:gd name="connsiteY78" fmla="*/ 76984 h 287183"/>
                    <a:gd name="connsiteX79" fmla="*/ 186815 w 266615"/>
                    <a:gd name="connsiteY79" fmla="*/ 38134 h 287183"/>
                    <a:gd name="connsiteX80" fmla="*/ 186229 w 266615"/>
                    <a:gd name="connsiteY80" fmla="*/ 36597 h 287183"/>
                    <a:gd name="connsiteX81" fmla="*/ 179499 w 266615"/>
                    <a:gd name="connsiteY81" fmla="*/ 25184 h 287183"/>
                    <a:gd name="connsiteX82" fmla="*/ 171086 w 266615"/>
                    <a:gd name="connsiteY82" fmla="*/ 10917 h 287183"/>
                    <a:gd name="connsiteX83" fmla="*/ 167648 w 266615"/>
                    <a:gd name="connsiteY83" fmla="*/ 6673 h 287183"/>
                    <a:gd name="connsiteX84" fmla="*/ 166916 w 266615"/>
                    <a:gd name="connsiteY84" fmla="*/ 5942 h 287183"/>
                    <a:gd name="connsiteX85" fmla="*/ 153309 w 266615"/>
                    <a:gd name="connsiteY85" fmla="*/ 15 h 287183"/>
                    <a:gd name="connsiteX86" fmla="*/ 111098 w 266615"/>
                    <a:gd name="connsiteY86" fmla="*/ 89 h 287183"/>
                    <a:gd name="connsiteX87" fmla="*/ 79934 w 266615"/>
                    <a:gd name="connsiteY87" fmla="*/ 15 h 287183"/>
                    <a:gd name="connsiteX88" fmla="*/ 40649 w 266615"/>
                    <a:gd name="connsiteY88" fmla="*/ 89 h 287183"/>
                    <a:gd name="connsiteX89" fmla="*/ 20019 w 266615"/>
                    <a:gd name="connsiteY89" fmla="*/ 15892 h 287183"/>
                    <a:gd name="connsiteX90" fmla="*/ 23018 w 266615"/>
                    <a:gd name="connsiteY90" fmla="*/ 31183 h 287183"/>
                    <a:gd name="connsiteX91" fmla="*/ 36625 w 266615"/>
                    <a:gd name="connsiteY91" fmla="*/ 38573 h 287183"/>
                    <a:gd name="connsiteX92" fmla="*/ 42112 w 266615"/>
                    <a:gd name="connsiteY92" fmla="*/ 38792 h 287183"/>
                    <a:gd name="connsiteX93" fmla="*/ 118121 w 266615"/>
                    <a:gd name="connsiteY93" fmla="*/ 38792 h 287183"/>
                    <a:gd name="connsiteX94" fmla="*/ 116000 w 266615"/>
                    <a:gd name="connsiteY94" fmla="*/ 42450 h 287183"/>
                    <a:gd name="connsiteX95" fmla="*/ 109781 w 266615"/>
                    <a:gd name="connsiteY95" fmla="*/ 53206 h 287183"/>
                    <a:gd name="connsiteX96" fmla="*/ 91126 w 266615"/>
                    <a:gd name="connsiteY96" fmla="*/ 84812 h 287183"/>
                    <a:gd name="connsiteX97" fmla="*/ 91419 w 266615"/>
                    <a:gd name="connsiteY97" fmla="*/ 122857 h 287183"/>
                    <a:gd name="connsiteX98" fmla="*/ 66839 w 266615"/>
                    <a:gd name="connsiteY98" fmla="*/ 157537 h 287183"/>
                    <a:gd name="connsiteX99" fmla="*/ 63693 w 266615"/>
                    <a:gd name="connsiteY99" fmla="*/ 155049 h 287183"/>
                    <a:gd name="connsiteX100" fmla="*/ 40868 w 266615"/>
                    <a:gd name="connsiteY100" fmla="*/ 137563 h 287183"/>
                    <a:gd name="connsiteX101" fmla="*/ 26822 w 266615"/>
                    <a:gd name="connsiteY101" fmla="*/ 130320 h 287183"/>
                    <a:gd name="connsiteX102" fmla="*/ 2534 w 266615"/>
                    <a:gd name="connsiteY102" fmla="*/ 142392 h 287183"/>
                    <a:gd name="connsiteX103" fmla="*/ 7436 w 266615"/>
                    <a:gd name="connsiteY103" fmla="*/ 168365 h 287183"/>
                    <a:gd name="connsiteX104" fmla="*/ 23238 w 266615"/>
                    <a:gd name="connsiteY104" fmla="*/ 181242 h 287183"/>
                    <a:gd name="connsiteX105" fmla="*/ 27920 w 266615"/>
                    <a:gd name="connsiteY105" fmla="*/ 184900 h 287183"/>
                    <a:gd name="connsiteX106" fmla="*/ 42478 w 266615"/>
                    <a:gd name="connsiteY106" fmla="*/ 196094 h 287183"/>
                    <a:gd name="connsiteX107" fmla="*/ 46062 w 266615"/>
                    <a:gd name="connsiteY107" fmla="*/ 198874 h 287183"/>
                    <a:gd name="connsiteX108" fmla="*/ 70058 w 266615"/>
                    <a:gd name="connsiteY108" fmla="*/ 207800 h 287183"/>
                    <a:gd name="connsiteX109" fmla="*/ 81031 w 266615"/>
                    <a:gd name="connsiteY109" fmla="*/ 206045 h 287183"/>
                    <a:gd name="connsiteX110" fmla="*/ 99027 w 266615"/>
                    <a:gd name="connsiteY110" fmla="*/ 192875 h 287183"/>
                    <a:gd name="connsiteX111" fmla="*/ 100929 w 266615"/>
                    <a:gd name="connsiteY111" fmla="*/ 190314 h 287183"/>
                    <a:gd name="connsiteX112" fmla="*/ 126607 w 266615"/>
                    <a:gd name="connsiteY112" fmla="*/ 152708 h 287183"/>
                    <a:gd name="connsiteX113" fmla="*/ 145994 w 266615"/>
                    <a:gd name="connsiteY113" fmla="*/ 167195 h 287183"/>
                    <a:gd name="connsiteX114" fmla="*/ 165526 w 266615"/>
                    <a:gd name="connsiteY114" fmla="*/ 181827 h 287183"/>
                    <a:gd name="connsiteX115" fmla="*/ 168379 w 266615"/>
                    <a:gd name="connsiteY115" fmla="*/ 187827 h 287183"/>
                    <a:gd name="connsiteX116" fmla="*/ 168379 w 266615"/>
                    <a:gd name="connsiteY116" fmla="*/ 238602 h 287183"/>
                    <a:gd name="connsiteX117" fmla="*/ 168379 w 266615"/>
                    <a:gd name="connsiteY117" fmla="*/ 261795 h 287183"/>
                    <a:gd name="connsiteX118" fmla="*/ 173134 w 266615"/>
                    <a:gd name="connsiteY118" fmla="*/ 278403 h 287183"/>
                    <a:gd name="connsiteX119" fmla="*/ 191789 w 266615"/>
                    <a:gd name="connsiteY119" fmla="*/ 287183 h 287183"/>
                    <a:gd name="connsiteX120" fmla="*/ 199178 w 266615"/>
                    <a:gd name="connsiteY120" fmla="*/ 286159 h 287183"/>
                    <a:gd name="connsiteX121" fmla="*/ 215711 w 266615"/>
                    <a:gd name="connsiteY121" fmla="*/ 266478 h 287183"/>
                    <a:gd name="connsiteX122" fmla="*/ 215931 w 266615"/>
                    <a:gd name="connsiteY122" fmla="*/ 261356 h 287183"/>
                    <a:gd name="connsiteX123" fmla="*/ 215931 w 266615"/>
                    <a:gd name="connsiteY123" fmla="*/ 233408 h 287183"/>
                    <a:gd name="connsiteX124" fmla="*/ 216004 w 266615"/>
                    <a:gd name="connsiteY124" fmla="*/ 169024 h 287183"/>
                    <a:gd name="connsiteX125" fmla="*/ 206933 w 266615"/>
                    <a:gd name="connsiteY125" fmla="*/ 150879 h 287183"/>
                    <a:gd name="connsiteX126" fmla="*/ 165819 w 266615"/>
                    <a:gd name="connsiteY126" fmla="*/ 120223 h 287183"/>
                    <a:gd name="connsiteX127" fmla="*/ 152285 w 266615"/>
                    <a:gd name="connsiteY127" fmla="*/ 110127 h 287183"/>
                    <a:gd name="connsiteX128" fmla="*/ 151188 w 266615"/>
                    <a:gd name="connsiteY128" fmla="*/ 109176 h 287183"/>
                    <a:gd name="connsiteX129" fmla="*/ 151846 w 266615"/>
                    <a:gd name="connsiteY129" fmla="*/ 107859 h 287183"/>
                    <a:gd name="connsiteX130" fmla="*/ 158137 w 266615"/>
                    <a:gd name="connsiteY130" fmla="*/ 96738 h 287183"/>
                    <a:gd name="connsiteX131" fmla="*/ 166331 w 266615"/>
                    <a:gd name="connsiteY131" fmla="*/ 82471 h 287183"/>
                    <a:gd name="connsiteX132" fmla="*/ 184620 w 266615"/>
                    <a:gd name="connsiteY132" fmla="*/ 109468 h 287183"/>
                    <a:gd name="connsiteX133" fmla="*/ 204811 w 266615"/>
                    <a:gd name="connsiteY133" fmla="*/ 119638 h 287183"/>
                    <a:gd name="connsiteX134" fmla="*/ 209859 w 266615"/>
                    <a:gd name="connsiteY134" fmla="*/ 119272 h 287183"/>
                    <a:gd name="connsiteX135" fmla="*/ 226977 w 266615"/>
                    <a:gd name="connsiteY135" fmla="*/ 112688 h 287183"/>
                    <a:gd name="connsiteX136" fmla="*/ 230269 w 266615"/>
                    <a:gd name="connsiteY136" fmla="*/ 110346 h 287183"/>
                    <a:gd name="connsiteX137" fmla="*/ 258873 w 266615"/>
                    <a:gd name="connsiteY137" fmla="*/ 89714 h 287183"/>
                    <a:gd name="connsiteX138" fmla="*/ 266482 w 266615"/>
                    <a:gd name="connsiteY138" fmla="*/ 71570 h 287183"/>
                    <a:gd name="connsiteX139" fmla="*/ 254630 w 266615"/>
                    <a:gd name="connsiteY139" fmla="*/ 55547 h 28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</a:cxnLst>
                  <a:rect l="l" t="t" r="r" b="b"/>
                  <a:pathLst>
                    <a:path w="266615" h="287183">
                      <a:moveTo>
                        <a:pt x="250899" y="79032"/>
                      </a:moveTo>
                      <a:cubicBezTo>
                        <a:pt x="241535" y="86056"/>
                        <a:pt x="232098" y="92787"/>
                        <a:pt x="222588" y="99518"/>
                      </a:cubicBezTo>
                      <a:lnTo>
                        <a:pt x="219223" y="101859"/>
                      </a:lnTo>
                      <a:cubicBezTo>
                        <a:pt x="216077" y="104127"/>
                        <a:pt x="212346" y="105518"/>
                        <a:pt x="208030" y="106103"/>
                      </a:cubicBezTo>
                      <a:cubicBezTo>
                        <a:pt x="200349" y="107200"/>
                        <a:pt x="197422" y="104566"/>
                        <a:pt x="195520" y="101933"/>
                      </a:cubicBezTo>
                      <a:cubicBezTo>
                        <a:pt x="188570" y="91763"/>
                        <a:pt x="181694" y="81520"/>
                        <a:pt x="174817" y="71204"/>
                      </a:cubicBezTo>
                      <a:lnTo>
                        <a:pt x="173793" y="69741"/>
                      </a:lnTo>
                      <a:cubicBezTo>
                        <a:pt x="176500" y="64985"/>
                        <a:pt x="179280" y="60156"/>
                        <a:pt x="182133" y="55327"/>
                      </a:cubicBezTo>
                      <a:lnTo>
                        <a:pt x="200056" y="84520"/>
                      </a:lnTo>
                      <a:cubicBezTo>
                        <a:pt x="202251" y="88178"/>
                        <a:pt x="205031" y="90300"/>
                        <a:pt x="208323" y="90885"/>
                      </a:cubicBezTo>
                      <a:cubicBezTo>
                        <a:pt x="211688" y="91543"/>
                        <a:pt x="215053" y="90519"/>
                        <a:pt x="218491" y="87885"/>
                      </a:cubicBezTo>
                      <a:cubicBezTo>
                        <a:pt x="224197" y="83568"/>
                        <a:pt x="229904" y="79252"/>
                        <a:pt x="235683" y="75008"/>
                      </a:cubicBezTo>
                      <a:cubicBezTo>
                        <a:pt x="238536" y="72813"/>
                        <a:pt x="241535" y="70692"/>
                        <a:pt x="244535" y="68643"/>
                      </a:cubicBezTo>
                      <a:cubicBezTo>
                        <a:pt x="245925" y="67692"/>
                        <a:pt x="246949" y="67399"/>
                        <a:pt x="247827" y="67399"/>
                      </a:cubicBezTo>
                      <a:cubicBezTo>
                        <a:pt x="248412" y="67399"/>
                        <a:pt x="248924" y="67546"/>
                        <a:pt x="249436" y="67765"/>
                      </a:cubicBezTo>
                      <a:cubicBezTo>
                        <a:pt x="251558" y="68643"/>
                        <a:pt x="252948" y="70692"/>
                        <a:pt x="253240" y="73106"/>
                      </a:cubicBezTo>
                      <a:cubicBezTo>
                        <a:pt x="253387" y="74277"/>
                        <a:pt x="253460" y="77130"/>
                        <a:pt x="250899" y="79032"/>
                      </a:cubicBezTo>
                      <a:close/>
                      <a:moveTo>
                        <a:pt x="146652" y="90153"/>
                      </a:moveTo>
                      <a:lnTo>
                        <a:pt x="140287" y="101274"/>
                      </a:lnTo>
                      <a:cubicBezTo>
                        <a:pt x="135825" y="109176"/>
                        <a:pt x="137069" y="115322"/>
                        <a:pt x="144311" y="120736"/>
                      </a:cubicBezTo>
                      <a:lnTo>
                        <a:pt x="157845" y="130905"/>
                      </a:lnTo>
                      <a:cubicBezTo>
                        <a:pt x="171598" y="141148"/>
                        <a:pt x="185278" y="151391"/>
                        <a:pt x="199032" y="161561"/>
                      </a:cubicBezTo>
                      <a:cubicBezTo>
                        <a:pt x="201812" y="163536"/>
                        <a:pt x="202763" y="165512"/>
                        <a:pt x="202763" y="168951"/>
                      </a:cubicBezTo>
                      <a:cubicBezTo>
                        <a:pt x="202690" y="190461"/>
                        <a:pt x="202690" y="211898"/>
                        <a:pt x="202690" y="233408"/>
                      </a:cubicBezTo>
                      <a:lnTo>
                        <a:pt x="202690" y="261356"/>
                      </a:lnTo>
                      <a:cubicBezTo>
                        <a:pt x="202690" y="262600"/>
                        <a:pt x="202616" y="263844"/>
                        <a:pt x="202543" y="265088"/>
                      </a:cubicBezTo>
                      <a:cubicBezTo>
                        <a:pt x="202104" y="269258"/>
                        <a:pt x="199544" y="272258"/>
                        <a:pt x="195593" y="273355"/>
                      </a:cubicBezTo>
                      <a:cubicBezTo>
                        <a:pt x="190838" y="274745"/>
                        <a:pt x="186156" y="273501"/>
                        <a:pt x="183669" y="270282"/>
                      </a:cubicBezTo>
                      <a:cubicBezTo>
                        <a:pt x="182206" y="268380"/>
                        <a:pt x="181621" y="266039"/>
                        <a:pt x="181621" y="261868"/>
                      </a:cubicBezTo>
                      <a:lnTo>
                        <a:pt x="181621" y="238602"/>
                      </a:lnTo>
                      <a:cubicBezTo>
                        <a:pt x="181621" y="221702"/>
                        <a:pt x="181621" y="204801"/>
                        <a:pt x="181694" y="187900"/>
                      </a:cubicBezTo>
                      <a:cubicBezTo>
                        <a:pt x="181694" y="180876"/>
                        <a:pt x="178987" y="175243"/>
                        <a:pt x="173500" y="171145"/>
                      </a:cubicBezTo>
                      <a:cubicBezTo>
                        <a:pt x="166989" y="166317"/>
                        <a:pt x="160478" y="161415"/>
                        <a:pt x="153968" y="156586"/>
                      </a:cubicBezTo>
                      <a:cubicBezTo>
                        <a:pt x="142482" y="147953"/>
                        <a:pt x="130631" y="139100"/>
                        <a:pt x="118706" y="130393"/>
                      </a:cubicBezTo>
                      <a:lnTo>
                        <a:pt x="105538" y="120150"/>
                      </a:lnTo>
                      <a:cubicBezTo>
                        <a:pt x="99320" y="112834"/>
                        <a:pt x="97637" y="99811"/>
                        <a:pt x="102539" y="91690"/>
                      </a:cubicBezTo>
                      <a:cubicBezTo>
                        <a:pt x="108903" y="81154"/>
                        <a:pt x="115122" y="70545"/>
                        <a:pt x="121267" y="59863"/>
                      </a:cubicBezTo>
                      <a:lnTo>
                        <a:pt x="127485" y="49182"/>
                      </a:lnTo>
                      <a:cubicBezTo>
                        <a:pt x="129387" y="45962"/>
                        <a:pt x="131143" y="42816"/>
                        <a:pt x="132825" y="39524"/>
                      </a:cubicBezTo>
                      <a:cubicBezTo>
                        <a:pt x="134435" y="36378"/>
                        <a:pt x="134435" y="33085"/>
                        <a:pt x="132972" y="30378"/>
                      </a:cubicBezTo>
                      <a:cubicBezTo>
                        <a:pt x="132094" y="28769"/>
                        <a:pt x="129899" y="25989"/>
                        <a:pt x="125071" y="25550"/>
                      </a:cubicBezTo>
                      <a:cubicBezTo>
                        <a:pt x="124193" y="25476"/>
                        <a:pt x="123315" y="25476"/>
                        <a:pt x="122437" y="25476"/>
                      </a:cubicBezTo>
                      <a:lnTo>
                        <a:pt x="95223" y="25476"/>
                      </a:lnTo>
                      <a:lnTo>
                        <a:pt x="42112" y="25476"/>
                      </a:lnTo>
                      <a:cubicBezTo>
                        <a:pt x="40649" y="25476"/>
                        <a:pt x="39186" y="25403"/>
                        <a:pt x="37796" y="25330"/>
                      </a:cubicBezTo>
                      <a:cubicBezTo>
                        <a:pt x="35967" y="25184"/>
                        <a:pt x="34577" y="24452"/>
                        <a:pt x="33699" y="23282"/>
                      </a:cubicBezTo>
                      <a:cubicBezTo>
                        <a:pt x="32821" y="22111"/>
                        <a:pt x="32602" y="20574"/>
                        <a:pt x="32967" y="18745"/>
                      </a:cubicBezTo>
                      <a:cubicBezTo>
                        <a:pt x="33553" y="15965"/>
                        <a:pt x="34943" y="13331"/>
                        <a:pt x="40722" y="13331"/>
                      </a:cubicBezTo>
                      <a:cubicBezTo>
                        <a:pt x="53744" y="13331"/>
                        <a:pt x="66839" y="13331"/>
                        <a:pt x="79934" y="13331"/>
                      </a:cubicBezTo>
                      <a:lnTo>
                        <a:pt x="111098" y="13331"/>
                      </a:lnTo>
                      <a:cubicBezTo>
                        <a:pt x="125144" y="13404"/>
                        <a:pt x="139263" y="13404"/>
                        <a:pt x="153382" y="13258"/>
                      </a:cubicBezTo>
                      <a:cubicBezTo>
                        <a:pt x="154992" y="13404"/>
                        <a:pt x="156016" y="13697"/>
                        <a:pt x="157113" y="14868"/>
                      </a:cubicBezTo>
                      <a:lnTo>
                        <a:pt x="158064" y="15892"/>
                      </a:lnTo>
                      <a:cubicBezTo>
                        <a:pt x="158723" y="16550"/>
                        <a:pt x="159381" y="17282"/>
                        <a:pt x="159674" y="17721"/>
                      </a:cubicBezTo>
                      <a:cubicBezTo>
                        <a:pt x="162454" y="22477"/>
                        <a:pt x="165234" y="27159"/>
                        <a:pt x="168014" y="31915"/>
                      </a:cubicBezTo>
                      <a:cubicBezTo>
                        <a:pt x="169989" y="35354"/>
                        <a:pt x="172037" y="38792"/>
                        <a:pt x="174012" y="42231"/>
                      </a:cubicBezTo>
                      <a:cubicBezTo>
                        <a:pt x="164868" y="58254"/>
                        <a:pt x="155723" y="74203"/>
                        <a:pt x="146652" y="90153"/>
                      </a:cubicBezTo>
                      <a:close/>
                      <a:moveTo>
                        <a:pt x="90029" y="182705"/>
                      </a:moveTo>
                      <a:cubicBezTo>
                        <a:pt x="89517" y="183364"/>
                        <a:pt x="89151" y="184022"/>
                        <a:pt x="88639" y="184608"/>
                      </a:cubicBezTo>
                      <a:cubicBezTo>
                        <a:pt x="84908" y="189217"/>
                        <a:pt x="81250" y="192070"/>
                        <a:pt x="77081" y="193314"/>
                      </a:cubicBezTo>
                      <a:cubicBezTo>
                        <a:pt x="69180" y="195875"/>
                        <a:pt x="61864" y="194265"/>
                        <a:pt x="54183" y="188339"/>
                      </a:cubicBezTo>
                      <a:lnTo>
                        <a:pt x="50598" y="185559"/>
                      </a:lnTo>
                      <a:cubicBezTo>
                        <a:pt x="45770" y="181900"/>
                        <a:pt x="40941" y="178169"/>
                        <a:pt x="36186" y="174438"/>
                      </a:cubicBezTo>
                      <a:lnTo>
                        <a:pt x="31431" y="170706"/>
                      </a:lnTo>
                      <a:cubicBezTo>
                        <a:pt x="26310" y="166756"/>
                        <a:pt x="21043" y="162732"/>
                        <a:pt x="16215" y="158415"/>
                      </a:cubicBezTo>
                      <a:cubicBezTo>
                        <a:pt x="13142" y="155708"/>
                        <a:pt x="12484" y="152123"/>
                        <a:pt x="14313" y="148538"/>
                      </a:cubicBezTo>
                      <a:cubicBezTo>
                        <a:pt x="16361" y="144660"/>
                        <a:pt x="20238" y="142685"/>
                        <a:pt x="24554" y="143416"/>
                      </a:cubicBezTo>
                      <a:cubicBezTo>
                        <a:pt x="27188" y="143855"/>
                        <a:pt x="29456" y="145538"/>
                        <a:pt x="32675" y="148026"/>
                      </a:cubicBezTo>
                      <a:cubicBezTo>
                        <a:pt x="40283" y="153952"/>
                        <a:pt x="47891" y="159732"/>
                        <a:pt x="55573" y="165658"/>
                      </a:cubicBezTo>
                      <a:lnTo>
                        <a:pt x="69692" y="176413"/>
                      </a:lnTo>
                      <a:lnTo>
                        <a:pt x="100344" y="133320"/>
                      </a:lnTo>
                      <a:cubicBezTo>
                        <a:pt x="100490" y="133466"/>
                        <a:pt x="100637" y="133686"/>
                        <a:pt x="100856" y="133832"/>
                      </a:cubicBezTo>
                      <a:cubicBezTo>
                        <a:pt x="104148" y="136173"/>
                        <a:pt x="107367" y="138588"/>
                        <a:pt x="110659" y="141002"/>
                      </a:cubicBezTo>
                      <a:lnTo>
                        <a:pt x="115780" y="144953"/>
                      </a:lnTo>
                      <a:lnTo>
                        <a:pt x="90029" y="182705"/>
                      </a:lnTo>
                      <a:close/>
                      <a:moveTo>
                        <a:pt x="254630" y="55547"/>
                      </a:moveTo>
                      <a:cubicBezTo>
                        <a:pt x="250534" y="53791"/>
                        <a:pt x="244169" y="52693"/>
                        <a:pt x="237000" y="57742"/>
                      </a:cubicBezTo>
                      <a:cubicBezTo>
                        <a:pt x="233854" y="59863"/>
                        <a:pt x="230781" y="62058"/>
                        <a:pt x="227709" y="64326"/>
                      </a:cubicBezTo>
                      <a:cubicBezTo>
                        <a:pt x="222076" y="68497"/>
                        <a:pt x="216516" y="72740"/>
                        <a:pt x="210956" y="76984"/>
                      </a:cubicBezTo>
                      <a:lnTo>
                        <a:pt x="186815" y="38134"/>
                      </a:lnTo>
                      <a:cubicBezTo>
                        <a:pt x="186668" y="37622"/>
                        <a:pt x="186522" y="37109"/>
                        <a:pt x="186229" y="36597"/>
                      </a:cubicBezTo>
                      <a:cubicBezTo>
                        <a:pt x="183962" y="32793"/>
                        <a:pt x="181694" y="28988"/>
                        <a:pt x="179499" y="25184"/>
                      </a:cubicBezTo>
                      <a:cubicBezTo>
                        <a:pt x="176719" y="20428"/>
                        <a:pt x="173939" y="15673"/>
                        <a:pt x="171086" y="10917"/>
                      </a:cubicBezTo>
                      <a:cubicBezTo>
                        <a:pt x="170062" y="9161"/>
                        <a:pt x="168745" y="7771"/>
                        <a:pt x="167648" y="6673"/>
                      </a:cubicBezTo>
                      <a:lnTo>
                        <a:pt x="166916" y="5942"/>
                      </a:lnTo>
                      <a:cubicBezTo>
                        <a:pt x="163258" y="1918"/>
                        <a:pt x="158942" y="-204"/>
                        <a:pt x="153309" y="15"/>
                      </a:cubicBezTo>
                      <a:cubicBezTo>
                        <a:pt x="139190" y="89"/>
                        <a:pt x="125144" y="89"/>
                        <a:pt x="111098" y="89"/>
                      </a:cubicBezTo>
                      <a:lnTo>
                        <a:pt x="79934" y="15"/>
                      </a:lnTo>
                      <a:cubicBezTo>
                        <a:pt x="66839" y="15"/>
                        <a:pt x="53744" y="15"/>
                        <a:pt x="40649" y="89"/>
                      </a:cubicBezTo>
                      <a:cubicBezTo>
                        <a:pt x="29675" y="89"/>
                        <a:pt x="22140" y="5869"/>
                        <a:pt x="20019" y="15892"/>
                      </a:cubicBezTo>
                      <a:cubicBezTo>
                        <a:pt x="18775" y="21526"/>
                        <a:pt x="19872" y="26940"/>
                        <a:pt x="23018" y="31183"/>
                      </a:cubicBezTo>
                      <a:cubicBezTo>
                        <a:pt x="26164" y="35427"/>
                        <a:pt x="30992" y="38061"/>
                        <a:pt x="36625" y="38573"/>
                      </a:cubicBezTo>
                      <a:cubicBezTo>
                        <a:pt x="38454" y="38719"/>
                        <a:pt x="40283" y="38792"/>
                        <a:pt x="42112" y="38792"/>
                      </a:cubicBezTo>
                      <a:lnTo>
                        <a:pt x="118121" y="38792"/>
                      </a:lnTo>
                      <a:cubicBezTo>
                        <a:pt x="117463" y="40036"/>
                        <a:pt x="116731" y="41207"/>
                        <a:pt x="116000" y="42450"/>
                      </a:cubicBezTo>
                      <a:lnTo>
                        <a:pt x="109781" y="53206"/>
                      </a:lnTo>
                      <a:cubicBezTo>
                        <a:pt x="103636" y="63741"/>
                        <a:pt x="97491" y="74350"/>
                        <a:pt x="91126" y="84812"/>
                      </a:cubicBezTo>
                      <a:cubicBezTo>
                        <a:pt x="84396" y="96006"/>
                        <a:pt x="85055" y="111371"/>
                        <a:pt x="91419" y="122857"/>
                      </a:cubicBezTo>
                      <a:lnTo>
                        <a:pt x="66839" y="157537"/>
                      </a:lnTo>
                      <a:lnTo>
                        <a:pt x="63693" y="155049"/>
                      </a:lnTo>
                      <a:cubicBezTo>
                        <a:pt x="56012" y="149196"/>
                        <a:pt x="48403" y="143416"/>
                        <a:pt x="40868" y="137563"/>
                      </a:cubicBezTo>
                      <a:cubicBezTo>
                        <a:pt x="37284" y="134783"/>
                        <a:pt x="32894" y="131418"/>
                        <a:pt x="26822" y="130320"/>
                      </a:cubicBezTo>
                      <a:cubicBezTo>
                        <a:pt x="16800" y="128564"/>
                        <a:pt x="7216" y="133320"/>
                        <a:pt x="2534" y="142392"/>
                      </a:cubicBezTo>
                      <a:cubicBezTo>
                        <a:pt x="-2148" y="151464"/>
                        <a:pt x="-245" y="161634"/>
                        <a:pt x="7436" y="168365"/>
                      </a:cubicBezTo>
                      <a:cubicBezTo>
                        <a:pt x="12557" y="172901"/>
                        <a:pt x="17970" y="177145"/>
                        <a:pt x="23238" y="181242"/>
                      </a:cubicBezTo>
                      <a:lnTo>
                        <a:pt x="27920" y="184900"/>
                      </a:lnTo>
                      <a:cubicBezTo>
                        <a:pt x="32748" y="188632"/>
                        <a:pt x="37649" y="192363"/>
                        <a:pt x="42478" y="196094"/>
                      </a:cubicBezTo>
                      <a:lnTo>
                        <a:pt x="46062" y="198874"/>
                      </a:lnTo>
                      <a:cubicBezTo>
                        <a:pt x="53817" y="204801"/>
                        <a:pt x="61864" y="207800"/>
                        <a:pt x="70058" y="207800"/>
                      </a:cubicBezTo>
                      <a:cubicBezTo>
                        <a:pt x="73715" y="207800"/>
                        <a:pt x="77373" y="207215"/>
                        <a:pt x="81031" y="206045"/>
                      </a:cubicBezTo>
                      <a:cubicBezTo>
                        <a:pt x="87761" y="203923"/>
                        <a:pt x="93614" y="199606"/>
                        <a:pt x="99027" y="192875"/>
                      </a:cubicBezTo>
                      <a:cubicBezTo>
                        <a:pt x="99686" y="192070"/>
                        <a:pt x="100344" y="191192"/>
                        <a:pt x="100929" y="190314"/>
                      </a:cubicBezTo>
                      <a:lnTo>
                        <a:pt x="126607" y="152708"/>
                      </a:lnTo>
                      <a:cubicBezTo>
                        <a:pt x="133118" y="157537"/>
                        <a:pt x="139629" y="162439"/>
                        <a:pt x="145994" y="167195"/>
                      </a:cubicBezTo>
                      <a:cubicBezTo>
                        <a:pt x="152504" y="172097"/>
                        <a:pt x="159015" y="176925"/>
                        <a:pt x="165526" y="181827"/>
                      </a:cubicBezTo>
                      <a:cubicBezTo>
                        <a:pt x="167648" y="183364"/>
                        <a:pt x="168452" y="185047"/>
                        <a:pt x="168379" y="187827"/>
                      </a:cubicBezTo>
                      <a:cubicBezTo>
                        <a:pt x="168379" y="204728"/>
                        <a:pt x="168379" y="221628"/>
                        <a:pt x="168379" y="238602"/>
                      </a:cubicBezTo>
                      <a:lnTo>
                        <a:pt x="168379" y="261795"/>
                      </a:lnTo>
                      <a:cubicBezTo>
                        <a:pt x="168379" y="266990"/>
                        <a:pt x="168965" y="272989"/>
                        <a:pt x="173134" y="278403"/>
                      </a:cubicBezTo>
                      <a:cubicBezTo>
                        <a:pt x="177597" y="284110"/>
                        <a:pt x="184474" y="287183"/>
                        <a:pt x="191789" y="287183"/>
                      </a:cubicBezTo>
                      <a:cubicBezTo>
                        <a:pt x="194277" y="287183"/>
                        <a:pt x="196764" y="286890"/>
                        <a:pt x="199178" y="286159"/>
                      </a:cubicBezTo>
                      <a:cubicBezTo>
                        <a:pt x="208469" y="283525"/>
                        <a:pt x="214760" y="275989"/>
                        <a:pt x="215711" y="266478"/>
                      </a:cubicBezTo>
                      <a:cubicBezTo>
                        <a:pt x="215931" y="264795"/>
                        <a:pt x="215931" y="263112"/>
                        <a:pt x="215931" y="261356"/>
                      </a:cubicBezTo>
                      <a:lnTo>
                        <a:pt x="215931" y="233408"/>
                      </a:lnTo>
                      <a:cubicBezTo>
                        <a:pt x="215931" y="211898"/>
                        <a:pt x="215931" y="190461"/>
                        <a:pt x="216004" y="169024"/>
                      </a:cubicBezTo>
                      <a:cubicBezTo>
                        <a:pt x="216077" y="161268"/>
                        <a:pt x="213078" y="155342"/>
                        <a:pt x="206933" y="150879"/>
                      </a:cubicBezTo>
                      <a:cubicBezTo>
                        <a:pt x="193179" y="140709"/>
                        <a:pt x="179499" y="130466"/>
                        <a:pt x="165819" y="120223"/>
                      </a:cubicBezTo>
                      <a:lnTo>
                        <a:pt x="152285" y="110127"/>
                      </a:lnTo>
                      <a:cubicBezTo>
                        <a:pt x="151773" y="109688"/>
                        <a:pt x="151407" y="109395"/>
                        <a:pt x="151188" y="109176"/>
                      </a:cubicBezTo>
                      <a:cubicBezTo>
                        <a:pt x="151261" y="108883"/>
                        <a:pt x="151480" y="108444"/>
                        <a:pt x="151846" y="107859"/>
                      </a:cubicBezTo>
                      <a:lnTo>
                        <a:pt x="158137" y="96738"/>
                      </a:lnTo>
                      <a:cubicBezTo>
                        <a:pt x="160917" y="91982"/>
                        <a:pt x="163624" y="87227"/>
                        <a:pt x="166331" y="82471"/>
                      </a:cubicBezTo>
                      <a:cubicBezTo>
                        <a:pt x="172403" y="91470"/>
                        <a:pt x="178475" y="100542"/>
                        <a:pt x="184620" y="109468"/>
                      </a:cubicBezTo>
                      <a:cubicBezTo>
                        <a:pt x="187985" y="114297"/>
                        <a:pt x="194130" y="119638"/>
                        <a:pt x="204811" y="119638"/>
                      </a:cubicBezTo>
                      <a:cubicBezTo>
                        <a:pt x="206420" y="119638"/>
                        <a:pt x="208103" y="119565"/>
                        <a:pt x="209859" y="119272"/>
                      </a:cubicBezTo>
                      <a:cubicBezTo>
                        <a:pt x="216297" y="118394"/>
                        <a:pt x="222076" y="116199"/>
                        <a:pt x="226977" y="112688"/>
                      </a:cubicBezTo>
                      <a:lnTo>
                        <a:pt x="230269" y="110346"/>
                      </a:lnTo>
                      <a:cubicBezTo>
                        <a:pt x="239853" y="103542"/>
                        <a:pt x="249436" y="96738"/>
                        <a:pt x="258873" y="89714"/>
                      </a:cubicBezTo>
                      <a:cubicBezTo>
                        <a:pt x="264433" y="85471"/>
                        <a:pt x="267286" y="78740"/>
                        <a:pt x="266482" y="71570"/>
                      </a:cubicBezTo>
                      <a:cubicBezTo>
                        <a:pt x="265604" y="64326"/>
                        <a:pt x="261214" y="58327"/>
                        <a:pt x="254630" y="555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54A810A-5805-4E1D-ACDF-812B149113FA}"/>
                    </a:ext>
                  </a:extLst>
                </p:cNvPr>
                <p:cNvSpPr/>
                <p:nvPr/>
              </p:nvSpPr>
              <p:spPr>
                <a:xfrm>
                  <a:off x="3223127" y="4114751"/>
                  <a:ext cx="78130" cy="78212"/>
                </a:xfrm>
                <a:custGeom>
                  <a:avLst/>
                  <a:gdLst>
                    <a:gd name="connsiteX0" fmla="*/ 39065 w 78130"/>
                    <a:gd name="connsiteY0" fmla="*/ 13316 h 78212"/>
                    <a:gd name="connsiteX1" fmla="*/ 64889 w 78130"/>
                    <a:gd name="connsiteY1" fmla="*/ 39143 h 78212"/>
                    <a:gd name="connsiteX2" fmla="*/ 39065 w 78130"/>
                    <a:gd name="connsiteY2" fmla="*/ 64896 h 78212"/>
                    <a:gd name="connsiteX3" fmla="*/ 13241 w 78130"/>
                    <a:gd name="connsiteY3" fmla="*/ 39143 h 78212"/>
                    <a:gd name="connsiteX4" fmla="*/ 39065 w 78130"/>
                    <a:gd name="connsiteY4" fmla="*/ 13316 h 78212"/>
                    <a:gd name="connsiteX5" fmla="*/ 39212 w 78130"/>
                    <a:gd name="connsiteY5" fmla="*/ 0 h 78212"/>
                    <a:gd name="connsiteX6" fmla="*/ 38919 w 78130"/>
                    <a:gd name="connsiteY6" fmla="*/ 0 h 78212"/>
                    <a:gd name="connsiteX7" fmla="*/ 0 w 78130"/>
                    <a:gd name="connsiteY7" fmla="*/ 39143 h 78212"/>
                    <a:gd name="connsiteX8" fmla="*/ 39065 w 78130"/>
                    <a:gd name="connsiteY8" fmla="*/ 78212 h 78212"/>
                    <a:gd name="connsiteX9" fmla="*/ 78131 w 78130"/>
                    <a:gd name="connsiteY9" fmla="*/ 39143 h 78212"/>
                    <a:gd name="connsiteX10" fmla="*/ 39212 w 78130"/>
                    <a:gd name="connsiteY10" fmla="*/ 0 h 7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130" h="78212">
                      <a:moveTo>
                        <a:pt x="39065" y="13316"/>
                      </a:moveTo>
                      <a:cubicBezTo>
                        <a:pt x="53331" y="13316"/>
                        <a:pt x="64889" y="24876"/>
                        <a:pt x="64889" y="39143"/>
                      </a:cubicBezTo>
                      <a:cubicBezTo>
                        <a:pt x="64889" y="53336"/>
                        <a:pt x="53331" y="64896"/>
                        <a:pt x="39065" y="64896"/>
                      </a:cubicBezTo>
                      <a:cubicBezTo>
                        <a:pt x="24873" y="64896"/>
                        <a:pt x="13241" y="53336"/>
                        <a:pt x="13241" y="39143"/>
                      </a:cubicBezTo>
                      <a:cubicBezTo>
                        <a:pt x="13241" y="24876"/>
                        <a:pt x="24873" y="13316"/>
                        <a:pt x="39065" y="13316"/>
                      </a:cubicBezTo>
                      <a:close/>
                      <a:moveTo>
                        <a:pt x="39212" y="0"/>
                      </a:moveTo>
                      <a:lnTo>
                        <a:pt x="38919" y="0"/>
                      </a:lnTo>
                      <a:cubicBezTo>
                        <a:pt x="17411" y="73"/>
                        <a:pt x="0" y="17559"/>
                        <a:pt x="0" y="39143"/>
                      </a:cubicBezTo>
                      <a:cubicBezTo>
                        <a:pt x="0" y="60653"/>
                        <a:pt x="17484" y="78212"/>
                        <a:pt x="39065" y="78212"/>
                      </a:cubicBezTo>
                      <a:cubicBezTo>
                        <a:pt x="60646" y="78212"/>
                        <a:pt x="78131" y="60653"/>
                        <a:pt x="78131" y="39143"/>
                      </a:cubicBezTo>
                      <a:cubicBezTo>
                        <a:pt x="78131" y="17559"/>
                        <a:pt x="60720" y="73"/>
                        <a:pt x="392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27AF38D9-6013-4DDB-B051-EBEB0A8402AD}"/>
                    </a:ext>
                  </a:extLst>
                </p:cNvPr>
                <p:cNvSpPr/>
                <p:nvPr/>
              </p:nvSpPr>
              <p:spPr>
                <a:xfrm>
                  <a:off x="3062768" y="4137578"/>
                  <a:ext cx="149823" cy="14120"/>
                </a:xfrm>
                <a:custGeom>
                  <a:avLst/>
                  <a:gdLst>
                    <a:gd name="connsiteX0" fmla="*/ 149824 w 149823"/>
                    <a:gd name="connsiteY0" fmla="*/ 0 h 14120"/>
                    <a:gd name="connsiteX1" fmla="*/ 0 w 149823"/>
                    <a:gd name="connsiteY1" fmla="*/ 0 h 14120"/>
                    <a:gd name="connsiteX2" fmla="*/ 0 w 149823"/>
                    <a:gd name="connsiteY2" fmla="*/ 14121 h 14120"/>
                    <a:gd name="connsiteX3" fmla="*/ 145434 w 149823"/>
                    <a:gd name="connsiteY3" fmla="*/ 14121 h 1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823" h="14120">
                      <a:moveTo>
                        <a:pt x="149824" y="0"/>
                      </a:moveTo>
                      <a:lnTo>
                        <a:pt x="0" y="0"/>
                      </a:lnTo>
                      <a:lnTo>
                        <a:pt x="0" y="14121"/>
                      </a:lnTo>
                      <a:lnTo>
                        <a:pt x="145434" y="1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F07D2E4-19B7-4832-8BEA-9E6FA9DFE067}"/>
                    </a:ext>
                  </a:extLst>
                </p:cNvPr>
                <p:cNvSpPr/>
                <p:nvPr/>
              </p:nvSpPr>
              <p:spPr>
                <a:xfrm>
                  <a:off x="3007828" y="4234301"/>
                  <a:ext cx="143239" cy="13827"/>
                </a:xfrm>
                <a:custGeom>
                  <a:avLst/>
                  <a:gdLst>
                    <a:gd name="connsiteX0" fmla="*/ 143240 w 143239"/>
                    <a:gd name="connsiteY0" fmla="*/ 0 h 13827"/>
                    <a:gd name="connsiteX1" fmla="*/ 0 w 143239"/>
                    <a:gd name="connsiteY1" fmla="*/ 0 h 13827"/>
                    <a:gd name="connsiteX2" fmla="*/ 0 w 143239"/>
                    <a:gd name="connsiteY2" fmla="*/ 13828 h 13827"/>
                    <a:gd name="connsiteX3" fmla="*/ 133876 w 143239"/>
                    <a:gd name="connsiteY3" fmla="*/ 13828 h 1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239" h="13827">
                      <a:moveTo>
                        <a:pt x="143240" y="0"/>
                      </a:moveTo>
                      <a:lnTo>
                        <a:pt x="0" y="0"/>
                      </a:lnTo>
                      <a:lnTo>
                        <a:pt x="0" y="13828"/>
                      </a:lnTo>
                      <a:lnTo>
                        <a:pt x="133876" y="138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4D5B82D-BDC3-4C72-9459-2307FF12E4B0}"/>
                    </a:ext>
                  </a:extLst>
                </p:cNvPr>
                <p:cNvSpPr/>
                <p:nvPr/>
              </p:nvSpPr>
              <p:spPr>
                <a:xfrm>
                  <a:off x="3046381" y="4411723"/>
                  <a:ext cx="163138" cy="13974"/>
                </a:xfrm>
                <a:custGeom>
                  <a:avLst/>
                  <a:gdLst>
                    <a:gd name="connsiteX0" fmla="*/ 0 w 163138"/>
                    <a:gd name="connsiteY0" fmla="*/ 13974 h 13974"/>
                    <a:gd name="connsiteX1" fmla="*/ 162772 w 163138"/>
                    <a:gd name="connsiteY1" fmla="*/ 13974 h 13974"/>
                    <a:gd name="connsiteX2" fmla="*/ 163138 w 163138"/>
                    <a:gd name="connsiteY2" fmla="*/ 0 h 13974"/>
                    <a:gd name="connsiteX3" fmla="*/ 0 w 163138"/>
                    <a:gd name="connsiteY3" fmla="*/ 0 h 13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138" h="13974">
                      <a:moveTo>
                        <a:pt x="0" y="13974"/>
                      </a:moveTo>
                      <a:lnTo>
                        <a:pt x="162772" y="13974"/>
                      </a:lnTo>
                      <a:lnTo>
                        <a:pt x="1631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D9A962-5D48-40C6-B7F2-0A0E53E8A2A2}"/>
                </a:ext>
              </a:extLst>
            </p:cNvPr>
            <p:cNvGrpSpPr/>
            <p:nvPr/>
          </p:nvGrpSpPr>
          <p:grpSpPr>
            <a:xfrm>
              <a:off x="1254916" y="1881936"/>
              <a:ext cx="969098" cy="818116"/>
              <a:chOff x="749646" y="3978374"/>
              <a:chExt cx="969098" cy="818116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1193FB-3807-4784-8C1A-39C3424CEFEC}"/>
                  </a:ext>
                </a:extLst>
              </p:cNvPr>
              <p:cNvSpPr/>
              <p:nvPr/>
            </p:nvSpPr>
            <p:spPr>
              <a:xfrm>
                <a:off x="749646" y="3978374"/>
                <a:ext cx="969098" cy="818116"/>
              </a:xfrm>
              <a:custGeom>
                <a:avLst/>
                <a:gdLst>
                  <a:gd name="connsiteX0" fmla="*/ 0 w 969098"/>
                  <a:gd name="connsiteY0" fmla="*/ 0 h 818116"/>
                  <a:gd name="connsiteX1" fmla="*/ 969099 w 969098"/>
                  <a:gd name="connsiteY1" fmla="*/ 0 h 818116"/>
                  <a:gd name="connsiteX2" fmla="*/ 969099 w 969098"/>
                  <a:gd name="connsiteY2" fmla="*/ 818117 h 818116"/>
                  <a:gd name="connsiteX3" fmla="*/ 0 w 969098"/>
                  <a:gd name="connsiteY3" fmla="*/ 818117 h 81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098" h="818116">
                    <a:moveTo>
                      <a:pt x="0" y="0"/>
                    </a:moveTo>
                    <a:lnTo>
                      <a:pt x="969099" y="0"/>
                    </a:lnTo>
                    <a:lnTo>
                      <a:pt x="969099" y="818117"/>
                    </a:lnTo>
                    <a:lnTo>
                      <a:pt x="0" y="818117"/>
                    </a:lnTo>
                    <a:close/>
                  </a:path>
                </a:pathLst>
              </a:custGeom>
              <a:solidFill>
                <a:srgbClr val="00B8B5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D5FB3B2-8FF9-4703-BBE8-74AEF0897063}"/>
                  </a:ext>
                </a:extLst>
              </p:cNvPr>
              <p:cNvSpPr/>
              <p:nvPr/>
            </p:nvSpPr>
            <p:spPr>
              <a:xfrm>
                <a:off x="974747" y="4544222"/>
                <a:ext cx="506971" cy="61530"/>
              </a:xfrm>
              <a:custGeom>
                <a:avLst/>
                <a:gdLst>
                  <a:gd name="connsiteX0" fmla="*/ 28385 w 506971"/>
                  <a:gd name="connsiteY0" fmla="*/ 0 h 61530"/>
                  <a:gd name="connsiteX1" fmla="*/ 0 w 506971"/>
                  <a:gd name="connsiteY1" fmla="*/ 30948 h 61530"/>
                  <a:gd name="connsiteX2" fmla="*/ 28458 w 506971"/>
                  <a:gd name="connsiteY2" fmla="*/ 61458 h 61530"/>
                  <a:gd name="connsiteX3" fmla="*/ 45503 w 506971"/>
                  <a:gd name="connsiteY3" fmla="*/ 56336 h 61530"/>
                  <a:gd name="connsiteX4" fmla="*/ 43235 w 506971"/>
                  <a:gd name="connsiteY4" fmla="*/ 50556 h 61530"/>
                  <a:gd name="connsiteX5" fmla="*/ 28970 w 506971"/>
                  <a:gd name="connsiteY5" fmla="*/ 55458 h 61530"/>
                  <a:gd name="connsiteX6" fmla="*/ 7535 w 506971"/>
                  <a:gd name="connsiteY6" fmla="*/ 30948 h 61530"/>
                  <a:gd name="connsiteX7" fmla="*/ 28604 w 506971"/>
                  <a:gd name="connsiteY7" fmla="*/ 6073 h 61530"/>
                  <a:gd name="connsiteX8" fmla="*/ 43235 w 506971"/>
                  <a:gd name="connsiteY8" fmla="*/ 10828 h 61530"/>
                  <a:gd name="connsiteX9" fmla="*/ 45723 w 506971"/>
                  <a:gd name="connsiteY9" fmla="*/ 5414 h 61530"/>
                  <a:gd name="connsiteX10" fmla="*/ 28385 w 506971"/>
                  <a:gd name="connsiteY10" fmla="*/ 0 h 61530"/>
                  <a:gd name="connsiteX11" fmla="*/ 51502 w 506971"/>
                  <a:gd name="connsiteY11" fmla="*/ 46020 h 61530"/>
                  <a:gd name="connsiteX12" fmla="*/ 69059 w 506971"/>
                  <a:gd name="connsiteY12" fmla="*/ 61531 h 61530"/>
                  <a:gd name="connsiteX13" fmla="*/ 86470 w 506971"/>
                  <a:gd name="connsiteY13" fmla="*/ 46020 h 61530"/>
                  <a:gd name="connsiteX14" fmla="*/ 86470 w 506971"/>
                  <a:gd name="connsiteY14" fmla="*/ 16974 h 61530"/>
                  <a:gd name="connsiteX15" fmla="*/ 79813 w 506971"/>
                  <a:gd name="connsiteY15" fmla="*/ 16974 h 61530"/>
                  <a:gd name="connsiteX16" fmla="*/ 79813 w 506971"/>
                  <a:gd name="connsiteY16" fmla="*/ 46093 h 61530"/>
                  <a:gd name="connsiteX17" fmla="*/ 69059 w 506971"/>
                  <a:gd name="connsiteY17" fmla="*/ 56043 h 61530"/>
                  <a:gd name="connsiteX18" fmla="*/ 58159 w 506971"/>
                  <a:gd name="connsiteY18" fmla="*/ 46093 h 61530"/>
                  <a:gd name="connsiteX19" fmla="*/ 58159 w 506971"/>
                  <a:gd name="connsiteY19" fmla="*/ 16974 h 61530"/>
                  <a:gd name="connsiteX20" fmla="*/ 51502 w 506971"/>
                  <a:gd name="connsiteY20" fmla="*/ 16974 h 61530"/>
                  <a:gd name="connsiteX21" fmla="*/ 51502 w 506971"/>
                  <a:gd name="connsiteY21" fmla="*/ 46020 h 61530"/>
                  <a:gd name="connsiteX22" fmla="*/ 124658 w 506971"/>
                  <a:gd name="connsiteY22" fmla="*/ 48873 h 61530"/>
                  <a:gd name="connsiteX23" fmla="*/ 110246 w 506971"/>
                  <a:gd name="connsiteY23" fmla="*/ 61531 h 61530"/>
                  <a:gd name="connsiteX24" fmla="*/ 95176 w 506971"/>
                  <a:gd name="connsiteY24" fmla="*/ 57434 h 61530"/>
                  <a:gd name="connsiteX25" fmla="*/ 96859 w 506971"/>
                  <a:gd name="connsiteY25" fmla="*/ 52312 h 61530"/>
                  <a:gd name="connsiteX26" fmla="*/ 109222 w 506971"/>
                  <a:gd name="connsiteY26" fmla="*/ 55970 h 61530"/>
                  <a:gd name="connsiteX27" fmla="*/ 109880 w 506971"/>
                  <a:gd name="connsiteY27" fmla="*/ 55970 h 61530"/>
                  <a:gd name="connsiteX28" fmla="*/ 118367 w 506971"/>
                  <a:gd name="connsiteY28" fmla="*/ 49020 h 61530"/>
                  <a:gd name="connsiteX29" fmla="*/ 118367 w 506971"/>
                  <a:gd name="connsiteY29" fmla="*/ 48581 h 61530"/>
                  <a:gd name="connsiteX30" fmla="*/ 111783 w 506971"/>
                  <a:gd name="connsiteY30" fmla="*/ 41850 h 61530"/>
                  <a:gd name="connsiteX31" fmla="*/ 106076 w 506971"/>
                  <a:gd name="connsiteY31" fmla="*/ 40240 h 61530"/>
                  <a:gd name="connsiteX32" fmla="*/ 94737 w 506971"/>
                  <a:gd name="connsiteY32" fmla="*/ 28168 h 61530"/>
                  <a:gd name="connsiteX33" fmla="*/ 109295 w 506971"/>
                  <a:gd name="connsiteY33" fmla="*/ 15950 h 61530"/>
                  <a:gd name="connsiteX34" fmla="*/ 122463 w 506971"/>
                  <a:gd name="connsiteY34" fmla="*/ 18803 h 61530"/>
                  <a:gd name="connsiteX35" fmla="*/ 120927 w 506971"/>
                  <a:gd name="connsiteY35" fmla="*/ 23559 h 61530"/>
                  <a:gd name="connsiteX36" fmla="*/ 109807 w 506971"/>
                  <a:gd name="connsiteY36" fmla="*/ 21217 h 61530"/>
                  <a:gd name="connsiteX37" fmla="*/ 101394 w 506971"/>
                  <a:gd name="connsiteY37" fmla="*/ 28168 h 61530"/>
                  <a:gd name="connsiteX38" fmla="*/ 107686 w 506971"/>
                  <a:gd name="connsiteY38" fmla="*/ 34241 h 61530"/>
                  <a:gd name="connsiteX39" fmla="*/ 113685 w 506971"/>
                  <a:gd name="connsiteY39" fmla="*/ 35850 h 61530"/>
                  <a:gd name="connsiteX40" fmla="*/ 124658 w 506971"/>
                  <a:gd name="connsiteY40" fmla="*/ 48654 h 61530"/>
                  <a:gd name="connsiteX41" fmla="*/ 124658 w 506971"/>
                  <a:gd name="connsiteY41" fmla="*/ 48873 h 61530"/>
                  <a:gd name="connsiteX42" fmla="*/ 142142 w 506971"/>
                  <a:gd name="connsiteY42" fmla="*/ 21583 h 61530"/>
                  <a:gd name="connsiteX43" fmla="*/ 153628 w 506971"/>
                  <a:gd name="connsiteY43" fmla="*/ 21583 h 61530"/>
                  <a:gd name="connsiteX44" fmla="*/ 153628 w 506971"/>
                  <a:gd name="connsiteY44" fmla="*/ 16974 h 61530"/>
                  <a:gd name="connsiteX45" fmla="*/ 142142 w 506971"/>
                  <a:gd name="connsiteY45" fmla="*/ 16974 h 61530"/>
                  <a:gd name="connsiteX46" fmla="*/ 142142 w 506971"/>
                  <a:gd name="connsiteY46" fmla="*/ 2488 h 61530"/>
                  <a:gd name="connsiteX47" fmla="*/ 137168 w 506971"/>
                  <a:gd name="connsiteY47" fmla="*/ 2927 h 61530"/>
                  <a:gd name="connsiteX48" fmla="*/ 135485 w 506971"/>
                  <a:gd name="connsiteY48" fmla="*/ 16974 h 61530"/>
                  <a:gd name="connsiteX49" fmla="*/ 129340 w 506971"/>
                  <a:gd name="connsiteY49" fmla="*/ 16974 h 61530"/>
                  <a:gd name="connsiteX50" fmla="*/ 128828 w 506971"/>
                  <a:gd name="connsiteY50" fmla="*/ 21583 h 61530"/>
                  <a:gd name="connsiteX51" fmla="*/ 135485 w 506971"/>
                  <a:gd name="connsiteY51" fmla="*/ 21583 h 61530"/>
                  <a:gd name="connsiteX52" fmla="*/ 135485 w 506971"/>
                  <a:gd name="connsiteY52" fmla="*/ 42947 h 61530"/>
                  <a:gd name="connsiteX53" fmla="*/ 146824 w 506971"/>
                  <a:gd name="connsiteY53" fmla="*/ 61384 h 61530"/>
                  <a:gd name="connsiteX54" fmla="*/ 154359 w 506971"/>
                  <a:gd name="connsiteY54" fmla="*/ 60799 h 61530"/>
                  <a:gd name="connsiteX55" fmla="*/ 153847 w 506971"/>
                  <a:gd name="connsiteY55" fmla="*/ 55458 h 61530"/>
                  <a:gd name="connsiteX56" fmla="*/ 148361 w 506971"/>
                  <a:gd name="connsiteY56" fmla="*/ 55824 h 61530"/>
                  <a:gd name="connsiteX57" fmla="*/ 142142 w 506971"/>
                  <a:gd name="connsiteY57" fmla="*/ 46020 h 61530"/>
                  <a:gd name="connsiteX58" fmla="*/ 142142 w 506971"/>
                  <a:gd name="connsiteY58" fmla="*/ 21583 h 61530"/>
                  <a:gd name="connsiteX59" fmla="*/ 192108 w 506971"/>
                  <a:gd name="connsiteY59" fmla="*/ 38850 h 61530"/>
                  <a:gd name="connsiteX60" fmla="*/ 179013 w 506971"/>
                  <a:gd name="connsiteY60" fmla="*/ 56043 h 61530"/>
                  <a:gd name="connsiteX61" fmla="*/ 165186 w 506971"/>
                  <a:gd name="connsiteY61" fmla="*/ 38923 h 61530"/>
                  <a:gd name="connsiteX62" fmla="*/ 178867 w 506971"/>
                  <a:gd name="connsiteY62" fmla="*/ 21437 h 61530"/>
                  <a:gd name="connsiteX63" fmla="*/ 192108 w 506971"/>
                  <a:gd name="connsiteY63" fmla="*/ 38850 h 61530"/>
                  <a:gd name="connsiteX64" fmla="*/ 198985 w 506971"/>
                  <a:gd name="connsiteY64" fmla="*/ 38777 h 61530"/>
                  <a:gd name="connsiteX65" fmla="*/ 179013 w 506971"/>
                  <a:gd name="connsiteY65" fmla="*/ 15950 h 61530"/>
                  <a:gd name="connsiteX66" fmla="*/ 158383 w 506971"/>
                  <a:gd name="connsiteY66" fmla="*/ 38850 h 61530"/>
                  <a:gd name="connsiteX67" fmla="*/ 178867 w 506971"/>
                  <a:gd name="connsiteY67" fmla="*/ 61531 h 61530"/>
                  <a:gd name="connsiteX68" fmla="*/ 198985 w 506971"/>
                  <a:gd name="connsiteY68" fmla="*/ 38777 h 61530"/>
                  <a:gd name="connsiteX69" fmla="*/ 206593 w 506971"/>
                  <a:gd name="connsiteY69" fmla="*/ 60580 h 61530"/>
                  <a:gd name="connsiteX70" fmla="*/ 206593 w 506971"/>
                  <a:gd name="connsiteY70" fmla="*/ 28022 h 61530"/>
                  <a:gd name="connsiteX71" fmla="*/ 206373 w 506971"/>
                  <a:gd name="connsiteY71" fmla="*/ 16974 h 61530"/>
                  <a:gd name="connsiteX72" fmla="*/ 212153 w 506971"/>
                  <a:gd name="connsiteY72" fmla="*/ 16974 h 61530"/>
                  <a:gd name="connsiteX73" fmla="*/ 212738 w 506971"/>
                  <a:gd name="connsiteY73" fmla="*/ 23486 h 61530"/>
                  <a:gd name="connsiteX74" fmla="*/ 227442 w 506971"/>
                  <a:gd name="connsiteY74" fmla="*/ 15950 h 61530"/>
                  <a:gd name="connsiteX75" fmla="*/ 239733 w 506971"/>
                  <a:gd name="connsiteY75" fmla="*/ 23998 h 61530"/>
                  <a:gd name="connsiteX76" fmla="*/ 254730 w 506971"/>
                  <a:gd name="connsiteY76" fmla="*/ 15950 h 61530"/>
                  <a:gd name="connsiteX77" fmla="*/ 268190 w 506971"/>
                  <a:gd name="connsiteY77" fmla="*/ 32924 h 61530"/>
                  <a:gd name="connsiteX78" fmla="*/ 268190 w 506971"/>
                  <a:gd name="connsiteY78" fmla="*/ 60580 h 61530"/>
                  <a:gd name="connsiteX79" fmla="*/ 261533 w 506971"/>
                  <a:gd name="connsiteY79" fmla="*/ 60580 h 61530"/>
                  <a:gd name="connsiteX80" fmla="*/ 261533 w 506971"/>
                  <a:gd name="connsiteY80" fmla="*/ 37826 h 61530"/>
                  <a:gd name="connsiteX81" fmla="*/ 253705 w 506971"/>
                  <a:gd name="connsiteY81" fmla="*/ 21730 h 61530"/>
                  <a:gd name="connsiteX82" fmla="*/ 241415 w 506971"/>
                  <a:gd name="connsiteY82" fmla="*/ 31534 h 61530"/>
                  <a:gd name="connsiteX83" fmla="*/ 241415 w 506971"/>
                  <a:gd name="connsiteY83" fmla="*/ 60580 h 61530"/>
                  <a:gd name="connsiteX84" fmla="*/ 234758 w 506971"/>
                  <a:gd name="connsiteY84" fmla="*/ 60580 h 61530"/>
                  <a:gd name="connsiteX85" fmla="*/ 234758 w 506971"/>
                  <a:gd name="connsiteY85" fmla="*/ 36436 h 61530"/>
                  <a:gd name="connsiteX86" fmla="*/ 226638 w 506971"/>
                  <a:gd name="connsiteY86" fmla="*/ 21730 h 61530"/>
                  <a:gd name="connsiteX87" fmla="*/ 213250 w 506971"/>
                  <a:gd name="connsiteY87" fmla="*/ 30802 h 61530"/>
                  <a:gd name="connsiteX88" fmla="*/ 213250 w 506971"/>
                  <a:gd name="connsiteY88" fmla="*/ 60580 h 61530"/>
                  <a:gd name="connsiteX89" fmla="*/ 206593 w 506971"/>
                  <a:gd name="connsiteY89" fmla="*/ 60580 h 61530"/>
                  <a:gd name="connsiteX90" fmla="*/ 295404 w 506971"/>
                  <a:gd name="connsiteY90" fmla="*/ 61531 h 61530"/>
                  <a:gd name="connsiteX91" fmla="*/ 275360 w 506971"/>
                  <a:gd name="connsiteY91" fmla="*/ 38704 h 61530"/>
                  <a:gd name="connsiteX92" fmla="*/ 294600 w 506971"/>
                  <a:gd name="connsiteY92" fmla="*/ 15950 h 61530"/>
                  <a:gd name="connsiteX93" fmla="*/ 312157 w 506971"/>
                  <a:gd name="connsiteY93" fmla="*/ 36948 h 61530"/>
                  <a:gd name="connsiteX94" fmla="*/ 312011 w 506971"/>
                  <a:gd name="connsiteY94" fmla="*/ 40021 h 61530"/>
                  <a:gd name="connsiteX95" fmla="*/ 282236 w 506971"/>
                  <a:gd name="connsiteY95" fmla="*/ 40021 h 61530"/>
                  <a:gd name="connsiteX96" fmla="*/ 295624 w 506971"/>
                  <a:gd name="connsiteY96" fmla="*/ 55824 h 61530"/>
                  <a:gd name="connsiteX97" fmla="*/ 309450 w 506971"/>
                  <a:gd name="connsiteY97" fmla="*/ 51434 h 61530"/>
                  <a:gd name="connsiteX98" fmla="*/ 311499 w 506971"/>
                  <a:gd name="connsiteY98" fmla="*/ 56336 h 61530"/>
                  <a:gd name="connsiteX99" fmla="*/ 295404 w 506971"/>
                  <a:gd name="connsiteY99" fmla="*/ 61531 h 61530"/>
                  <a:gd name="connsiteX100" fmla="*/ 282456 w 506971"/>
                  <a:gd name="connsiteY100" fmla="*/ 35338 h 61530"/>
                  <a:gd name="connsiteX101" fmla="*/ 305719 w 506971"/>
                  <a:gd name="connsiteY101" fmla="*/ 35338 h 61530"/>
                  <a:gd name="connsiteX102" fmla="*/ 294600 w 506971"/>
                  <a:gd name="connsiteY102" fmla="*/ 21364 h 61530"/>
                  <a:gd name="connsiteX103" fmla="*/ 282456 w 506971"/>
                  <a:gd name="connsiteY103" fmla="*/ 35338 h 61530"/>
                  <a:gd name="connsiteX104" fmla="*/ 320204 w 506971"/>
                  <a:gd name="connsiteY104" fmla="*/ 60580 h 61530"/>
                  <a:gd name="connsiteX105" fmla="*/ 320204 w 506971"/>
                  <a:gd name="connsiteY105" fmla="*/ 26997 h 61530"/>
                  <a:gd name="connsiteX106" fmla="*/ 320058 w 506971"/>
                  <a:gd name="connsiteY106" fmla="*/ 16974 h 61530"/>
                  <a:gd name="connsiteX107" fmla="*/ 325691 w 506971"/>
                  <a:gd name="connsiteY107" fmla="*/ 16974 h 61530"/>
                  <a:gd name="connsiteX108" fmla="*/ 326203 w 506971"/>
                  <a:gd name="connsiteY108" fmla="*/ 24510 h 61530"/>
                  <a:gd name="connsiteX109" fmla="*/ 338932 w 506971"/>
                  <a:gd name="connsiteY109" fmla="*/ 16974 h 61530"/>
                  <a:gd name="connsiteX110" fmla="*/ 340176 w 506971"/>
                  <a:gd name="connsiteY110" fmla="*/ 16974 h 61530"/>
                  <a:gd name="connsiteX111" fmla="*/ 340615 w 506971"/>
                  <a:gd name="connsiteY111" fmla="*/ 23047 h 61530"/>
                  <a:gd name="connsiteX112" fmla="*/ 339005 w 506971"/>
                  <a:gd name="connsiteY112" fmla="*/ 23047 h 61530"/>
                  <a:gd name="connsiteX113" fmla="*/ 326861 w 506971"/>
                  <a:gd name="connsiteY113" fmla="*/ 35045 h 61530"/>
                  <a:gd name="connsiteX114" fmla="*/ 326861 w 506971"/>
                  <a:gd name="connsiteY114" fmla="*/ 60580 h 61530"/>
                  <a:gd name="connsiteX115" fmla="*/ 320204 w 506971"/>
                  <a:gd name="connsiteY115" fmla="*/ 60580 h 61530"/>
                  <a:gd name="connsiteX116" fmla="*/ 395628 w 506971"/>
                  <a:gd name="connsiteY116" fmla="*/ 27290 h 61530"/>
                  <a:gd name="connsiteX117" fmla="*/ 371194 w 506971"/>
                  <a:gd name="connsiteY117" fmla="*/ 27290 h 61530"/>
                  <a:gd name="connsiteX118" fmla="*/ 371194 w 506971"/>
                  <a:gd name="connsiteY118" fmla="*/ 7316 h 61530"/>
                  <a:gd name="connsiteX119" fmla="*/ 396506 w 506971"/>
                  <a:gd name="connsiteY119" fmla="*/ 7316 h 61530"/>
                  <a:gd name="connsiteX120" fmla="*/ 397018 w 506971"/>
                  <a:gd name="connsiteY120" fmla="*/ 1244 h 61530"/>
                  <a:gd name="connsiteX121" fmla="*/ 364244 w 506971"/>
                  <a:gd name="connsiteY121" fmla="*/ 1244 h 61530"/>
                  <a:gd name="connsiteX122" fmla="*/ 364244 w 506971"/>
                  <a:gd name="connsiteY122" fmla="*/ 60580 h 61530"/>
                  <a:gd name="connsiteX123" fmla="*/ 371194 w 506971"/>
                  <a:gd name="connsiteY123" fmla="*/ 60580 h 61530"/>
                  <a:gd name="connsiteX124" fmla="*/ 371194 w 506971"/>
                  <a:gd name="connsiteY124" fmla="*/ 32997 h 61530"/>
                  <a:gd name="connsiteX125" fmla="*/ 395628 w 506971"/>
                  <a:gd name="connsiteY125" fmla="*/ 32997 h 61530"/>
                  <a:gd name="connsiteX126" fmla="*/ 395628 w 506971"/>
                  <a:gd name="connsiteY126" fmla="*/ 27290 h 61530"/>
                  <a:gd name="connsiteX127" fmla="*/ 412015 w 506971"/>
                  <a:gd name="connsiteY127" fmla="*/ 1244 h 61530"/>
                  <a:gd name="connsiteX128" fmla="*/ 405358 w 506971"/>
                  <a:gd name="connsiteY128" fmla="*/ 1244 h 61530"/>
                  <a:gd name="connsiteX129" fmla="*/ 405358 w 506971"/>
                  <a:gd name="connsiteY129" fmla="*/ 8999 h 61530"/>
                  <a:gd name="connsiteX130" fmla="*/ 412015 w 506971"/>
                  <a:gd name="connsiteY130" fmla="*/ 8999 h 61530"/>
                  <a:gd name="connsiteX131" fmla="*/ 412015 w 506971"/>
                  <a:gd name="connsiteY131" fmla="*/ 1244 h 61530"/>
                  <a:gd name="connsiteX132" fmla="*/ 412015 w 506971"/>
                  <a:gd name="connsiteY132" fmla="*/ 16974 h 61530"/>
                  <a:gd name="connsiteX133" fmla="*/ 405358 w 506971"/>
                  <a:gd name="connsiteY133" fmla="*/ 16974 h 61530"/>
                  <a:gd name="connsiteX134" fmla="*/ 405358 w 506971"/>
                  <a:gd name="connsiteY134" fmla="*/ 60580 h 61530"/>
                  <a:gd name="connsiteX135" fmla="*/ 412015 w 506971"/>
                  <a:gd name="connsiteY135" fmla="*/ 60580 h 61530"/>
                  <a:gd name="connsiteX136" fmla="*/ 412015 w 506971"/>
                  <a:gd name="connsiteY136" fmla="*/ 16974 h 61530"/>
                  <a:gd name="connsiteX137" fmla="*/ 422330 w 506971"/>
                  <a:gd name="connsiteY137" fmla="*/ 60580 h 61530"/>
                  <a:gd name="connsiteX138" fmla="*/ 422330 w 506971"/>
                  <a:gd name="connsiteY138" fmla="*/ 26997 h 61530"/>
                  <a:gd name="connsiteX139" fmla="*/ 422257 w 506971"/>
                  <a:gd name="connsiteY139" fmla="*/ 16974 h 61530"/>
                  <a:gd name="connsiteX140" fmla="*/ 427817 w 506971"/>
                  <a:gd name="connsiteY140" fmla="*/ 16974 h 61530"/>
                  <a:gd name="connsiteX141" fmla="*/ 428329 w 506971"/>
                  <a:gd name="connsiteY141" fmla="*/ 24510 h 61530"/>
                  <a:gd name="connsiteX142" fmla="*/ 441058 w 506971"/>
                  <a:gd name="connsiteY142" fmla="*/ 16974 h 61530"/>
                  <a:gd name="connsiteX143" fmla="*/ 442302 w 506971"/>
                  <a:gd name="connsiteY143" fmla="*/ 16974 h 61530"/>
                  <a:gd name="connsiteX144" fmla="*/ 442814 w 506971"/>
                  <a:gd name="connsiteY144" fmla="*/ 23047 h 61530"/>
                  <a:gd name="connsiteX145" fmla="*/ 441204 w 506971"/>
                  <a:gd name="connsiteY145" fmla="*/ 23047 h 61530"/>
                  <a:gd name="connsiteX146" fmla="*/ 428987 w 506971"/>
                  <a:gd name="connsiteY146" fmla="*/ 35045 h 61530"/>
                  <a:gd name="connsiteX147" fmla="*/ 428987 w 506971"/>
                  <a:gd name="connsiteY147" fmla="*/ 60580 h 61530"/>
                  <a:gd name="connsiteX148" fmla="*/ 422330 w 506971"/>
                  <a:gd name="connsiteY148" fmla="*/ 60580 h 61530"/>
                  <a:gd name="connsiteX149" fmla="*/ 477270 w 506971"/>
                  <a:gd name="connsiteY149" fmla="*/ 48873 h 61530"/>
                  <a:gd name="connsiteX150" fmla="*/ 462859 w 506971"/>
                  <a:gd name="connsiteY150" fmla="*/ 61531 h 61530"/>
                  <a:gd name="connsiteX151" fmla="*/ 447788 w 506971"/>
                  <a:gd name="connsiteY151" fmla="*/ 57434 h 61530"/>
                  <a:gd name="connsiteX152" fmla="*/ 449471 w 506971"/>
                  <a:gd name="connsiteY152" fmla="*/ 52312 h 61530"/>
                  <a:gd name="connsiteX153" fmla="*/ 461834 w 506971"/>
                  <a:gd name="connsiteY153" fmla="*/ 55970 h 61530"/>
                  <a:gd name="connsiteX154" fmla="*/ 462493 w 506971"/>
                  <a:gd name="connsiteY154" fmla="*/ 55970 h 61530"/>
                  <a:gd name="connsiteX155" fmla="*/ 470979 w 506971"/>
                  <a:gd name="connsiteY155" fmla="*/ 49020 h 61530"/>
                  <a:gd name="connsiteX156" fmla="*/ 470979 w 506971"/>
                  <a:gd name="connsiteY156" fmla="*/ 48581 h 61530"/>
                  <a:gd name="connsiteX157" fmla="*/ 464395 w 506971"/>
                  <a:gd name="connsiteY157" fmla="*/ 41850 h 61530"/>
                  <a:gd name="connsiteX158" fmla="*/ 458616 w 506971"/>
                  <a:gd name="connsiteY158" fmla="*/ 40240 h 61530"/>
                  <a:gd name="connsiteX159" fmla="*/ 447349 w 506971"/>
                  <a:gd name="connsiteY159" fmla="*/ 28168 h 61530"/>
                  <a:gd name="connsiteX160" fmla="*/ 461908 w 506971"/>
                  <a:gd name="connsiteY160" fmla="*/ 15950 h 61530"/>
                  <a:gd name="connsiteX161" fmla="*/ 475076 w 506971"/>
                  <a:gd name="connsiteY161" fmla="*/ 18803 h 61530"/>
                  <a:gd name="connsiteX162" fmla="*/ 473539 w 506971"/>
                  <a:gd name="connsiteY162" fmla="*/ 23559 h 61530"/>
                  <a:gd name="connsiteX163" fmla="*/ 462346 w 506971"/>
                  <a:gd name="connsiteY163" fmla="*/ 21217 h 61530"/>
                  <a:gd name="connsiteX164" fmla="*/ 454007 w 506971"/>
                  <a:gd name="connsiteY164" fmla="*/ 28168 h 61530"/>
                  <a:gd name="connsiteX165" fmla="*/ 460298 w 506971"/>
                  <a:gd name="connsiteY165" fmla="*/ 34241 h 61530"/>
                  <a:gd name="connsiteX166" fmla="*/ 466297 w 506971"/>
                  <a:gd name="connsiteY166" fmla="*/ 35850 h 61530"/>
                  <a:gd name="connsiteX167" fmla="*/ 477270 w 506971"/>
                  <a:gd name="connsiteY167" fmla="*/ 48654 h 61530"/>
                  <a:gd name="connsiteX168" fmla="*/ 477270 w 506971"/>
                  <a:gd name="connsiteY168" fmla="*/ 48873 h 61530"/>
                  <a:gd name="connsiteX169" fmla="*/ 494755 w 506971"/>
                  <a:gd name="connsiteY169" fmla="*/ 21583 h 61530"/>
                  <a:gd name="connsiteX170" fmla="*/ 506240 w 506971"/>
                  <a:gd name="connsiteY170" fmla="*/ 21583 h 61530"/>
                  <a:gd name="connsiteX171" fmla="*/ 506240 w 506971"/>
                  <a:gd name="connsiteY171" fmla="*/ 16974 h 61530"/>
                  <a:gd name="connsiteX172" fmla="*/ 494755 w 506971"/>
                  <a:gd name="connsiteY172" fmla="*/ 16974 h 61530"/>
                  <a:gd name="connsiteX173" fmla="*/ 494755 w 506971"/>
                  <a:gd name="connsiteY173" fmla="*/ 2488 h 61530"/>
                  <a:gd name="connsiteX174" fmla="*/ 489780 w 506971"/>
                  <a:gd name="connsiteY174" fmla="*/ 2927 h 61530"/>
                  <a:gd name="connsiteX175" fmla="*/ 488024 w 506971"/>
                  <a:gd name="connsiteY175" fmla="*/ 16974 h 61530"/>
                  <a:gd name="connsiteX176" fmla="*/ 481952 w 506971"/>
                  <a:gd name="connsiteY176" fmla="*/ 16974 h 61530"/>
                  <a:gd name="connsiteX177" fmla="*/ 481367 w 506971"/>
                  <a:gd name="connsiteY177" fmla="*/ 21583 h 61530"/>
                  <a:gd name="connsiteX178" fmla="*/ 488024 w 506971"/>
                  <a:gd name="connsiteY178" fmla="*/ 21583 h 61530"/>
                  <a:gd name="connsiteX179" fmla="*/ 488024 w 506971"/>
                  <a:gd name="connsiteY179" fmla="*/ 42947 h 61530"/>
                  <a:gd name="connsiteX180" fmla="*/ 499437 w 506971"/>
                  <a:gd name="connsiteY180" fmla="*/ 61384 h 61530"/>
                  <a:gd name="connsiteX181" fmla="*/ 506972 w 506971"/>
                  <a:gd name="connsiteY181" fmla="*/ 60799 h 61530"/>
                  <a:gd name="connsiteX182" fmla="*/ 506460 w 506971"/>
                  <a:gd name="connsiteY182" fmla="*/ 55458 h 61530"/>
                  <a:gd name="connsiteX183" fmla="*/ 500973 w 506971"/>
                  <a:gd name="connsiteY183" fmla="*/ 55824 h 61530"/>
                  <a:gd name="connsiteX184" fmla="*/ 494755 w 506971"/>
                  <a:gd name="connsiteY184" fmla="*/ 46020 h 61530"/>
                  <a:gd name="connsiteX185" fmla="*/ 494755 w 506971"/>
                  <a:gd name="connsiteY185" fmla="*/ 21583 h 6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506971" h="61530">
                    <a:moveTo>
                      <a:pt x="28385" y="0"/>
                    </a:moveTo>
                    <a:cubicBezTo>
                      <a:pt x="10096" y="0"/>
                      <a:pt x="0" y="13389"/>
                      <a:pt x="0" y="30948"/>
                    </a:cubicBezTo>
                    <a:cubicBezTo>
                      <a:pt x="0" y="47776"/>
                      <a:pt x="9803" y="61458"/>
                      <a:pt x="28458" y="61458"/>
                    </a:cubicBezTo>
                    <a:cubicBezTo>
                      <a:pt x="36139" y="61458"/>
                      <a:pt x="41626" y="59848"/>
                      <a:pt x="45503" y="56336"/>
                    </a:cubicBezTo>
                    <a:lnTo>
                      <a:pt x="43235" y="50556"/>
                    </a:lnTo>
                    <a:cubicBezTo>
                      <a:pt x="39943" y="53117"/>
                      <a:pt x="34969" y="55458"/>
                      <a:pt x="28970" y="55458"/>
                    </a:cubicBezTo>
                    <a:cubicBezTo>
                      <a:pt x="13388" y="55458"/>
                      <a:pt x="7535" y="43532"/>
                      <a:pt x="7535" y="30948"/>
                    </a:cubicBezTo>
                    <a:cubicBezTo>
                      <a:pt x="7535" y="17779"/>
                      <a:pt x="14192" y="6073"/>
                      <a:pt x="28604" y="6073"/>
                    </a:cubicBezTo>
                    <a:cubicBezTo>
                      <a:pt x="34676" y="6073"/>
                      <a:pt x="39870" y="8194"/>
                      <a:pt x="43235" y="10828"/>
                    </a:cubicBezTo>
                    <a:lnTo>
                      <a:pt x="45723" y="5414"/>
                    </a:lnTo>
                    <a:cubicBezTo>
                      <a:pt x="41699" y="2122"/>
                      <a:pt x="36139" y="0"/>
                      <a:pt x="28385" y="0"/>
                    </a:cubicBezTo>
                    <a:close/>
                    <a:moveTo>
                      <a:pt x="51502" y="46020"/>
                    </a:moveTo>
                    <a:cubicBezTo>
                      <a:pt x="51502" y="57360"/>
                      <a:pt x="59915" y="61531"/>
                      <a:pt x="69059" y="61531"/>
                    </a:cubicBezTo>
                    <a:cubicBezTo>
                      <a:pt x="78277" y="61531"/>
                      <a:pt x="86470" y="57434"/>
                      <a:pt x="86470" y="46020"/>
                    </a:cubicBezTo>
                    <a:lnTo>
                      <a:pt x="86470" y="16974"/>
                    </a:lnTo>
                    <a:lnTo>
                      <a:pt x="79813" y="16974"/>
                    </a:lnTo>
                    <a:lnTo>
                      <a:pt x="79813" y="46093"/>
                    </a:lnTo>
                    <a:cubicBezTo>
                      <a:pt x="79813" y="53775"/>
                      <a:pt x="75278" y="56043"/>
                      <a:pt x="69059" y="56043"/>
                    </a:cubicBezTo>
                    <a:cubicBezTo>
                      <a:pt x="62841" y="56043"/>
                      <a:pt x="58159" y="53849"/>
                      <a:pt x="58159" y="46093"/>
                    </a:cubicBezTo>
                    <a:lnTo>
                      <a:pt x="58159" y="16974"/>
                    </a:lnTo>
                    <a:lnTo>
                      <a:pt x="51502" y="16974"/>
                    </a:lnTo>
                    <a:lnTo>
                      <a:pt x="51502" y="46020"/>
                    </a:lnTo>
                    <a:close/>
                    <a:moveTo>
                      <a:pt x="124658" y="48873"/>
                    </a:moveTo>
                    <a:cubicBezTo>
                      <a:pt x="124439" y="57068"/>
                      <a:pt x="118586" y="61531"/>
                      <a:pt x="110246" y="61531"/>
                    </a:cubicBezTo>
                    <a:cubicBezTo>
                      <a:pt x="103589" y="61531"/>
                      <a:pt x="97737" y="59409"/>
                      <a:pt x="95176" y="57434"/>
                    </a:cubicBezTo>
                    <a:lnTo>
                      <a:pt x="96859" y="52312"/>
                    </a:lnTo>
                    <a:cubicBezTo>
                      <a:pt x="98468" y="53410"/>
                      <a:pt x="103296" y="55970"/>
                      <a:pt x="109222" y="55970"/>
                    </a:cubicBezTo>
                    <a:lnTo>
                      <a:pt x="109880" y="55970"/>
                    </a:lnTo>
                    <a:cubicBezTo>
                      <a:pt x="114855" y="55970"/>
                      <a:pt x="118001" y="53556"/>
                      <a:pt x="118367" y="49020"/>
                    </a:cubicBezTo>
                    <a:lnTo>
                      <a:pt x="118367" y="48581"/>
                    </a:lnTo>
                    <a:cubicBezTo>
                      <a:pt x="118367" y="45800"/>
                      <a:pt x="116684" y="43240"/>
                      <a:pt x="111783" y="41850"/>
                    </a:cubicBezTo>
                    <a:lnTo>
                      <a:pt x="106076" y="40240"/>
                    </a:lnTo>
                    <a:cubicBezTo>
                      <a:pt x="97371" y="37826"/>
                      <a:pt x="94810" y="33509"/>
                      <a:pt x="94737" y="28168"/>
                    </a:cubicBezTo>
                    <a:cubicBezTo>
                      <a:pt x="94737" y="22095"/>
                      <a:pt x="99565" y="16023"/>
                      <a:pt x="109295" y="15950"/>
                    </a:cubicBezTo>
                    <a:cubicBezTo>
                      <a:pt x="114928" y="15950"/>
                      <a:pt x="119098" y="17047"/>
                      <a:pt x="122463" y="18803"/>
                    </a:cubicBezTo>
                    <a:lnTo>
                      <a:pt x="120927" y="23559"/>
                    </a:lnTo>
                    <a:cubicBezTo>
                      <a:pt x="118586" y="22608"/>
                      <a:pt x="114562" y="21217"/>
                      <a:pt x="109807" y="21217"/>
                    </a:cubicBezTo>
                    <a:cubicBezTo>
                      <a:pt x="104979" y="21217"/>
                      <a:pt x="101394" y="23705"/>
                      <a:pt x="101394" y="28168"/>
                    </a:cubicBezTo>
                    <a:cubicBezTo>
                      <a:pt x="101394" y="30875"/>
                      <a:pt x="102931" y="32997"/>
                      <a:pt x="107686" y="34241"/>
                    </a:cubicBezTo>
                    <a:lnTo>
                      <a:pt x="113685" y="35850"/>
                    </a:lnTo>
                    <a:cubicBezTo>
                      <a:pt x="120781" y="37679"/>
                      <a:pt x="124658" y="41484"/>
                      <a:pt x="124658" y="48654"/>
                    </a:cubicBezTo>
                    <a:lnTo>
                      <a:pt x="124658" y="48873"/>
                    </a:lnTo>
                    <a:close/>
                    <a:moveTo>
                      <a:pt x="142142" y="21583"/>
                    </a:moveTo>
                    <a:lnTo>
                      <a:pt x="153628" y="21583"/>
                    </a:lnTo>
                    <a:lnTo>
                      <a:pt x="153628" y="16974"/>
                    </a:lnTo>
                    <a:lnTo>
                      <a:pt x="142142" y="16974"/>
                    </a:lnTo>
                    <a:lnTo>
                      <a:pt x="142142" y="2488"/>
                    </a:lnTo>
                    <a:lnTo>
                      <a:pt x="137168" y="2927"/>
                    </a:lnTo>
                    <a:lnTo>
                      <a:pt x="135485" y="16974"/>
                    </a:lnTo>
                    <a:lnTo>
                      <a:pt x="129340" y="16974"/>
                    </a:lnTo>
                    <a:lnTo>
                      <a:pt x="128828" y="21583"/>
                    </a:lnTo>
                    <a:lnTo>
                      <a:pt x="135485" y="21583"/>
                    </a:lnTo>
                    <a:lnTo>
                      <a:pt x="135485" y="42947"/>
                    </a:lnTo>
                    <a:cubicBezTo>
                      <a:pt x="135485" y="56190"/>
                      <a:pt x="136290" y="61384"/>
                      <a:pt x="146824" y="61384"/>
                    </a:cubicBezTo>
                    <a:cubicBezTo>
                      <a:pt x="148214" y="61384"/>
                      <a:pt x="149458" y="61165"/>
                      <a:pt x="154359" y="60799"/>
                    </a:cubicBezTo>
                    <a:lnTo>
                      <a:pt x="153847" y="55458"/>
                    </a:lnTo>
                    <a:cubicBezTo>
                      <a:pt x="150702" y="55678"/>
                      <a:pt x="149092" y="55824"/>
                      <a:pt x="148361" y="55824"/>
                    </a:cubicBezTo>
                    <a:cubicBezTo>
                      <a:pt x="143093" y="55824"/>
                      <a:pt x="142142" y="54141"/>
                      <a:pt x="142142" y="46020"/>
                    </a:cubicBezTo>
                    <a:lnTo>
                      <a:pt x="142142" y="21583"/>
                    </a:lnTo>
                    <a:close/>
                    <a:moveTo>
                      <a:pt x="192108" y="38850"/>
                    </a:moveTo>
                    <a:cubicBezTo>
                      <a:pt x="192108" y="47703"/>
                      <a:pt x="188450" y="56043"/>
                      <a:pt x="179013" y="56043"/>
                    </a:cubicBezTo>
                    <a:cubicBezTo>
                      <a:pt x="169503" y="56043"/>
                      <a:pt x="165186" y="47703"/>
                      <a:pt x="165186" y="38923"/>
                    </a:cubicBezTo>
                    <a:cubicBezTo>
                      <a:pt x="165186" y="30070"/>
                      <a:pt x="169503" y="21437"/>
                      <a:pt x="178867" y="21437"/>
                    </a:cubicBezTo>
                    <a:cubicBezTo>
                      <a:pt x="188670" y="21437"/>
                      <a:pt x="192108" y="29558"/>
                      <a:pt x="192108" y="38850"/>
                    </a:cubicBezTo>
                    <a:close/>
                    <a:moveTo>
                      <a:pt x="198985" y="38777"/>
                    </a:moveTo>
                    <a:cubicBezTo>
                      <a:pt x="198985" y="26266"/>
                      <a:pt x="192327" y="15950"/>
                      <a:pt x="179013" y="15950"/>
                    </a:cubicBezTo>
                    <a:cubicBezTo>
                      <a:pt x="165845" y="15950"/>
                      <a:pt x="158383" y="26412"/>
                      <a:pt x="158383" y="38850"/>
                    </a:cubicBezTo>
                    <a:cubicBezTo>
                      <a:pt x="158383" y="51361"/>
                      <a:pt x="165699" y="61531"/>
                      <a:pt x="178867" y="61531"/>
                    </a:cubicBezTo>
                    <a:cubicBezTo>
                      <a:pt x="191962" y="61531"/>
                      <a:pt x="198985" y="50776"/>
                      <a:pt x="198985" y="38777"/>
                    </a:cubicBezTo>
                    <a:close/>
                    <a:moveTo>
                      <a:pt x="206593" y="60580"/>
                    </a:moveTo>
                    <a:lnTo>
                      <a:pt x="206593" y="28022"/>
                    </a:lnTo>
                    <a:cubicBezTo>
                      <a:pt x="206593" y="24364"/>
                      <a:pt x="206373" y="18291"/>
                      <a:pt x="206373" y="16974"/>
                    </a:cubicBezTo>
                    <a:lnTo>
                      <a:pt x="212153" y="16974"/>
                    </a:lnTo>
                    <a:lnTo>
                      <a:pt x="212738" y="23486"/>
                    </a:lnTo>
                    <a:cubicBezTo>
                      <a:pt x="216542" y="18364"/>
                      <a:pt x="221956" y="15950"/>
                      <a:pt x="227442" y="15950"/>
                    </a:cubicBezTo>
                    <a:cubicBezTo>
                      <a:pt x="233514" y="15950"/>
                      <a:pt x="237684" y="18145"/>
                      <a:pt x="239733" y="23998"/>
                    </a:cubicBezTo>
                    <a:cubicBezTo>
                      <a:pt x="243537" y="18145"/>
                      <a:pt x="248584" y="15950"/>
                      <a:pt x="254730" y="15950"/>
                    </a:cubicBezTo>
                    <a:cubicBezTo>
                      <a:pt x="264606" y="15950"/>
                      <a:pt x="268190" y="22754"/>
                      <a:pt x="268190" y="32924"/>
                    </a:cubicBezTo>
                    <a:lnTo>
                      <a:pt x="268190" y="60580"/>
                    </a:lnTo>
                    <a:lnTo>
                      <a:pt x="261533" y="60580"/>
                    </a:lnTo>
                    <a:lnTo>
                      <a:pt x="261533" y="37826"/>
                    </a:lnTo>
                    <a:cubicBezTo>
                      <a:pt x="261533" y="27949"/>
                      <a:pt x="261094" y="21730"/>
                      <a:pt x="253705" y="21730"/>
                    </a:cubicBezTo>
                    <a:cubicBezTo>
                      <a:pt x="248145" y="21730"/>
                      <a:pt x="243463" y="25680"/>
                      <a:pt x="241415" y="31534"/>
                    </a:cubicBezTo>
                    <a:lnTo>
                      <a:pt x="241415" y="60580"/>
                    </a:lnTo>
                    <a:lnTo>
                      <a:pt x="234758" y="60580"/>
                    </a:lnTo>
                    <a:lnTo>
                      <a:pt x="234758" y="36436"/>
                    </a:lnTo>
                    <a:cubicBezTo>
                      <a:pt x="234758" y="27583"/>
                      <a:pt x="233222" y="21730"/>
                      <a:pt x="226638" y="21730"/>
                    </a:cubicBezTo>
                    <a:cubicBezTo>
                      <a:pt x="219907" y="21730"/>
                      <a:pt x="214713" y="26339"/>
                      <a:pt x="213250" y="30802"/>
                    </a:cubicBezTo>
                    <a:lnTo>
                      <a:pt x="213250" y="60580"/>
                    </a:lnTo>
                    <a:lnTo>
                      <a:pt x="206593" y="60580"/>
                    </a:lnTo>
                    <a:close/>
                    <a:moveTo>
                      <a:pt x="295404" y="61531"/>
                    </a:moveTo>
                    <a:cubicBezTo>
                      <a:pt x="282968" y="61531"/>
                      <a:pt x="275360" y="52678"/>
                      <a:pt x="275360" y="38704"/>
                    </a:cubicBezTo>
                    <a:cubicBezTo>
                      <a:pt x="275360" y="25680"/>
                      <a:pt x="283187" y="16242"/>
                      <a:pt x="294600" y="15950"/>
                    </a:cubicBezTo>
                    <a:cubicBezTo>
                      <a:pt x="305354" y="15950"/>
                      <a:pt x="312157" y="24144"/>
                      <a:pt x="312157" y="36948"/>
                    </a:cubicBezTo>
                    <a:cubicBezTo>
                      <a:pt x="312157" y="37606"/>
                      <a:pt x="312011" y="39289"/>
                      <a:pt x="312011" y="40021"/>
                    </a:cubicBezTo>
                    <a:lnTo>
                      <a:pt x="282236" y="40021"/>
                    </a:lnTo>
                    <a:cubicBezTo>
                      <a:pt x="282236" y="49824"/>
                      <a:pt x="288016" y="55824"/>
                      <a:pt x="295624" y="55824"/>
                    </a:cubicBezTo>
                    <a:cubicBezTo>
                      <a:pt x="301769" y="55824"/>
                      <a:pt x="306378" y="53556"/>
                      <a:pt x="309450" y="51434"/>
                    </a:cubicBezTo>
                    <a:lnTo>
                      <a:pt x="311499" y="56336"/>
                    </a:lnTo>
                    <a:cubicBezTo>
                      <a:pt x="307914" y="59409"/>
                      <a:pt x="302354" y="61531"/>
                      <a:pt x="295404" y="61531"/>
                    </a:cubicBezTo>
                    <a:close/>
                    <a:moveTo>
                      <a:pt x="282456" y="35338"/>
                    </a:moveTo>
                    <a:lnTo>
                      <a:pt x="305719" y="35338"/>
                    </a:lnTo>
                    <a:cubicBezTo>
                      <a:pt x="305719" y="26119"/>
                      <a:pt x="301037" y="21364"/>
                      <a:pt x="294600" y="21364"/>
                    </a:cubicBezTo>
                    <a:cubicBezTo>
                      <a:pt x="288016" y="21364"/>
                      <a:pt x="283187" y="26851"/>
                      <a:pt x="282456" y="35338"/>
                    </a:cubicBezTo>
                    <a:close/>
                    <a:moveTo>
                      <a:pt x="320204" y="60580"/>
                    </a:moveTo>
                    <a:lnTo>
                      <a:pt x="320204" y="26997"/>
                    </a:lnTo>
                    <a:cubicBezTo>
                      <a:pt x="320204" y="23559"/>
                      <a:pt x="320058" y="20340"/>
                      <a:pt x="320058" y="16974"/>
                    </a:cubicBezTo>
                    <a:lnTo>
                      <a:pt x="325691" y="16974"/>
                    </a:lnTo>
                    <a:lnTo>
                      <a:pt x="326203" y="24510"/>
                    </a:lnTo>
                    <a:cubicBezTo>
                      <a:pt x="329276" y="18949"/>
                      <a:pt x="333811" y="16974"/>
                      <a:pt x="338932" y="16974"/>
                    </a:cubicBezTo>
                    <a:lnTo>
                      <a:pt x="340176" y="16974"/>
                    </a:lnTo>
                    <a:lnTo>
                      <a:pt x="340615" y="23047"/>
                    </a:lnTo>
                    <a:lnTo>
                      <a:pt x="339005" y="23047"/>
                    </a:lnTo>
                    <a:cubicBezTo>
                      <a:pt x="330885" y="23047"/>
                      <a:pt x="326861" y="28534"/>
                      <a:pt x="326861" y="35045"/>
                    </a:cubicBezTo>
                    <a:lnTo>
                      <a:pt x="326861" y="60580"/>
                    </a:lnTo>
                    <a:lnTo>
                      <a:pt x="320204" y="60580"/>
                    </a:lnTo>
                    <a:close/>
                    <a:moveTo>
                      <a:pt x="395628" y="27290"/>
                    </a:moveTo>
                    <a:lnTo>
                      <a:pt x="371194" y="27290"/>
                    </a:lnTo>
                    <a:lnTo>
                      <a:pt x="371194" y="7316"/>
                    </a:lnTo>
                    <a:lnTo>
                      <a:pt x="396506" y="7316"/>
                    </a:lnTo>
                    <a:lnTo>
                      <a:pt x="397018" y="1244"/>
                    </a:lnTo>
                    <a:lnTo>
                      <a:pt x="364244" y="1244"/>
                    </a:lnTo>
                    <a:lnTo>
                      <a:pt x="364244" y="60580"/>
                    </a:lnTo>
                    <a:lnTo>
                      <a:pt x="371194" y="60580"/>
                    </a:lnTo>
                    <a:lnTo>
                      <a:pt x="371194" y="32997"/>
                    </a:lnTo>
                    <a:lnTo>
                      <a:pt x="395628" y="32997"/>
                    </a:lnTo>
                    <a:lnTo>
                      <a:pt x="395628" y="27290"/>
                    </a:lnTo>
                    <a:close/>
                    <a:moveTo>
                      <a:pt x="412015" y="1244"/>
                    </a:moveTo>
                    <a:lnTo>
                      <a:pt x="405358" y="1244"/>
                    </a:lnTo>
                    <a:lnTo>
                      <a:pt x="405358" y="8999"/>
                    </a:lnTo>
                    <a:lnTo>
                      <a:pt x="412015" y="8999"/>
                    </a:lnTo>
                    <a:lnTo>
                      <a:pt x="412015" y="1244"/>
                    </a:lnTo>
                    <a:close/>
                    <a:moveTo>
                      <a:pt x="412015" y="16974"/>
                    </a:moveTo>
                    <a:lnTo>
                      <a:pt x="405358" y="16974"/>
                    </a:lnTo>
                    <a:lnTo>
                      <a:pt x="405358" y="60580"/>
                    </a:lnTo>
                    <a:lnTo>
                      <a:pt x="412015" y="60580"/>
                    </a:lnTo>
                    <a:lnTo>
                      <a:pt x="412015" y="16974"/>
                    </a:lnTo>
                    <a:close/>
                    <a:moveTo>
                      <a:pt x="422330" y="60580"/>
                    </a:moveTo>
                    <a:lnTo>
                      <a:pt x="422330" y="26997"/>
                    </a:lnTo>
                    <a:cubicBezTo>
                      <a:pt x="422330" y="23559"/>
                      <a:pt x="422257" y="20340"/>
                      <a:pt x="422257" y="16974"/>
                    </a:cubicBezTo>
                    <a:lnTo>
                      <a:pt x="427817" y="16974"/>
                    </a:lnTo>
                    <a:lnTo>
                      <a:pt x="428329" y="24510"/>
                    </a:lnTo>
                    <a:cubicBezTo>
                      <a:pt x="431401" y="18949"/>
                      <a:pt x="435937" y="16974"/>
                      <a:pt x="441058" y="16974"/>
                    </a:cubicBezTo>
                    <a:lnTo>
                      <a:pt x="442302" y="16974"/>
                    </a:lnTo>
                    <a:lnTo>
                      <a:pt x="442814" y="23047"/>
                    </a:lnTo>
                    <a:lnTo>
                      <a:pt x="441204" y="23047"/>
                    </a:lnTo>
                    <a:cubicBezTo>
                      <a:pt x="433011" y="23047"/>
                      <a:pt x="428987" y="28534"/>
                      <a:pt x="428987" y="35045"/>
                    </a:cubicBezTo>
                    <a:lnTo>
                      <a:pt x="428987" y="60580"/>
                    </a:lnTo>
                    <a:lnTo>
                      <a:pt x="422330" y="60580"/>
                    </a:lnTo>
                    <a:close/>
                    <a:moveTo>
                      <a:pt x="477270" y="48873"/>
                    </a:moveTo>
                    <a:cubicBezTo>
                      <a:pt x="476978" y="57068"/>
                      <a:pt x="471125" y="61531"/>
                      <a:pt x="462859" y="61531"/>
                    </a:cubicBezTo>
                    <a:cubicBezTo>
                      <a:pt x="456201" y="61531"/>
                      <a:pt x="450349" y="59409"/>
                      <a:pt x="447788" y="57434"/>
                    </a:cubicBezTo>
                    <a:lnTo>
                      <a:pt x="449471" y="52312"/>
                    </a:lnTo>
                    <a:cubicBezTo>
                      <a:pt x="451080" y="53410"/>
                      <a:pt x="455909" y="55970"/>
                      <a:pt x="461834" y="55970"/>
                    </a:cubicBezTo>
                    <a:lnTo>
                      <a:pt x="462493" y="55970"/>
                    </a:lnTo>
                    <a:cubicBezTo>
                      <a:pt x="467394" y="55970"/>
                      <a:pt x="470613" y="53556"/>
                      <a:pt x="470979" y="49020"/>
                    </a:cubicBezTo>
                    <a:lnTo>
                      <a:pt x="470979" y="48581"/>
                    </a:lnTo>
                    <a:cubicBezTo>
                      <a:pt x="470979" y="45800"/>
                      <a:pt x="469296" y="43240"/>
                      <a:pt x="464395" y="41850"/>
                    </a:cubicBezTo>
                    <a:lnTo>
                      <a:pt x="458616" y="40240"/>
                    </a:lnTo>
                    <a:cubicBezTo>
                      <a:pt x="449983" y="37826"/>
                      <a:pt x="447423" y="33509"/>
                      <a:pt x="447349" y="28168"/>
                    </a:cubicBezTo>
                    <a:cubicBezTo>
                      <a:pt x="447349" y="22095"/>
                      <a:pt x="452178" y="16023"/>
                      <a:pt x="461908" y="15950"/>
                    </a:cubicBezTo>
                    <a:cubicBezTo>
                      <a:pt x="467467" y="15950"/>
                      <a:pt x="471710" y="17047"/>
                      <a:pt x="475076" y="18803"/>
                    </a:cubicBezTo>
                    <a:lnTo>
                      <a:pt x="473539" y="23559"/>
                    </a:lnTo>
                    <a:cubicBezTo>
                      <a:pt x="471125" y="22608"/>
                      <a:pt x="467175" y="21217"/>
                      <a:pt x="462346" y="21217"/>
                    </a:cubicBezTo>
                    <a:cubicBezTo>
                      <a:pt x="457591" y="21217"/>
                      <a:pt x="454007" y="23705"/>
                      <a:pt x="454007" y="28168"/>
                    </a:cubicBezTo>
                    <a:cubicBezTo>
                      <a:pt x="454007" y="30875"/>
                      <a:pt x="455543" y="32997"/>
                      <a:pt x="460298" y="34241"/>
                    </a:cubicBezTo>
                    <a:lnTo>
                      <a:pt x="466297" y="35850"/>
                    </a:lnTo>
                    <a:cubicBezTo>
                      <a:pt x="473320" y="37679"/>
                      <a:pt x="477270" y="41484"/>
                      <a:pt x="477270" y="48654"/>
                    </a:cubicBezTo>
                    <a:lnTo>
                      <a:pt x="477270" y="48873"/>
                    </a:lnTo>
                    <a:close/>
                    <a:moveTo>
                      <a:pt x="494755" y="21583"/>
                    </a:moveTo>
                    <a:lnTo>
                      <a:pt x="506240" y="21583"/>
                    </a:lnTo>
                    <a:lnTo>
                      <a:pt x="506240" y="16974"/>
                    </a:lnTo>
                    <a:lnTo>
                      <a:pt x="494755" y="16974"/>
                    </a:lnTo>
                    <a:lnTo>
                      <a:pt x="494755" y="2488"/>
                    </a:lnTo>
                    <a:lnTo>
                      <a:pt x="489780" y="2927"/>
                    </a:lnTo>
                    <a:lnTo>
                      <a:pt x="488024" y="16974"/>
                    </a:lnTo>
                    <a:lnTo>
                      <a:pt x="481952" y="16974"/>
                    </a:lnTo>
                    <a:lnTo>
                      <a:pt x="481367" y="21583"/>
                    </a:lnTo>
                    <a:lnTo>
                      <a:pt x="488024" y="21583"/>
                    </a:lnTo>
                    <a:lnTo>
                      <a:pt x="488024" y="42947"/>
                    </a:lnTo>
                    <a:cubicBezTo>
                      <a:pt x="488024" y="56190"/>
                      <a:pt x="488902" y="61384"/>
                      <a:pt x="499437" y="61384"/>
                    </a:cubicBezTo>
                    <a:cubicBezTo>
                      <a:pt x="500827" y="61384"/>
                      <a:pt x="502070" y="61165"/>
                      <a:pt x="506972" y="60799"/>
                    </a:cubicBezTo>
                    <a:lnTo>
                      <a:pt x="506460" y="55458"/>
                    </a:lnTo>
                    <a:cubicBezTo>
                      <a:pt x="503314" y="55678"/>
                      <a:pt x="501704" y="55824"/>
                      <a:pt x="500973" y="55824"/>
                    </a:cubicBezTo>
                    <a:cubicBezTo>
                      <a:pt x="495706" y="55824"/>
                      <a:pt x="494755" y="54141"/>
                      <a:pt x="494755" y="46020"/>
                    </a:cubicBezTo>
                    <a:lnTo>
                      <a:pt x="494755" y="21583"/>
                    </a:lnTo>
                    <a:close/>
                  </a:path>
                </a:pathLst>
              </a:custGeom>
              <a:solidFill>
                <a:srgbClr val="FFFFFF"/>
              </a:solidFill>
              <a:ln w="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grpSp>
            <p:nvGrpSpPr>
              <p:cNvPr id="47" name="Graphic 52">
                <a:extLst>
                  <a:ext uri="{FF2B5EF4-FFF2-40B4-BE49-F238E27FC236}">
                    <a16:creationId xmlns:a16="http://schemas.microsoft.com/office/drawing/2014/main" id="{6FB7C29C-2F54-452C-B831-A05D2C4EF4DF}"/>
                  </a:ext>
                </a:extLst>
              </p:cNvPr>
              <p:cNvGrpSpPr/>
              <p:nvPr/>
            </p:nvGrpSpPr>
            <p:grpSpPr>
              <a:xfrm>
                <a:off x="1059828" y="4112629"/>
                <a:ext cx="339810" cy="344601"/>
                <a:chOff x="1059828" y="4112629"/>
                <a:chExt cx="339810" cy="344601"/>
              </a:xfrm>
              <a:solidFill>
                <a:srgbClr val="FFFFFF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1186229-0B42-496E-96ED-EFCB4A69A8B8}"/>
                    </a:ext>
                  </a:extLst>
                </p:cNvPr>
                <p:cNvSpPr/>
                <p:nvPr/>
              </p:nvSpPr>
              <p:spPr>
                <a:xfrm>
                  <a:off x="1156613" y="4322682"/>
                  <a:ext cx="89396" cy="91235"/>
                </a:xfrm>
                <a:custGeom>
                  <a:avLst/>
                  <a:gdLst>
                    <a:gd name="connsiteX0" fmla="*/ 51282 w 89396"/>
                    <a:gd name="connsiteY0" fmla="*/ 55458 h 91235"/>
                    <a:gd name="connsiteX1" fmla="*/ 33871 w 89396"/>
                    <a:gd name="connsiteY1" fmla="*/ 55458 h 91235"/>
                    <a:gd name="connsiteX2" fmla="*/ 38114 w 89396"/>
                    <a:gd name="connsiteY2" fmla="*/ 38118 h 91235"/>
                    <a:gd name="connsiteX3" fmla="*/ 55525 w 89396"/>
                    <a:gd name="connsiteY3" fmla="*/ 38118 h 91235"/>
                    <a:gd name="connsiteX4" fmla="*/ 51282 w 89396"/>
                    <a:gd name="connsiteY4" fmla="*/ 55458 h 91235"/>
                    <a:gd name="connsiteX5" fmla="*/ 80691 w 89396"/>
                    <a:gd name="connsiteY5" fmla="*/ 0 h 91235"/>
                    <a:gd name="connsiteX6" fmla="*/ 64889 w 89396"/>
                    <a:gd name="connsiteY6" fmla="*/ 0 h 91235"/>
                    <a:gd name="connsiteX7" fmla="*/ 59183 w 89396"/>
                    <a:gd name="connsiteY7" fmla="*/ 23120 h 91235"/>
                    <a:gd name="connsiteX8" fmla="*/ 41772 w 89396"/>
                    <a:gd name="connsiteY8" fmla="*/ 23120 h 91235"/>
                    <a:gd name="connsiteX9" fmla="*/ 47478 w 89396"/>
                    <a:gd name="connsiteY9" fmla="*/ 0 h 91235"/>
                    <a:gd name="connsiteX10" fmla="*/ 31677 w 89396"/>
                    <a:gd name="connsiteY10" fmla="*/ 0 h 91235"/>
                    <a:gd name="connsiteX11" fmla="*/ 25970 w 89396"/>
                    <a:gd name="connsiteY11" fmla="*/ 23120 h 91235"/>
                    <a:gd name="connsiteX12" fmla="*/ 11924 w 89396"/>
                    <a:gd name="connsiteY12" fmla="*/ 23120 h 91235"/>
                    <a:gd name="connsiteX13" fmla="*/ 7974 w 89396"/>
                    <a:gd name="connsiteY13" fmla="*/ 38118 h 91235"/>
                    <a:gd name="connsiteX14" fmla="*/ 22313 w 89396"/>
                    <a:gd name="connsiteY14" fmla="*/ 38118 h 91235"/>
                    <a:gd name="connsiteX15" fmla="*/ 18070 w 89396"/>
                    <a:gd name="connsiteY15" fmla="*/ 55458 h 91235"/>
                    <a:gd name="connsiteX16" fmla="*/ 4024 w 89396"/>
                    <a:gd name="connsiteY16" fmla="*/ 55458 h 91235"/>
                    <a:gd name="connsiteX17" fmla="*/ 0 w 89396"/>
                    <a:gd name="connsiteY17" fmla="*/ 70384 h 91235"/>
                    <a:gd name="connsiteX18" fmla="*/ 14412 w 89396"/>
                    <a:gd name="connsiteY18" fmla="*/ 70384 h 91235"/>
                    <a:gd name="connsiteX19" fmla="*/ 9218 w 89396"/>
                    <a:gd name="connsiteY19" fmla="*/ 91235 h 91235"/>
                    <a:gd name="connsiteX20" fmla="*/ 25019 w 89396"/>
                    <a:gd name="connsiteY20" fmla="*/ 91235 h 91235"/>
                    <a:gd name="connsiteX21" fmla="*/ 30213 w 89396"/>
                    <a:gd name="connsiteY21" fmla="*/ 70384 h 91235"/>
                    <a:gd name="connsiteX22" fmla="*/ 47625 w 89396"/>
                    <a:gd name="connsiteY22" fmla="*/ 70384 h 91235"/>
                    <a:gd name="connsiteX23" fmla="*/ 42431 w 89396"/>
                    <a:gd name="connsiteY23" fmla="*/ 91235 h 91235"/>
                    <a:gd name="connsiteX24" fmla="*/ 58232 w 89396"/>
                    <a:gd name="connsiteY24" fmla="*/ 91235 h 91235"/>
                    <a:gd name="connsiteX25" fmla="*/ 63426 w 89396"/>
                    <a:gd name="connsiteY25" fmla="*/ 70384 h 91235"/>
                    <a:gd name="connsiteX26" fmla="*/ 77326 w 89396"/>
                    <a:gd name="connsiteY26" fmla="*/ 70384 h 91235"/>
                    <a:gd name="connsiteX27" fmla="*/ 81496 w 89396"/>
                    <a:gd name="connsiteY27" fmla="*/ 55458 h 91235"/>
                    <a:gd name="connsiteX28" fmla="*/ 67084 w 89396"/>
                    <a:gd name="connsiteY28" fmla="*/ 55458 h 91235"/>
                    <a:gd name="connsiteX29" fmla="*/ 71327 w 89396"/>
                    <a:gd name="connsiteY29" fmla="*/ 38118 h 91235"/>
                    <a:gd name="connsiteX30" fmla="*/ 85227 w 89396"/>
                    <a:gd name="connsiteY30" fmla="*/ 38118 h 91235"/>
                    <a:gd name="connsiteX31" fmla="*/ 89397 w 89396"/>
                    <a:gd name="connsiteY31" fmla="*/ 23120 h 91235"/>
                    <a:gd name="connsiteX32" fmla="*/ 74985 w 89396"/>
                    <a:gd name="connsiteY32" fmla="*/ 23120 h 91235"/>
                    <a:gd name="connsiteX33" fmla="*/ 80691 w 89396"/>
                    <a:gd name="connsiteY33" fmla="*/ 0 h 9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89396" h="91235">
                      <a:moveTo>
                        <a:pt x="51282" y="55458"/>
                      </a:moveTo>
                      <a:lnTo>
                        <a:pt x="33871" y="55458"/>
                      </a:lnTo>
                      <a:lnTo>
                        <a:pt x="38114" y="38118"/>
                      </a:lnTo>
                      <a:lnTo>
                        <a:pt x="55525" y="38118"/>
                      </a:lnTo>
                      <a:lnTo>
                        <a:pt x="51282" y="55458"/>
                      </a:lnTo>
                      <a:close/>
                      <a:moveTo>
                        <a:pt x="80691" y="0"/>
                      </a:moveTo>
                      <a:lnTo>
                        <a:pt x="64889" y="0"/>
                      </a:lnTo>
                      <a:lnTo>
                        <a:pt x="59183" y="23120"/>
                      </a:lnTo>
                      <a:lnTo>
                        <a:pt x="41772" y="23120"/>
                      </a:lnTo>
                      <a:lnTo>
                        <a:pt x="47478" y="0"/>
                      </a:lnTo>
                      <a:lnTo>
                        <a:pt x="31677" y="0"/>
                      </a:lnTo>
                      <a:lnTo>
                        <a:pt x="25970" y="23120"/>
                      </a:lnTo>
                      <a:lnTo>
                        <a:pt x="11924" y="23120"/>
                      </a:lnTo>
                      <a:lnTo>
                        <a:pt x="7974" y="38118"/>
                      </a:lnTo>
                      <a:lnTo>
                        <a:pt x="22313" y="38118"/>
                      </a:lnTo>
                      <a:lnTo>
                        <a:pt x="18070" y="55458"/>
                      </a:lnTo>
                      <a:lnTo>
                        <a:pt x="4024" y="55458"/>
                      </a:lnTo>
                      <a:lnTo>
                        <a:pt x="0" y="70384"/>
                      </a:lnTo>
                      <a:lnTo>
                        <a:pt x="14412" y="70384"/>
                      </a:lnTo>
                      <a:lnTo>
                        <a:pt x="9218" y="91235"/>
                      </a:lnTo>
                      <a:lnTo>
                        <a:pt x="25019" y="91235"/>
                      </a:lnTo>
                      <a:lnTo>
                        <a:pt x="30213" y="70384"/>
                      </a:lnTo>
                      <a:lnTo>
                        <a:pt x="47625" y="70384"/>
                      </a:lnTo>
                      <a:lnTo>
                        <a:pt x="42431" y="91235"/>
                      </a:lnTo>
                      <a:lnTo>
                        <a:pt x="58232" y="91235"/>
                      </a:lnTo>
                      <a:lnTo>
                        <a:pt x="63426" y="70384"/>
                      </a:lnTo>
                      <a:lnTo>
                        <a:pt x="77326" y="70384"/>
                      </a:lnTo>
                      <a:lnTo>
                        <a:pt x="81496" y="55458"/>
                      </a:lnTo>
                      <a:lnTo>
                        <a:pt x="67084" y="55458"/>
                      </a:lnTo>
                      <a:lnTo>
                        <a:pt x="71327" y="38118"/>
                      </a:lnTo>
                      <a:lnTo>
                        <a:pt x="85227" y="38118"/>
                      </a:lnTo>
                      <a:lnTo>
                        <a:pt x="89397" y="23120"/>
                      </a:lnTo>
                      <a:lnTo>
                        <a:pt x="74985" y="23120"/>
                      </a:lnTo>
                      <a:lnTo>
                        <a:pt x="8069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3C2C500-868A-4DB6-96B2-19E814746825}"/>
                    </a:ext>
                  </a:extLst>
                </p:cNvPr>
                <p:cNvSpPr/>
                <p:nvPr/>
              </p:nvSpPr>
              <p:spPr>
                <a:xfrm>
                  <a:off x="1262397" y="4322682"/>
                  <a:ext cx="40455" cy="91235"/>
                </a:xfrm>
                <a:custGeom>
                  <a:avLst/>
                  <a:gdLst>
                    <a:gd name="connsiteX0" fmla="*/ 29043 w 40455"/>
                    <a:gd name="connsiteY0" fmla="*/ 0 h 91235"/>
                    <a:gd name="connsiteX1" fmla="*/ 0 w 40455"/>
                    <a:gd name="connsiteY1" fmla="*/ 16754 h 91235"/>
                    <a:gd name="connsiteX2" fmla="*/ 0 w 40455"/>
                    <a:gd name="connsiteY2" fmla="*/ 33216 h 91235"/>
                    <a:gd name="connsiteX3" fmla="*/ 22532 w 40455"/>
                    <a:gd name="connsiteY3" fmla="*/ 21656 h 91235"/>
                    <a:gd name="connsiteX4" fmla="*/ 22532 w 40455"/>
                    <a:gd name="connsiteY4" fmla="*/ 91235 h 91235"/>
                    <a:gd name="connsiteX5" fmla="*/ 40455 w 40455"/>
                    <a:gd name="connsiteY5" fmla="*/ 91235 h 91235"/>
                    <a:gd name="connsiteX6" fmla="*/ 40455 w 40455"/>
                    <a:gd name="connsiteY6" fmla="*/ 0 h 9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55" h="91235">
                      <a:moveTo>
                        <a:pt x="29043" y="0"/>
                      </a:moveTo>
                      <a:lnTo>
                        <a:pt x="0" y="16754"/>
                      </a:lnTo>
                      <a:lnTo>
                        <a:pt x="0" y="33216"/>
                      </a:lnTo>
                      <a:lnTo>
                        <a:pt x="22532" y="21656"/>
                      </a:lnTo>
                      <a:lnTo>
                        <a:pt x="22532" y="91235"/>
                      </a:lnTo>
                      <a:lnTo>
                        <a:pt x="40455" y="91235"/>
                      </a:lnTo>
                      <a:lnTo>
                        <a:pt x="404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A5725D46-1DE7-4E12-9CCF-4EFD92911E7B}"/>
                    </a:ext>
                  </a:extLst>
                </p:cNvPr>
                <p:cNvSpPr/>
                <p:nvPr/>
              </p:nvSpPr>
              <p:spPr>
                <a:xfrm>
                  <a:off x="1152809" y="4112629"/>
                  <a:ext cx="153847" cy="153863"/>
                </a:xfrm>
                <a:custGeom>
                  <a:avLst/>
                  <a:gdLst>
                    <a:gd name="connsiteX0" fmla="*/ 76887 w 153847"/>
                    <a:gd name="connsiteY0" fmla="*/ 13535 h 153863"/>
                    <a:gd name="connsiteX1" fmla="*/ 140240 w 153847"/>
                    <a:gd name="connsiteY1" fmla="*/ 76895 h 153863"/>
                    <a:gd name="connsiteX2" fmla="*/ 76887 w 153847"/>
                    <a:gd name="connsiteY2" fmla="*/ 140255 h 153863"/>
                    <a:gd name="connsiteX3" fmla="*/ 13607 w 153847"/>
                    <a:gd name="connsiteY3" fmla="*/ 76895 h 153863"/>
                    <a:gd name="connsiteX4" fmla="*/ 76887 w 153847"/>
                    <a:gd name="connsiteY4" fmla="*/ 13535 h 153863"/>
                    <a:gd name="connsiteX5" fmla="*/ 76887 w 153847"/>
                    <a:gd name="connsiteY5" fmla="*/ 153863 h 153863"/>
                    <a:gd name="connsiteX6" fmla="*/ 153847 w 153847"/>
                    <a:gd name="connsiteY6" fmla="*/ 76895 h 153863"/>
                    <a:gd name="connsiteX7" fmla="*/ 76887 w 153847"/>
                    <a:gd name="connsiteY7" fmla="*/ 0 h 153863"/>
                    <a:gd name="connsiteX8" fmla="*/ 0 w 153847"/>
                    <a:gd name="connsiteY8" fmla="*/ 76895 h 153863"/>
                    <a:gd name="connsiteX9" fmla="*/ 76887 w 153847"/>
                    <a:gd name="connsiteY9" fmla="*/ 153863 h 1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3847" h="153863">
                      <a:moveTo>
                        <a:pt x="76887" y="13535"/>
                      </a:moveTo>
                      <a:cubicBezTo>
                        <a:pt x="111856" y="13535"/>
                        <a:pt x="140240" y="41996"/>
                        <a:pt x="140240" y="76895"/>
                      </a:cubicBezTo>
                      <a:cubicBezTo>
                        <a:pt x="140240" y="111867"/>
                        <a:pt x="111856" y="140255"/>
                        <a:pt x="76887" y="140255"/>
                      </a:cubicBezTo>
                      <a:cubicBezTo>
                        <a:pt x="41992" y="140255"/>
                        <a:pt x="13607" y="111867"/>
                        <a:pt x="13607" y="76895"/>
                      </a:cubicBezTo>
                      <a:cubicBezTo>
                        <a:pt x="13607" y="41996"/>
                        <a:pt x="41992" y="13535"/>
                        <a:pt x="76887" y="13535"/>
                      </a:cubicBezTo>
                      <a:close/>
                      <a:moveTo>
                        <a:pt x="76887" y="153863"/>
                      </a:moveTo>
                      <a:cubicBezTo>
                        <a:pt x="119318" y="153863"/>
                        <a:pt x="153847" y="119330"/>
                        <a:pt x="153847" y="76895"/>
                      </a:cubicBezTo>
                      <a:cubicBezTo>
                        <a:pt x="153847" y="34460"/>
                        <a:pt x="119318" y="0"/>
                        <a:pt x="76887" y="0"/>
                      </a:cubicBezTo>
                      <a:cubicBezTo>
                        <a:pt x="34530" y="0"/>
                        <a:pt x="0" y="34460"/>
                        <a:pt x="0" y="76895"/>
                      </a:cubicBezTo>
                      <a:cubicBezTo>
                        <a:pt x="0" y="119330"/>
                        <a:pt x="34530" y="153863"/>
                        <a:pt x="76887" y="153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129CCCD-DCE8-43FA-A851-2CE8CF6A87DB}"/>
                    </a:ext>
                  </a:extLst>
                </p:cNvPr>
                <p:cNvSpPr/>
                <p:nvPr/>
              </p:nvSpPr>
              <p:spPr>
                <a:xfrm>
                  <a:off x="1059828" y="4283906"/>
                  <a:ext cx="339810" cy="173324"/>
                </a:xfrm>
                <a:custGeom>
                  <a:avLst/>
                  <a:gdLst>
                    <a:gd name="connsiteX0" fmla="*/ 326057 w 339810"/>
                    <a:gd name="connsiteY0" fmla="*/ 159570 h 173324"/>
                    <a:gd name="connsiteX1" fmla="*/ 13753 w 339810"/>
                    <a:gd name="connsiteY1" fmla="*/ 159570 h 173324"/>
                    <a:gd name="connsiteX2" fmla="*/ 13753 w 339810"/>
                    <a:gd name="connsiteY2" fmla="*/ 105941 h 173324"/>
                    <a:gd name="connsiteX3" fmla="*/ 105857 w 339810"/>
                    <a:gd name="connsiteY3" fmla="*/ 13755 h 173324"/>
                    <a:gd name="connsiteX4" fmla="*/ 233953 w 339810"/>
                    <a:gd name="connsiteY4" fmla="*/ 13755 h 173324"/>
                    <a:gd name="connsiteX5" fmla="*/ 326057 w 339810"/>
                    <a:gd name="connsiteY5" fmla="*/ 105941 h 173324"/>
                    <a:gd name="connsiteX6" fmla="*/ 326057 w 339810"/>
                    <a:gd name="connsiteY6" fmla="*/ 159570 h 173324"/>
                    <a:gd name="connsiteX7" fmla="*/ 0 w 339810"/>
                    <a:gd name="connsiteY7" fmla="*/ 173325 h 173324"/>
                    <a:gd name="connsiteX8" fmla="*/ 339810 w 339810"/>
                    <a:gd name="connsiteY8" fmla="*/ 173325 h 173324"/>
                    <a:gd name="connsiteX9" fmla="*/ 339810 w 339810"/>
                    <a:gd name="connsiteY9" fmla="*/ 105941 h 173324"/>
                    <a:gd name="connsiteX10" fmla="*/ 233953 w 339810"/>
                    <a:gd name="connsiteY10" fmla="*/ 0 h 173324"/>
                    <a:gd name="connsiteX11" fmla="*/ 105857 w 339810"/>
                    <a:gd name="connsiteY11" fmla="*/ 0 h 173324"/>
                    <a:gd name="connsiteX12" fmla="*/ 0 w 339810"/>
                    <a:gd name="connsiteY12" fmla="*/ 105941 h 173324"/>
                    <a:gd name="connsiteX13" fmla="*/ 0 w 339810"/>
                    <a:gd name="connsiteY13" fmla="*/ 173325 h 173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9810" h="173324">
                      <a:moveTo>
                        <a:pt x="326057" y="159570"/>
                      </a:moveTo>
                      <a:lnTo>
                        <a:pt x="13753" y="159570"/>
                      </a:lnTo>
                      <a:lnTo>
                        <a:pt x="13753" y="105941"/>
                      </a:lnTo>
                      <a:cubicBezTo>
                        <a:pt x="13753" y="55092"/>
                        <a:pt x="55087" y="13755"/>
                        <a:pt x="105857" y="13755"/>
                      </a:cubicBezTo>
                      <a:lnTo>
                        <a:pt x="233953" y="13755"/>
                      </a:lnTo>
                      <a:cubicBezTo>
                        <a:pt x="284724" y="13755"/>
                        <a:pt x="326057" y="55092"/>
                        <a:pt x="326057" y="105941"/>
                      </a:cubicBezTo>
                      <a:lnTo>
                        <a:pt x="326057" y="159570"/>
                      </a:lnTo>
                      <a:close/>
                      <a:moveTo>
                        <a:pt x="0" y="173325"/>
                      </a:moveTo>
                      <a:lnTo>
                        <a:pt x="339810" y="173325"/>
                      </a:lnTo>
                      <a:lnTo>
                        <a:pt x="339810" y="105941"/>
                      </a:lnTo>
                      <a:cubicBezTo>
                        <a:pt x="339810" y="47630"/>
                        <a:pt x="292185" y="0"/>
                        <a:pt x="233953" y="0"/>
                      </a:cubicBezTo>
                      <a:lnTo>
                        <a:pt x="105857" y="0"/>
                      </a:lnTo>
                      <a:cubicBezTo>
                        <a:pt x="47625" y="0"/>
                        <a:pt x="0" y="47630"/>
                        <a:pt x="0" y="105941"/>
                      </a:cubicBezTo>
                      <a:lnTo>
                        <a:pt x="0" y="1733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217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7248A-93AC-4D20-BBEB-6A20C4F0E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491" y="2254760"/>
            <a:ext cx="6231017" cy="633979"/>
          </a:xfrm>
        </p:spPr>
        <p:txBody>
          <a:bodyPr/>
          <a:lstStyle/>
          <a:p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Additional Icons</a:t>
            </a:r>
          </a:p>
        </p:txBody>
      </p:sp>
    </p:spTree>
    <p:extLst>
      <p:ext uri="{BB962C8B-B14F-4D97-AF65-F5344CB8AC3E}">
        <p14:creationId xmlns:p14="http://schemas.microsoft.com/office/powerpoint/2010/main" val="19603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raphic 154">
            <a:extLst>
              <a:ext uri="{FF2B5EF4-FFF2-40B4-BE49-F238E27FC236}">
                <a16:creationId xmlns:a16="http://schemas.microsoft.com/office/drawing/2014/main" id="{C66337ED-8D7C-4E15-AEEB-BA111A324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2906" y="2814308"/>
            <a:ext cx="432955" cy="432955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4DF261BF-1C37-4713-8B61-C2A839EA1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874" y="2987137"/>
            <a:ext cx="432955" cy="432955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B957DEB8-7CFA-47A8-B029-B88BB6208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0864" y="4118635"/>
            <a:ext cx="432955" cy="432955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17E9F9C4-A570-4EB8-BB32-0D1BD91493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38478" y="1957259"/>
            <a:ext cx="432955" cy="432955"/>
          </a:xfrm>
          <a:prstGeom prst="rect">
            <a:avLst/>
          </a:prstGeom>
        </p:spPr>
      </p:pic>
      <p:pic>
        <p:nvPicPr>
          <p:cNvPr id="169" name="Graphic 168">
            <a:extLst>
              <a:ext uri="{FF2B5EF4-FFF2-40B4-BE49-F238E27FC236}">
                <a16:creationId xmlns:a16="http://schemas.microsoft.com/office/drawing/2014/main" id="{73D616E6-58CE-43AE-9D17-FD72CE2FE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3872" y="460837"/>
            <a:ext cx="432955" cy="432955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ED093CA1-C203-4C46-8918-9C13B7C49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27432" y="4187567"/>
            <a:ext cx="432955" cy="432955"/>
          </a:xfrm>
          <a:prstGeom prst="rect">
            <a:avLst/>
          </a:prstGeom>
        </p:spPr>
      </p:pic>
      <p:pic>
        <p:nvPicPr>
          <p:cNvPr id="175" name="Graphic 174">
            <a:extLst>
              <a:ext uri="{FF2B5EF4-FFF2-40B4-BE49-F238E27FC236}">
                <a16:creationId xmlns:a16="http://schemas.microsoft.com/office/drawing/2014/main" id="{E90D6313-74BF-4906-A3A0-F70B649858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6216" y="971071"/>
            <a:ext cx="432955" cy="432955"/>
          </a:xfrm>
          <a:prstGeom prst="rect">
            <a:avLst/>
          </a:prstGeom>
        </p:spPr>
      </p:pic>
      <p:pic>
        <p:nvPicPr>
          <p:cNvPr id="177" name="Graphic 176">
            <a:extLst>
              <a:ext uri="{FF2B5EF4-FFF2-40B4-BE49-F238E27FC236}">
                <a16:creationId xmlns:a16="http://schemas.microsoft.com/office/drawing/2014/main" id="{99947CEB-584F-42FA-8412-09CD771318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01154" y="532594"/>
            <a:ext cx="432955" cy="432955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8A71E2BA-E095-4F57-8A77-350AFEB8BE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08016" y="532592"/>
            <a:ext cx="432955" cy="432955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4E941AEE-5B4E-44C4-8A19-6B0BF3F8D8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66428" y="4062222"/>
            <a:ext cx="432955" cy="432955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4CACE69D-3744-4D2F-8850-F539B0AB17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190438" y="1939920"/>
            <a:ext cx="432955" cy="432955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F62DD6DF-36A3-42D6-B25F-FECF5A4C726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2762" y="3900291"/>
            <a:ext cx="432955" cy="432955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F51E045D-76A5-4F41-B2AC-E19C0DAA310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238478" y="3022437"/>
            <a:ext cx="432955" cy="432955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1CC762D-DCF8-46A8-9F36-CAEBEFCC7CF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19394" y="532593"/>
            <a:ext cx="432955" cy="432955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BA29CC6D-8DA2-41A7-9DC4-9F533D0F2AC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81815" y="961121"/>
            <a:ext cx="432955" cy="432955"/>
          </a:xfrm>
          <a:prstGeom prst="rect">
            <a:avLst/>
          </a:prstGeom>
        </p:spPr>
      </p:pic>
      <p:pic>
        <p:nvPicPr>
          <p:cNvPr id="195" name="Graphic 194">
            <a:extLst>
              <a:ext uri="{FF2B5EF4-FFF2-40B4-BE49-F238E27FC236}">
                <a16:creationId xmlns:a16="http://schemas.microsoft.com/office/drawing/2014/main" id="{8013EF10-2368-46F3-8749-E39E9206133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63396" y="2173681"/>
            <a:ext cx="432955" cy="432955"/>
          </a:xfrm>
          <a:prstGeom prst="rect">
            <a:avLst/>
          </a:prstGeom>
        </p:spPr>
      </p:pic>
      <p:pic>
        <p:nvPicPr>
          <p:cNvPr id="197" name="Graphic 196">
            <a:extLst>
              <a:ext uri="{FF2B5EF4-FFF2-40B4-BE49-F238E27FC236}">
                <a16:creationId xmlns:a16="http://schemas.microsoft.com/office/drawing/2014/main" id="{9FB0DF05-F337-4992-9844-36A9B165608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000282" y="2680318"/>
            <a:ext cx="432955" cy="432955"/>
          </a:xfrm>
          <a:prstGeom prst="rect">
            <a:avLst/>
          </a:prstGeom>
        </p:spPr>
      </p:pic>
      <p:pic>
        <p:nvPicPr>
          <p:cNvPr id="199" name="Graphic 198">
            <a:extLst>
              <a:ext uri="{FF2B5EF4-FFF2-40B4-BE49-F238E27FC236}">
                <a16:creationId xmlns:a16="http://schemas.microsoft.com/office/drawing/2014/main" id="{B623332C-CF65-4D84-B1CF-DD0FFD666DC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873474" y="4118635"/>
            <a:ext cx="432955" cy="432955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3D5BC83B-98AE-44F7-B176-1B6E8C2D560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513486" y="2355273"/>
            <a:ext cx="432955" cy="432955"/>
          </a:xfrm>
          <a:prstGeom prst="rect">
            <a:avLst/>
          </a:prstGeom>
        </p:spPr>
      </p:pic>
      <p:pic>
        <p:nvPicPr>
          <p:cNvPr id="205" name="Graphic 204">
            <a:extLst>
              <a:ext uri="{FF2B5EF4-FFF2-40B4-BE49-F238E27FC236}">
                <a16:creationId xmlns:a16="http://schemas.microsoft.com/office/drawing/2014/main" id="{611E99AB-7C9C-4BC9-B5E0-3CEBEA42AF0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8344" y="4187567"/>
            <a:ext cx="432955" cy="432955"/>
          </a:xfrm>
          <a:prstGeom prst="rect">
            <a:avLst/>
          </a:prstGeom>
        </p:spPr>
      </p:pic>
      <p:pic>
        <p:nvPicPr>
          <p:cNvPr id="207" name="Graphic 206">
            <a:extLst>
              <a:ext uri="{FF2B5EF4-FFF2-40B4-BE49-F238E27FC236}">
                <a16:creationId xmlns:a16="http://schemas.microsoft.com/office/drawing/2014/main" id="{6CE808AF-40B3-42C6-B4C0-A3916C88C48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00080" y="460838"/>
            <a:ext cx="432955" cy="432955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637C52ED-C4B7-42AD-9574-10433AACC0F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229794" y="3294910"/>
            <a:ext cx="432955" cy="432955"/>
          </a:xfrm>
          <a:prstGeom prst="rect">
            <a:avLst/>
          </a:prstGeom>
        </p:spPr>
      </p:pic>
      <p:pic>
        <p:nvPicPr>
          <p:cNvPr id="211" name="Graphic 210">
            <a:extLst>
              <a:ext uri="{FF2B5EF4-FFF2-40B4-BE49-F238E27FC236}">
                <a16:creationId xmlns:a16="http://schemas.microsoft.com/office/drawing/2014/main" id="{1B89D209-AE6F-4398-A497-D5699541278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329817" y="1454678"/>
            <a:ext cx="432955" cy="432955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336990D1-CB4F-4CF8-8EF1-E743BABE036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454831" y="2699961"/>
            <a:ext cx="432955" cy="432955"/>
          </a:xfrm>
          <a:prstGeom prst="rect">
            <a:avLst/>
          </a:prstGeom>
        </p:spPr>
      </p:pic>
      <p:pic>
        <p:nvPicPr>
          <p:cNvPr id="215" name="Graphic 214">
            <a:extLst>
              <a:ext uri="{FF2B5EF4-FFF2-40B4-BE49-F238E27FC236}">
                <a16:creationId xmlns:a16="http://schemas.microsoft.com/office/drawing/2014/main" id="{6F1312CD-3D10-4A92-B84E-D6C6FEA7FE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391657" y="2310301"/>
            <a:ext cx="432955" cy="432955"/>
          </a:xfrm>
          <a:prstGeom prst="rect">
            <a:avLst/>
          </a:prstGeom>
        </p:spPr>
      </p:pic>
      <p:pic>
        <p:nvPicPr>
          <p:cNvPr id="219" name="Graphic 218">
            <a:extLst>
              <a:ext uri="{FF2B5EF4-FFF2-40B4-BE49-F238E27FC236}">
                <a16:creationId xmlns:a16="http://schemas.microsoft.com/office/drawing/2014/main" id="{01C34BC7-D845-418B-9AA1-55643BE30896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066878" y="4138557"/>
            <a:ext cx="432955" cy="432955"/>
          </a:xfrm>
          <a:prstGeom prst="rect">
            <a:avLst/>
          </a:prstGeom>
        </p:spPr>
      </p:pic>
      <p:pic>
        <p:nvPicPr>
          <p:cNvPr id="221" name="Graphic 220">
            <a:extLst>
              <a:ext uri="{FF2B5EF4-FFF2-40B4-BE49-F238E27FC236}">
                <a16:creationId xmlns:a16="http://schemas.microsoft.com/office/drawing/2014/main" id="{83561AE3-E1A1-4F62-A879-C2BCB6EE67B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739314" y="3198602"/>
            <a:ext cx="432955" cy="406977"/>
          </a:xfrm>
          <a:prstGeom prst="rect">
            <a:avLst/>
          </a:prstGeom>
        </p:spPr>
      </p:pic>
      <p:pic>
        <p:nvPicPr>
          <p:cNvPr id="223" name="Graphic 222">
            <a:extLst>
              <a:ext uri="{FF2B5EF4-FFF2-40B4-BE49-F238E27FC236}">
                <a16:creationId xmlns:a16="http://schemas.microsoft.com/office/drawing/2014/main" id="{D76B077A-3D0A-4FF4-AD35-BBEF1D20BE2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320713" y="1321306"/>
            <a:ext cx="432955" cy="432955"/>
          </a:xfrm>
          <a:prstGeom prst="rect">
            <a:avLst/>
          </a:prstGeom>
        </p:spPr>
      </p:pic>
      <p:pic>
        <p:nvPicPr>
          <p:cNvPr id="225" name="Graphic 224">
            <a:extLst>
              <a:ext uri="{FF2B5EF4-FFF2-40B4-BE49-F238E27FC236}">
                <a16:creationId xmlns:a16="http://schemas.microsoft.com/office/drawing/2014/main" id="{87A42803-F4D5-4662-9588-48345948BE27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7000282" y="1559433"/>
            <a:ext cx="432955" cy="432955"/>
          </a:xfrm>
          <a:prstGeom prst="rect">
            <a:avLst/>
          </a:prstGeom>
        </p:spPr>
      </p:pic>
      <p:pic>
        <p:nvPicPr>
          <p:cNvPr id="227" name="Graphic 226">
            <a:extLst>
              <a:ext uri="{FF2B5EF4-FFF2-40B4-BE49-F238E27FC236}">
                <a16:creationId xmlns:a16="http://schemas.microsoft.com/office/drawing/2014/main" id="{5AF14C7E-2A67-4D90-B012-A62B6270BD0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6071654" y="3185612"/>
            <a:ext cx="432955" cy="432955"/>
          </a:xfrm>
          <a:prstGeom prst="rect">
            <a:avLst/>
          </a:prstGeom>
        </p:spPr>
      </p:pic>
      <p:pic>
        <p:nvPicPr>
          <p:cNvPr id="229" name="Graphic 228">
            <a:extLst>
              <a:ext uri="{FF2B5EF4-FFF2-40B4-BE49-F238E27FC236}">
                <a16:creationId xmlns:a16="http://schemas.microsoft.com/office/drawing/2014/main" id="{5B7C0A01-5D3F-409B-85E9-810EAA9E6C7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871695" y="1404026"/>
            <a:ext cx="432955" cy="432955"/>
          </a:xfrm>
          <a:prstGeom prst="rect">
            <a:avLst/>
          </a:prstGeom>
        </p:spPr>
      </p:pic>
      <p:pic>
        <p:nvPicPr>
          <p:cNvPr id="231" name="Graphic 230">
            <a:extLst>
              <a:ext uri="{FF2B5EF4-FFF2-40B4-BE49-F238E27FC236}">
                <a16:creationId xmlns:a16="http://schemas.microsoft.com/office/drawing/2014/main" id="{64A27989-4A9F-4778-8AB6-712CFE863E1F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080531" y="1484499"/>
            <a:ext cx="432955" cy="432955"/>
          </a:xfrm>
          <a:prstGeom prst="rect">
            <a:avLst/>
          </a:prstGeom>
        </p:spPr>
      </p:pic>
      <p:pic>
        <p:nvPicPr>
          <p:cNvPr id="232" name="Graphic 231">
            <a:extLst>
              <a:ext uri="{FF2B5EF4-FFF2-40B4-BE49-F238E27FC236}">
                <a16:creationId xmlns:a16="http://schemas.microsoft.com/office/drawing/2014/main" id="{0FD5916F-56B3-49AE-BEA0-D99B475BE2D6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4355523" y="2355273"/>
            <a:ext cx="432955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3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98FADE3-17C9-4CB6-9FEA-0AAED71F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5464" y="3024970"/>
            <a:ext cx="432955" cy="43295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2E375A0-E5B7-479D-87CD-FEE332FBE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509" y="949364"/>
            <a:ext cx="432955" cy="43295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AAF091B-A594-4F25-A8F4-1BEB8BE7D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3075" y="481736"/>
            <a:ext cx="481109" cy="4811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C363B8D-71E0-453B-878E-CA2ABECA7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0751" y="1239470"/>
            <a:ext cx="432955" cy="4329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D57224-537B-4225-9D6D-F22723841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035" y="2244331"/>
            <a:ext cx="432955" cy="43295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708CDC9-0DC9-4354-A4C7-B03A3DDE61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88346" y="3024970"/>
            <a:ext cx="432955" cy="43295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2D1B2D-9AAD-4AFE-9FF2-4E49A93418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76502" y="2151618"/>
            <a:ext cx="432955" cy="43295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C6563D-8C69-4080-8A47-51B4B1DD40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70069" y="2171712"/>
            <a:ext cx="432955" cy="4329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2C6013D-A2E1-4F33-A1AD-DE2616367B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33337" y="4332813"/>
            <a:ext cx="432955" cy="43295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88AD250-6AB2-435F-9374-E9D1C960E0C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86547" y="4130862"/>
            <a:ext cx="346364" cy="43295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2C4AF82-2CAD-4BDA-8F33-3A4ADDA6405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76502" y="3263095"/>
            <a:ext cx="432955" cy="43295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1AAC080-1C89-45D7-AB04-2E7F1FB9973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20932" y="2988997"/>
            <a:ext cx="432955" cy="4329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6BF3AFE-FD6D-4329-A827-50D5CA828AD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64613" y="1866509"/>
            <a:ext cx="432955" cy="43295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D7C934C-6B02-42DB-A530-132B40D4F3C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397151" y="1344475"/>
            <a:ext cx="432955" cy="43295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824C506-80D4-4F9F-829B-3D5D6A05A7C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619094" y="1672425"/>
            <a:ext cx="432955" cy="43295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483834A-FEBB-498F-93DF-967BFD57913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032541" y="3045376"/>
            <a:ext cx="432955" cy="43295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A4D1105-FF24-462F-A806-B461FB4CB98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356828" y="1382319"/>
            <a:ext cx="432955" cy="43295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19FA302-EA4D-4826-9B2A-556B1C7C509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859662" y="2387232"/>
            <a:ext cx="432955" cy="43295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C8BF3CB-CD9B-4AD2-9CE7-108471696CE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348248" y="4332813"/>
            <a:ext cx="432955" cy="43295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D109586-2E17-44D2-B623-71377A70B2D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4151" y="3437216"/>
            <a:ext cx="432955" cy="43295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145E3B8-949D-42E4-8209-4C155376E0D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960881" y="3809812"/>
            <a:ext cx="432955" cy="43295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BD90E2D-BACC-4D83-85CE-84834794C89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520039" y="446505"/>
            <a:ext cx="432955" cy="43295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3ABCA06-1253-4B3C-8ADD-5470B5CA025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700044" y="4065250"/>
            <a:ext cx="432955" cy="43295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00139E-D7B3-4AE3-98A0-767BE80D084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851228" y="412880"/>
            <a:ext cx="432955" cy="43295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512A5A0-118A-42C0-929A-AE3FBEC07C52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521792" y="412880"/>
            <a:ext cx="432955" cy="43295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75FC3CD-2A56-4EAA-A0B8-C97DDB3830A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60628" y="629358"/>
            <a:ext cx="432955" cy="43295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0F54095-C9BE-4CE2-AA42-8939F941D898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619095" y="4105082"/>
            <a:ext cx="432955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1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BEC9CD10-3306-48F5-A7AF-A446DBEC8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427" y="2044586"/>
            <a:ext cx="432955" cy="43295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82A87CB-A099-433C-9AF3-521B3E314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4852" y="1935509"/>
            <a:ext cx="432955" cy="43295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F610A204-47F6-43D2-92D5-69EA55F34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6554" y="627651"/>
            <a:ext cx="381000" cy="43295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41B36E8-66B1-4A1E-9973-C76987A72D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4789" y="506772"/>
            <a:ext cx="432955" cy="43295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A9D6A0-FE39-4CFA-88E9-65AA72FF80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29401" y="4203773"/>
            <a:ext cx="432955" cy="43295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12A6E6C-9874-44C5-B447-F69DF1C6D8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97357" y="4239304"/>
            <a:ext cx="432955" cy="43295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999D0F1-27EA-406F-B56A-3855718325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9881" y="3395965"/>
            <a:ext cx="432955" cy="43295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F16547F7-2275-4E81-A4FD-7AD590A4CC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50433" y="4210387"/>
            <a:ext cx="432955" cy="43295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FB7D81D-438A-49AA-B578-C31DBCD246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47276" y="2603851"/>
            <a:ext cx="432955" cy="43295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4A691F4-B7C8-4764-B6EE-AED8AECB80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97129" y="3407812"/>
            <a:ext cx="432955" cy="43295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49EBDBDF-6543-42C0-8969-BC68940B165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669166" y="2715085"/>
            <a:ext cx="432955" cy="43295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EB8ACD7-A24F-4A74-AD3C-39741F3506C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356700" y="1459116"/>
            <a:ext cx="432955" cy="43295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CE664FB-8F7F-48BE-A7E6-74BB93B0613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224323" y="2355272"/>
            <a:ext cx="432955" cy="43295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1921278-71EB-41BD-8BBF-3064E224103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224323" y="335007"/>
            <a:ext cx="432955" cy="43295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5DA5913D-695E-47D9-9E37-498FDAD3B0E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885858" y="607511"/>
            <a:ext cx="432955" cy="43295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140AFBBC-4DA3-4E55-B6C0-1FC858EA9F9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73819" y="607511"/>
            <a:ext cx="432955" cy="432955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777424E2-E5CB-4120-A108-9AC066E1BB1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261063" y="2831523"/>
            <a:ext cx="432955" cy="432955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E0E65DA9-4165-4DAB-9BB5-72C4F7D9409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094400" y="3157840"/>
            <a:ext cx="476250" cy="47625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F91F69C-448D-41F1-AA0D-CBD247B3C73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557611" y="4210387"/>
            <a:ext cx="432955" cy="432955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070FA2D3-5AE4-43CB-9F4F-AE37469CC07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661445" y="4239303"/>
            <a:ext cx="432955" cy="432955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3CC9E573-1755-43AA-8482-BB54EC52E97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918110" y="2994124"/>
            <a:ext cx="432955" cy="432955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FF97A966-F87A-4060-BDD2-7205B659BA9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811266" y="1624383"/>
            <a:ext cx="432955" cy="432955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6E71F577-A2F2-43AF-80E8-22E07035B3B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283080" y="411174"/>
            <a:ext cx="432955" cy="432955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26326013-9D4A-4458-AE2D-B48028062CF9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048112" y="436588"/>
            <a:ext cx="432955" cy="432955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F4874AB5-DE2D-4325-8779-C768C0BA021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673691" y="1684117"/>
            <a:ext cx="432955" cy="432955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F344485C-9E1E-4AA9-BFBF-AF73103552D7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976994" y="4290419"/>
            <a:ext cx="432955" cy="43295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5138B89-AF2B-4329-B473-F2C7687549C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2405000" y="3148040"/>
            <a:ext cx="571500" cy="5715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1AD842E-B64D-4B59-95F8-747EAFF5F7FE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5608520" y="1471252"/>
            <a:ext cx="519545" cy="51954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239A6D-6485-4597-B9A3-C94CC86DEDF8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3009635" y="1256564"/>
            <a:ext cx="429376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5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698D662-05B1-46A4-80B2-53E361A0AEC7}"/>
              </a:ext>
            </a:extLst>
          </p:cNvPr>
          <p:cNvSpPr/>
          <p:nvPr/>
        </p:nvSpPr>
        <p:spPr>
          <a:xfrm>
            <a:off x="1296243" y="1337847"/>
            <a:ext cx="303789" cy="326889"/>
          </a:xfrm>
          <a:custGeom>
            <a:avLst/>
            <a:gdLst>
              <a:gd name="connsiteX0" fmla="*/ 226999 w 251064"/>
              <a:gd name="connsiteY0" fmla="*/ 141018 h 270156"/>
              <a:gd name="connsiteX1" fmla="*/ 223815 w 251064"/>
              <a:gd name="connsiteY1" fmla="*/ 141018 h 270156"/>
              <a:gd name="connsiteX2" fmla="*/ 203485 w 251064"/>
              <a:gd name="connsiteY2" fmla="*/ 141018 h 270156"/>
              <a:gd name="connsiteX3" fmla="*/ 196871 w 251064"/>
              <a:gd name="connsiteY3" fmla="*/ 147141 h 270156"/>
              <a:gd name="connsiteX4" fmla="*/ 202995 w 251064"/>
              <a:gd name="connsiteY4" fmla="*/ 151550 h 270156"/>
              <a:gd name="connsiteX5" fmla="*/ 216222 w 251064"/>
              <a:gd name="connsiteY5" fmla="*/ 159387 h 270156"/>
              <a:gd name="connsiteX6" fmla="*/ 218426 w 251064"/>
              <a:gd name="connsiteY6" fmla="*/ 167225 h 270156"/>
              <a:gd name="connsiteX7" fmla="*/ 205689 w 251064"/>
              <a:gd name="connsiteY7" fmla="*/ 181431 h 270156"/>
              <a:gd name="connsiteX8" fmla="*/ 201770 w 251064"/>
              <a:gd name="connsiteY8" fmla="*/ 181431 h 270156"/>
              <a:gd name="connsiteX9" fmla="*/ 196626 w 251064"/>
              <a:gd name="connsiteY9" fmla="*/ 181431 h 270156"/>
              <a:gd name="connsiteX10" fmla="*/ 187074 w 251064"/>
              <a:gd name="connsiteY10" fmla="*/ 181431 h 270156"/>
              <a:gd name="connsiteX11" fmla="*/ 182175 w 251064"/>
              <a:gd name="connsiteY11" fmla="*/ 181921 h 270156"/>
              <a:gd name="connsiteX12" fmla="*/ 181685 w 251064"/>
              <a:gd name="connsiteY12" fmla="*/ 190738 h 270156"/>
              <a:gd name="connsiteX13" fmla="*/ 197116 w 251064"/>
              <a:gd name="connsiteY13" fmla="*/ 196861 h 270156"/>
              <a:gd name="connsiteX14" fmla="*/ 202995 w 251064"/>
              <a:gd name="connsiteY14" fmla="*/ 208128 h 270156"/>
              <a:gd name="connsiteX15" fmla="*/ 196137 w 251064"/>
              <a:gd name="connsiteY15" fmla="*/ 218905 h 270156"/>
              <a:gd name="connsiteX16" fmla="*/ 188543 w 251064"/>
              <a:gd name="connsiteY16" fmla="*/ 221354 h 270156"/>
              <a:gd name="connsiteX17" fmla="*/ 166989 w 251064"/>
              <a:gd name="connsiteY17" fmla="*/ 221354 h 270156"/>
              <a:gd name="connsiteX18" fmla="*/ 161845 w 251064"/>
              <a:gd name="connsiteY18" fmla="*/ 223803 h 270156"/>
              <a:gd name="connsiteX19" fmla="*/ 161110 w 251064"/>
              <a:gd name="connsiteY19" fmla="*/ 228702 h 270156"/>
              <a:gd name="connsiteX20" fmla="*/ 166744 w 251064"/>
              <a:gd name="connsiteY20" fmla="*/ 232376 h 270156"/>
              <a:gd name="connsiteX21" fmla="*/ 167968 w 251064"/>
              <a:gd name="connsiteY21" fmla="*/ 232376 h 270156"/>
              <a:gd name="connsiteX22" fmla="*/ 172377 w 251064"/>
              <a:gd name="connsiteY22" fmla="*/ 233601 h 270156"/>
              <a:gd name="connsiteX23" fmla="*/ 180705 w 251064"/>
              <a:gd name="connsiteY23" fmla="*/ 253195 h 270156"/>
              <a:gd name="connsiteX24" fmla="*/ 166744 w 251064"/>
              <a:gd name="connsiteY24" fmla="*/ 262257 h 270156"/>
              <a:gd name="connsiteX25" fmla="*/ 106243 w 251064"/>
              <a:gd name="connsiteY25" fmla="*/ 261767 h 270156"/>
              <a:gd name="connsiteX26" fmla="*/ 85423 w 251064"/>
              <a:gd name="connsiteY26" fmla="*/ 256869 h 270156"/>
              <a:gd name="connsiteX27" fmla="*/ 72196 w 251064"/>
              <a:gd name="connsiteY27" fmla="*/ 250256 h 270156"/>
              <a:gd name="connsiteX28" fmla="*/ 59459 w 251064"/>
              <a:gd name="connsiteY28" fmla="*/ 240459 h 270156"/>
              <a:gd name="connsiteX29" fmla="*/ 54316 w 251064"/>
              <a:gd name="connsiteY29" fmla="*/ 238744 h 270156"/>
              <a:gd name="connsiteX30" fmla="*/ 13166 w 251064"/>
              <a:gd name="connsiteY30" fmla="*/ 239234 h 270156"/>
              <a:gd name="connsiteX31" fmla="*/ 9981 w 251064"/>
              <a:gd name="connsiteY31" fmla="*/ 235070 h 270156"/>
              <a:gd name="connsiteX32" fmla="*/ 9247 w 251064"/>
              <a:gd name="connsiteY32" fmla="*/ 115545 h 270156"/>
              <a:gd name="connsiteX33" fmla="*/ 9247 w 251064"/>
              <a:gd name="connsiteY33" fmla="*/ 115055 h 270156"/>
              <a:gd name="connsiteX34" fmla="*/ 9247 w 251064"/>
              <a:gd name="connsiteY34" fmla="*/ 114320 h 270156"/>
              <a:gd name="connsiteX35" fmla="*/ 14880 w 251064"/>
              <a:gd name="connsiteY35" fmla="*/ 110646 h 270156"/>
              <a:gd name="connsiteX36" fmla="*/ 20514 w 251064"/>
              <a:gd name="connsiteY36" fmla="*/ 110646 h 270156"/>
              <a:gd name="connsiteX37" fmla="*/ 37660 w 251064"/>
              <a:gd name="connsiteY37" fmla="*/ 110646 h 270156"/>
              <a:gd name="connsiteX38" fmla="*/ 38395 w 251064"/>
              <a:gd name="connsiteY38" fmla="*/ 110646 h 270156"/>
              <a:gd name="connsiteX39" fmla="*/ 56030 w 251064"/>
              <a:gd name="connsiteY39" fmla="*/ 110157 h 270156"/>
              <a:gd name="connsiteX40" fmla="*/ 59214 w 251064"/>
              <a:gd name="connsiteY40" fmla="*/ 109422 h 270156"/>
              <a:gd name="connsiteX41" fmla="*/ 62399 w 251064"/>
              <a:gd name="connsiteY41" fmla="*/ 108197 h 270156"/>
              <a:gd name="connsiteX42" fmla="*/ 79545 w 251064"/>
              <a:gd name="connsiteY42" fmla="*/ 94726 h 270156"/>
              <a:gd name="connsiteX43" fmla="*/ 110652 w 251064"/>
              <a:gd name="connsiteY43" fmla="*/ 21003 h 270156"/>
              <a:gd name="connsiteX44" fmla="*/ 112612 w 251064"/>
              <a:gd name="connsiteY44" fmla="*/ 15614 h 270156"/>
              <a:gd name="connsiteX45" fmla="*/ 120205 w 251064"/>
              <a:gd name="connsiteY45" fmla="*/ 10226 h 270156"/>
              <a:gd name="connsiteX46" fmla="*/ 124614 w 251064"/>
              <a:gd name="connsiteY46" fmla="*/ 10226 h 270156"/>
              <a:gd name="connsiteX47" fmla="*/ 132942 w 251064"/>
              <a:gd name="connsiteY47" fmla="*/ 18063 h 270156"/>
              <a:gd name="connsiteX48" fmla="*/ 119715 w 251064"/>
              <a:gd name="connsiteY48" fmla="*/ 93746 h 270156"/>
              <a:gd name="connsiteX49" fmla="*/ 119470 w 251064"/>
              <a:gd name="connsiteY49" fmla="*/ 105013 h 270156"/>
              <a:gd name="connsiteX50" fmla="*/ 131227 w 251064"/>
              <a:gd name="connsiteY50" fmla="*/ 110891 h 270156"/>
              <a:gd name="connsiteX51" fmla="*/ 136861 w 251064"/>
              <a:gd name="connsiteY51" fmla="*/ 110891 h 270156"/>
              <a:gd name="connsiteX52" fmla="*/ 156456 w 251064"/>
              <a:gd name="connsiteY52" fmla="*/ 110891 h 270156"/>
              <a:gd name="connsiteX53" fmla="*/ 224795 w 251064"/>
              <a:gd name="connsiteY53" fmla="*/ 110891 h 270156"/>
              <a:gd name="connsiteX54" fmla="*/ 238756 w 251064"/>
              <a:gd name="connsiteY54" fmla="*/ 132935 h 270156"/>
              <a:gd name="connsiteX55" fmla="*/ 226754 w 251064"/>
              <a:gd name="connsiteY55" fmla="*/ 141997 h 270156"/>
              <a:gd name="connsiteX56" fmla="*/ 224550 w 251064"/>
              <a:gd name="connsiteY56" fmla="*/ 100115 h 270156"/>
              <a:gd name="connsiteX57" fmla="*/ 128778 w 251064"/>
              <a:gd name="connsiteY57" fmla="*/ 100115 h 270156"/>
              <a:gd name="connsiteX58" fmla="*/ 130737 w 251064"/>
              <a:gd name="connsiteY58" fmla="*/ 95216 h 270156"/>
              <a:gd name="connsiteX59" fmla="*/ 143964 w 251064"/>
              <a:gd name="connsiteY59" fmla="*/ 17819 h 270156"/>
              <a:gd name="connsiteX60" fmla="*/ 136371 w 251064"/>
              <a:gd name="connsiteY60" fmla="*/ 3858 h 270156"/>
              <a:gd name="connsiteX61" fmla="*/ 123634 w 251064"/>
              <a:gd name="connsiteY61" fmla="*/ 184 h 270156"/>
              <a:gd name="connsiteX62" fmla="*/ 116776 w 251064"/>
              <a:gd name="connsiteY62" fmla="*/ 674 h 270156"/>
              <a:gd name="connsiteX63" fmla="*/ 111142 w 251064"/>
              <a:gd name="connsiteY63" fmla="*/ 2388 h 270156"/>
              <a:gd name="connsiteX64" fmla="*/ 101589 w 251064"/>
              <a:gd name="connsiteY64" fmla="*/ 15124 h 270156"/>
              <a:gd name="connsiteX65" fmla="*/ 69257 w 251064"/>
              <a:gd name="connsiteY65" fmla="*/ 91297 h 270156"/>
              <a:gd name="connsiteX66" fmla="*/ 50152 w 251064"/>
              <a:gd name="connsiteY66" fmla="*/ 100359 h 270156"/>
              <a:gd name="connsiteX67" fmla="*/ 49417 w 251064"/>
              <a:gd name="connsiteY67" fmla="*/ 100359 h 270156"/>
              <a:gd name="connsiteX68" fmla="*/ 39374 w 251064"/>
              <a:gd name="connsiteY68" fmla="*/ 100359 h 270156"/>
              <a:gd name="connsiteX69" fmla="*/ 15370 w 251064"/>
              <a:gd name="connsiteY69" fmla="*/ 100359 h 270156"/>
              <a:gd name="connsiteX70" fmla="*/ 9002 w 251064"/>
              <a:gd name="connsiteY70" fmla="*/ 101584 h 270156"/>
              <a:gd name="connsiteX71" fmla="*/ 184 w 251064"/>
              <a:gd name="connsiteY71" fmla="*/ 113096 h 270156"/>
              <a:gd name="connsiteX72" fmla="*/ 184 w 251064"/>
              <a:gd name="connsiteY72" fmla="*/ 115545 h 270156"/>
              <a:gd name="connsiteX73" fmla="*/ 184 w 251064"/>
              <a:gd name="connsiteY73" fmla="*/ 116770 h 270156"/>
              <a:gd name="connsiteX74" fmla="*/ 184 w 251064"/>
              <a:gd name="connsiteY74" fmla="*/ 216211 h 270156"/>
              <a:gd name="connsiteX75" fmla="*/ 184 w 251064"/>
              <a:gd name="connsiteY75" fmla="*/ 240704 h 270156"/>
              <a:gd name="connsiteX76" fmla="*/ 7042 w 251064"/>
              <a:gd name="connsiteY76" fmla="*/ 247317 h 270156"/>
              <a:gd name="connsiteX77" fmla="*/ 20269 w 251064"/>
              <a:gd name="connsiteY77" fmla="*/ 247317 h 270156"/>
              <a:gd name="connsiteX78" fmla="*/ 51866 w 251064"/>
              <a:gd name="connsiteY78" fmla="*/ 247317 h 270156"/>
              <a:gd name="connsiteX79" fmla="*/ 55785 w 251064"/>
              <a:gd name="connsiteY79" fmla="*/ 248541 h 270156"/>
              <a:gd name="connsiteX80" fmla="*/ 75381 w 251064"/>
              <a:gd name="connsiteY80" fmla="*/ 261278 h 270156"/>
              <a:gd name="connsiteX81" fmla="*/ 90567 w 251064"/>
              <a:gd name="connsiteY81" fmla="*/ 266666 h 270156"/>
              <a:gd name="connsiteX82" fmla="*/ 110162 w 251064"/>
              <a:gd name="connsiteY82" fmla="*/ 269605 h 270156"/>
              <a:gd name="connsiteX83" fmla="*/ 135391 w 251064"/>
              <a:gd name="connsiteY83" fmla="*/ 270095 h 270156"/>
              <a:gd name="connsiteX84" fmla="*/ 167478 w 251064"/>
              <a:gd name="connsiteY84" fmla="*/ 270095 h 270156"/>
              <a:gd name="connsiteX85" fmla="*/ 179481 w 251064"/>
              <a:gd name="connsiteY85" fmla="*/ 267401 h 270156"/>
              <a:gd name="connsiteX86" fmla="*/ 185849 w 251064"/>
              <a:gd name="connsiteY86" fmla="*/ 263237 h 270156"/>
              <a:gd name="connsiteX87" fmla="*/ 187809 w 251064"/>
              <a:gd name="connsiteY87" fmla="*/ 230906 h 270156"/>
              <a:gd name="connsiteX88" fmla="*/ 192952 w 251064"/>
              <a:gd name="connsiteY88" fmla="*/ 230417 h 270156"/>
              <a:gd name="connsiteX89" fmla="*/ 211323 w 251064"/>
              <a:gd name="connsiteY89" fmla="*/ 216945 h 270156"/>
              <a:gd name="connsiteX90" fmla="*/ 213772 w 251064"/>
              <a:gd name="connsiteY90" fmla="*/ 204454 h 270156"/>
              <a:gd name="connsiteX91" fmla="*/ 205444 w 251064"/>
              <a:gd name="connsiteY91" fmla="*/ 191473 h 270156"/>
              <a:gd name="connsiteX92" fmla="*/ 226754 w 251064"/>
              <a:gd name="connsiteY92" fmla="*/ 158652 h 270156"/>
              <a:gd name="connsiteX93" fmla="*/ 223080 w 251064"/>
              <a:gd name="connsiteY93" fmla="*/ 150570 h 270156"/>
              <a:gd name="connsiteX94" fmla="*/ 240716 w 251064"/>
              <a:gd name="connsiteY94" fmla="*/ 145181 h 270156"/>
              <a:gd name="connsiteX95" fmla="*/ 245615 w 251064"/>
              <a:gd name="connsiteY95" fmla="*/ 139793 h 270156"/>
              <a:gd name="connsiteX96" fmla="*/ 249534 w 251064"/>
              <a:gd name="connsiteY96" fmla="*/ 132445 h 270156"/>
              <a:gd name="connsiteX97" fmla="*/ 224305 w 251064"/>
              <a:gd name="connsiteY97" fmla="*/ 99380 h 2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51064" h="270156">
                <a:moveTo>
                  <a:pt x="226999" y="141018"/>
                </a:moveTo>
                <a:cubicBezTo>
                  <a:pt x="225774" y="141018"/>
                  <a:pt x="225040" y="141018"/>
                  <a:pt x="223815" y="141018"/>
                </a:cubicBezTo>
                <a:cubicBezTo>
                  <a:pt x="195647" y="141018"/>
                  <a:pt x="231653" y="141018"/>
                  <a:pt x="203485" y="141018"/>
                </a:cubicBezTo>
                <a:cubicBezTo>
                  <a:pt x="200056" y="141018"/>
                  <a:pt x="196137" y="143467"/>
                  <a:pt x="196871" y="147141"/>
                </a:cubicBezTo>
                <a:cubicBezTo>
                  <a:pt x="197361" y="149590"/>
                  <a:pt x="199811" y="151550"/>
                  <a:pt x="202995" y="151550"/>
                </a:cubicBezTo>
                <a:cubicBezTo>
                  <a:pt x="209363" y="151550"/>
                  <a:pt x="213772" y="154489"/>
                  <a:pt x="216222" y="159387"/>
                </a:cubicBezTo>
                <a:cubicBezTo>
                  <a:pt x="217691" y="161837"/>
                  <a:pt x="218426" y="164531"/>
                  <a:pt x="218426" y="167225"/>
                </a:cubicBezTo>
                <a:cubicBezTo>
                  <a:pt x="218181" y="173593"/>
                  <a:pt x="212793" y="181431"/>
                  <a:pt x="205689" y="181431"/>
                </a:cubicBezTo>
                <a:cubicBezTo>
                  <a:pt x="204465" y="181431"/>
                  <a:pt x="203240" y="181431"/>
                  <a:pt x="201770" y="181431"/>
                </a:cubicBezTo>
                <a:lnTo>
                  <a:pt x="196626" y="181431"/>
                </a:lnTo>
                <a:cubicBezTo>
                  <a:pt x="193442" y="181431"/>
                  <a:pt x="190258" y="181431"/>
                  <a:pt x="187074" y="181431"/>
                </a:cubicBezTo>
                <a:cubicBezTo>
                  <a:pt x="185604" y="181431"/>
                  <a:pt x="183645" y="181186"/>
                  <a:pt x="182175" y="181921"/>
                </a:cubicBezTo>
                <a:cubicBezTo>
                  <a:pt x="178746" y="183145"/>
                  <a:pt x="178011" y="189513"/>
                  <a:pt x="181685" y="190738"/>
                </a:cubicBezTo>
                <a:cubicBezTo>
                  <a:pt x="189278" y="193187"/>
                  <a:pt x="190258" y="192208"/>
                  <a:pt x="197116" y="196861"/>
                </a:cubicBezTo>
                <a:cubicBezTo>
                  <a:pt x="201035" y="199556"/>
                  <a:pt x="203485" y="202250"/>
                  <a:pt x="202995" y="208128"/>
                </a:cubicBezTo>
                <a:cubicBezTo>
                  <a:pt x="202505" y="211802"/>
                  <a:pt x="201035" y="216211"/>
                  <a:pt x="196137" y="218905"/>
                </a:cubicBezTo>
                <a:cubicBezTo>
                  <a:pt x="193687" y="220130"/>
                  <a:pt x="190993" y="221354"/>
                  <a:pt x="188543" y="221354"/>
                </a:cubicBezTo>
                <a:cubicBezTo>
                  <a:pt x="181685" y="221354"/>
                  <a:pt x="174092" y="221354"/>
                  <a:pt x="166989" y="221354"/>
                </a:cubicBezTo>
                <a:cubicBezTo>
                  <a:pt x="165029" y="221354"/>
                  <a:pt x="163070" y="221844"/>
                  <a:pt x="161845" y="223803"/>
                </a:cubicBezTo>
                <a:cubicBezTo>
                  <a:pt x="160620" y="225028"/>
                  <a:pt x="160620" y="226743"/>
                  <a:pt x="161110" y="228702"/>
                </a:cubicBezTo>
                <a:cubicBezTo>
                  <a:pt x="161845" y="230417"/>
                  <a:pt x="164294" y="232376"/>
                  <a:pt x="166744" y="232376"/>
                </a:cubicBezTo>
                <a:lnTo>
                  <a:pt x="167968" y="232376"/>
                </a:lnTo>
                <a:cubicBezTo>
                  <a:pt x="169193" y="232376"/>
                  <a:pt x="171153" y="232866"/>
                  <a:pt x="172377" y="233601"/>
                </a:cubicBezTo>
                <a:cubicBezTo>
                  <a:pt x="180705" y="236540"/>
                  <a:pt x="183889" y="245112"/>
                  <a:pt x="180705" y="253195"/>
                </a:cubicBezTo>
                <a:cubicBezTo>
                  <a:pt x="178256" y="259318"/>
                  <a:pt x="173112" y="262257"/>
                  <a:pt x="166744" y="262257"/>
                </a:cubicBezTo>
                <a:cubicBezTo>
                  <a:pt x="146414" y="262257"/>
                  <a:pt x="123144" y="262257"/>
                  <a:pt x="106243" y="261767"/>
                </a:cubicBezTo>
                <a:cubicBezTo>
                  <a:pt x="98650" y="261767"/>
                  <a:pt x="91792" y="259318"/>
                  <a:pt x="85423" y="256869"/>
                </a:cubicBezTo>
                <a:cubicBezTo>
                  <a:pt x="81014" y="255154"/>
                  <a:pt x="76605" y="253195"/>
                  <a:pt x="72196" y="250256"/>
                </a:cubicBezTo>
                <a:cubicBezTo>
                  <a:pt x="67787" y="247317"/>
                  <a:pt x="63378" y="244133"/>
                  <a:pt x="59459" y="240459"/>
                </a:cubicBezTo>
                <a:cubicBezTo>
                  <a:pt x="57500" y="239234"/>
                  <a:pt x="56275" y="238744"/>
                  <a:pt x="54316" y="238744"/>
                </a:cubicBezTo>
                <a:cubicBezTo>
                  <a:pt x="54316" y="238744"/>
                  <a:pt x="15125" y="239234"/>
                  <a:pt x="13166" y="239234"/>
                </a:cubicBezTo>
                <a:cubicBezTo>
                  <a:pt x="11206" y="239234"/>
                  <a:pt x="9981" y="238009"/>
                  <a:pt x="9981" y="235070"/>
                </a:cubicBezTo>
                <a:cubicBezTo>
                  <a:pt x="9981" y="233356"/>
                  <a:pt x="9247" y="115545"/>
                  <a:pt x="9247" y="115545"/>
                </a:cubicBezTo>
                <a:lnTo>
                  <a:pt x="9247" y="115055"/>
                </a:lnTo>
                <a:lnTo>
                  <a:pt x="9247" y="114320"/>
                </a:lnTo>
                <a:cubicBezTo>
                  <a:pt x="9981" y="111871"/>
                  <a:pt x="11696" y="110646"/>
                  <a:pt x="14880" y="110646"/>
                </a:cubicBezTo>
                <a:lnTo>
                  <a:pt x="20514" y="110646"/>
                </a:lnTo>
                <a:lnTo>
                  <a:pt x="37660" y="110646"/>
                </a:lnTo>
                <a:lnTo>
                  <a:pt x="38395" y="110646"/>
                </a:lnTo>
                <a:cubicBezTo>
                  <a:pt x="42314" y="110646"/>
                  <a:pt x="52846" y="110157"/>
                  <a:pt x="56030" y="110157"/>
                </a:cubicBezTo>
                <a:cubicBezTo>
                  <a:pt x="57255" y="110157"/>
                  <a:pt x="57990" y="110157"/>
                  <a:pt x="59214" y="109422"/>
                </a:cubicBezTo>
                <a:lnTo>
                  <a:pt x="62399" y="108197"/>
                </a:lnTo>
                <a:cubicBezTo>
                  <a:pt x="68767" y="105748"/>
                  <a:pt x="73911" y="101584"/>
                  <a:pt x="79545" y="94726"/>
                </a:cubicBezTo>
                <a:cubicBezTo>
                  <a:pt x="92771" y="77581"/>
                  <a:pt x="105508" y="39127"/>
                  <a:pt x="110652" y="21003"/>
                </a:cubicBezTo>
                <a:cubicBezTo>
                  <a:pt x="111387" y="19288"/>
                  <a:pt x="111877" y="17329"/>
                  <a:pt x="112612" y="15614"/>
                </a:cubicBezTo>
                <a:cubicBezTo>
                  <a:pt x="113836" y="12675"/>
                  <a:pt x="116531" y="10226"/>
                  <a:pt x="120205" y="10226"/>
                </a:cubicBezTo>
                <a:cubicBezTo>
                  <a:pt x="121430" y="10226"/>
                  <a:pt x="123389" y="10226"/>
                  <a:pt x="124614" y="10226"/>
                </a:cubicBezTo>
                <a:cubicBezTo>
                  <a:pt x="129023" y="10226"/>
                  <a:pt x="132207" y="13900"/>
                  <a:pt x="132942" y="18063"/>
                </a:cubicBezTo>
                <a:cubicBezTo>
                  <a:pt x="133677" y="37658"/>
                  <a:pt x="126573" y="76112"/>
                  <a:pt x="119715" y="93746"/>
                </a:cubicBezTo>
                <a:cubicBezTo>
                  <a:pt x="117755" y="97910"/>
                  <a:pt x="117510" y="101829"/>
                  <a:pt x="119470" y="105013"/>
                </a:cubicBezTo>
                <a:cubicBezTo>
                  <a:pt x="121919" y="109912"/>
                  <a:pt x="126083" y="110891"/>
                  <a:pt x="131227" y="110891"/>
                </a:cubicBezTo>
                <a:lnTo>
                  <a:pt x="136861" y="110891"/>
                </a:lnTo>
                <a:cubicBezTo>
                  <a:pt x="142494" y="110891"/>
                  <a:pt x="149598" y="110891"/>
                  <a:pt x="156456" y="110891"/>
                </a:cubicBezTo>
                <a:lnTo>
                  <a:pt x="224795" y="110891"/>
                </a:lnTo>
                <a:cubicBezTo>
                  <a:pt x="237042" y="110891"/>
                  <a:pt x="244145" y="122403"/>
                  <a:pt x="238756" y="132935"/>
                </a:cubicBezTo>
                <a:cubicBezTo>
                  <a:pt x="236307" y="138323"/>
                  <a:pt x="231898" y="141507"/>
                  <a:pt x="226754" y="141997"/>
                </a:cubicBezTo>
                <a:close/>
                <a:moveTo>
                  <a:pt x="224550" y="100115"/>
                </a:moveTo>
                <a:cubicBezTo>
                  <a:pt x="175317" y="100115"/>
                  <a:pt x="180705" y="100115"/>
                  <a:pt x="128778" y="100115"/>
                </a:cubicBezTo>
                <a:lnTo>
                  <a:pt x="130737" y="95216"/>
                </a:lnTo>
                <a:cubicBezTo>
                  <a:pt x="138330" y="75622"/>
                  <a:pt x="144699" y="37168"/>
                  <a:pt x="143964" y="17819"/>
                </a:cubicBezTo>
                <a:cubicBezTo>
                  <a:pt x="143964" y="11695"/>
                  <a:pt x="141515" y="6797"/>
                  <a:pt x="136371" y="3858"/>
                </a:cubicBezTo>
                <a:cubicBezTo>
                  <a:pt x="132452" y="1408"/>
                  <a:pt x="128778" y="184"/>
                  <a:pt x="123634" y="184"/>
                </a:cubicBezTo>
                <a:cubicBezTo>
                  <a:pt x="121674" y="184"/>
                  <a:pt x="119225" y="184"/>
                  <a:pt x="116776" y="674"/>
                </a:cubicBezTo>
                <a:cubicBezTo>
                  <a:pt x="114816" y="674"/>
                  <a:pt x="113591" y="1898"/>
                  <a:pt x="111142" y="2388"/>
                </a:cubicBezTo>
                <a:cubicBezTo>
                  <a:pt x="106733" y="4837"/>
                  <a:pt x="103549" y="9001"/>
                  <a:pt x="101589" y="15124"/>
                </a:cubicBezTo>
                <a:cubicBezTo>
                  <a:pt x="95956" y="36433"/>
                  <a:pt x="82484" y="74397"/>
                  <a:pt x="69257" y="91297"/>
                </a:cubicBezTo>
                <a:cubicBezTo>
                  <a:pt x="64113" y="97420"/>
                  <a:pt x="57745" y="100359"/>
                  <a:pt x="50152" y="100359"/>
                </a:cubicBezTo>
                <a:lnTo>
                  <a:pt x="49417" y="100359"/>
                </a:lnTo>
                <a:cubicBezTo>
                  <a:pt x="43048" y="100359"/>
                  <a:pt x="41089" y="100359"/>
                  <a:pt x="39374" y="100359"/>
                </a:cubicBezTo>
                <a:lnTo>
                  <a:pt x="15370" y="100359"/>
                </a:lnTo>
                <a:cubicBezTo>
                  <a:pt x="12921" y="100359"/>
                  <a:pt x="10961" y="100849"/>
                  <a:pt x="9002" y="101584"/>
                </a:cubicBezTo>
                <a:cubicBezTo>
                  <a:pt x="3858" y="104033"/>
                  <a:pt x="674" y="108197"/>
                  <a:pt x="184" y="113096"/>
                </a:cubicBezTo>
                <a:lnTo>
                  <a:pt x="184" y="115545"/>
                </a:lnTo>
                <a:lnTo>
                  <a:pt x="184" y="116770"/>
                </a:lnTo>
                <a:cubicBezTo>
                  <a:pt x="184" y="144936"/>
                  <a:pt x="184" y="188289"/>
                  <a:pt x="184" y="216211"/>
                </a:cubicBezTo>
                <a:lnTo>
                  <a:pt x="184" y="240704"/>
                </a:lnTo>
                <a:cubicBezTo>
                  <a:pt x="184" y="245602"/>
                  <a:pt x="2143" y="247317"/>
                  <a:pt x="7042" y="247317"/>
                </a:cubicBezTo>
                <a:lnTo>
                  <a:pt x="20269" y="247317"/>
                </a:lnTo>
                <a:cubicBezTo>
                  <a:pt x="26637" y="247317"/>
                  <a:pt x="45498" y="247317"/>
                  <a:pt x="51866" y="247317"/>
                </a:cubicBezTo>
                <a:cubicBezTo>
                  <a:pt x="53091" y="247317"/>
                  <a:pt x="55051" y="247806"/>
                  <a:pt x="55785" y="248541"/>
                </a:cubicBezTo>
                <a:cubicBezTo>
                  <a:pt x="60929" y="253440"/>
                  <a:pt x="67787" y="257604"/>
                  <a:pt x="75381" y="261278"/>
                </a:cubicBezTo>
                <a:cubicBezTo>
                  <a:pt x="81014" y="263727"/>
                  <a:pt x="85423" y="266176"/>
                  <a:pt x="90567" y="266666"/>
                </a:cubicBezTo>
                <a:cubicBezTo>
                  <a:pt x="96201" y="267891"/>
                  <a:pt x="103304" y="269605"/>
                  <a:pt x="110162" y="269605"/>
                </a:cubicBezTo>
                <a:cubicBezTo>
                  <a:pt x="117021" y="269605"/>
                  <a:pt x="125349" y="270095"/>
                  <a:pt x="135391" y="270095"/>
                </a:cubicBezTo>
                <a:cubicBezTo>
                  <a:pt x="146169" y="270095"/>
                  <a:pt x="156701" y="270095"/>
                  <a:pt x="167478" y="270095"/>
                </a:cubicBezTo>
                <a:cubicBezTo>
                  <a:pt x="172132" y="270095"/>
                  <a:pt x="177031" y="268625"/>
                  <a:pt x="179481" y="267401"/>
                </a:cubicBezTo>
                <a:cubicBezTo>
                  <a:pt x="181685" y="266421"/>
                  <a:pt x="183889" y="264951"/>
                  <a:pt x="185849" y="263237"/>
                </a:cubicBezTo>
                <a:cubicBezTo>
                  <a:pt x="195402" y="255889"/>
                  <a:pt x="196626" y="238989"/>
                  <a:pt x="187809" y="230906"/>
                </a:cubicBezTo>
                <a:lnTo>
                  <a:pt x="192952" y="230417"/>
                </a:lnTo>
                <a:cubicBezTo>
                  <a:pt x="201280" y="229192"/>
                  <a:pt x="207404" y="224293"/>
                  <a:pt x="211323" y="216945"/>
                </a:cubicBezTo>
                <a:cubicBezTo>
                  <a:pt x="213037" y="212782"/>
                  <a:pt x="213527" y="208618"/>
                  <a:pt x="213772" y="204454"/>
                </a:cubicBezTo>
                <a:cubicBezTo>
                  <a:pt x="213772" y="197841"/>
                  <a:pt x="210588" y="194412"/>
                  <a:pt x="205444" y="191473"/>
                </a:cubicBezTo>
                <a:cubicBezTo>
                  <a:pt x="221610" y="187554"/>
                  <a:pt x="232633" y="173838"/>
                  <a:pt x="226754" y="158652"/>
                </a:cubicBezTo>
                <a:cubicBezTo>
                  <a:pt x="225774" y="155958"/>
                  <a:pt x="224305" y="153019"/>
                  <a:pt x="223080" y="150570"/>
                </a:cubicBezTo>
                <a:cubicBezTo>
                  <a:pt x="230673" y="150570"/>
                  <a:pt x="236307" y="148855"/>
                  <a:pt x="240716" y="145181"/>
                </a:cubicBezTo>
                <a:cubicBezTo>
                  <a:pt x="242675" y="143467"/>
                  <a:pt x="244390" y="141752"/>
                  <a:pt x="245615" y="139793"/>
                </a:cubicBezTo>
                <a:cubicBezTo>
                  <a:pt x="247084" y="137589"/>
                  <a:pt x="248309" y="135139"/>
                  <a:pt x="249534" y="132445"/>
                </a:cubicBezTo>
                <a:cubicBezTo>
                  <a:pt x="255167" y="119219"/>
                  <a:pt x="243165" y="98400"/>
                  <a:pt x="224305" y="993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05C7A5-ED01-4F25-AF7A-51FC653E7167}"/>
              </a:ext>
            </a:extLst>
          </p:cNvPr>
          <p:cNvSpPr/>
          <p:nvPr/>
        </p:nvSpPr>
        <p:spPr>
          <a:xfrm>
            <a:off x="833836" y="1337530"/>
            <a:ext cx="304380" cy="328371"/>
          </a:xfrm>
          <a:custGeom>
            <a:avLst/>
            <a:gdLst>
              <a:gd name="connsiteX0" fmla="*/ 35012 w 251554"/>
              <a:gd name="connsiteY0" fmla="*/ 135402 h 271380"/>
              <a:gd name="connsiteX1" fmla="*/ 5130 w 251554"/>
              <a:gd name="connsiteY1" fmla="*/ 151322 h 271380"/>
              <a:gd name="connsiteX2" fmla="*/ 476 w 251554"/>
              <a:gd name="connsiteY2" fmla="*/ 170671 h 271380"/>
              <a:gd name="connsiteX3" fmla="*/ 13213 w 251554"/>
              <a:gd name="connsiteY3" fmla="*/ 189531 h 271380"/>
              <a:gd name="connsiteX4" fmla="*/ 53873 w 251554"/>
              <a:gd name="connsiteY4" fmla="*/ 215493 h 271380"/>
              <a:gd name="connsiteX5" fmla="*/ 79837 w 251554"/>
              <a:gd name="connsiteY5" fmla="*/ 240476 h 271380"/>
              <a:gd name="connsiteX6" fmla="*/ 90124 w 251554"/>
              <a:gd name="connsiteY6" fmla="*/ 266438 h 271380"/>
              <a:gd name="connsiteX7" fmla="*/ 95513 w 251554"/>
              <a:gd name="connsiteY7" fmla="*/ 271337 h 271380"/>
              <a:gd name="connsiteX8" fmla="*/ 95513 w 251554"/>
              <a:gd name="connsiteY8" fmla="*/ 271337 h 271380"/>
              <a:gd name="connsiteX9" fmla="*/ 95513 w 251554"/>
              <a:gd name="connsiteY9" fmla="*/ 271337 h 271380"/>
              <a:gd name="connsiteX10" fmla="*/ 100902 w 251554"/>
              <a:gd name="connsiteY10" fmla="*/ 266438 h 271380"/>
              <a:gd name="connsiteX11" fmla="*/ 90369 w 251554"/>
              <a:gd name="connsiteY11" fmla="*/ 236557 h 271380"/>
              <a:gd name="connsiteX12" fmla="*/ 65140 w 251554"/>
              <a:gd name="connsiteY12" fmla="*/ 210350 h 271380"/>
              <a:gd name="connsiteX13" fmla="*/ 18356 w 251554"/>
              <a:gd name="connsiteY13" fmla="*/ 179734 h 271380"/>
              <a:gd name="connsiteX14" fmla="*/ 18111 w 251554"/>
              <a:gd name="connsiteY14" fmla="*/ 179489 h 271380"/>
              <a:gd name="connsiteX15" fmla="*/ 17867 w 251554"/>
              <a:gd name="connsiteY15" fmla="*/ 179244 h 271380"/>
              <a:gd name="connsiteX16" fmla="*/ 13213 w 251554"/>
              <a:gd name="connsiteY16" fmla="*/ 158425 h 271380"/>
              <a:gd name="connsiteX17" fmla="*/ 30603 w 251554"/>
              <a:gd name="connsiteY17" fmla="*/ 146668 h 271380"/>
              <a:gd name="connsiteX18" fmla="*/ 30848 w 251554"/>
              <a:gd name="connsiteY18" fmla="*/ 146668 h 271380"/>
              <a:gd name="connsiteX19" fmla="*/ 51668 w 251554"/>
              <a:gd name="connsiteY19" fmla="*/ 148138 h 271380"/>
              <a:gd name="connsiteX20" fmla="*/ 82776 w 251554"/>
              <a:gd name="connsiteY20" fmla="*/ 161609 h 271380"/>
              <a:gd name="connsiteX21" fmla="*/ 86450 w 251554"/>
              <a:gd name="connsiteY21" fmla="*/ 162344 h 271380"/>
              <a:gd name="connsiteX22" fmla="*/ 86695 w 251554"/>
              <a:gd name="connsiteY22" fmla="*/ 162344 h 271380"/>
              <a:gd name="connsiteX23" fmla="*/ 86940 w 251554"/>
              <a:gd name="connsiteY23" fmla="*/ 162344 h 271380"/>
              <a:gd name="connsiteX24" fmla="*/ 90859 w 251554"/>
              <a:gd name="connsiteY24" fmla="*/ 157690 h 271380"/>
              <a:gd name="connsiteX25" fmla="*/ 91104 w 251554"/>
              <a:gd name="connsiteY25" fmla="*/ 149852 h 271380"/>
              <a:gd name="connsiteX26" fmla="*/ 91104 w 251554"/>
              <a:gd name="connsiteY26" fmla="*/ 45513 h 271380"/>
              <a:gd name="connsiteX27" fmla="*/ 104821 w 251554"/>
              <a:gd name="connsiteY27" fmla="*/ 31062 h 271380"/>
              <a:gd name="connsiteX28" fmla="*/ 120252 w 251554"/>
              <a:gd name="connsiteY28" fmla="*/ 45513 h 271380"/>
              <a:gd name="connsiteX29" fmla="*/ 120252 w 251554"/>
              <a:gd name="connsiteY29" fmla="*/ 115562 h 271380"/>
              <a:gd name="connsiteX30" fmla="*/ 120252 w 251554"/>
              <a:gd name="connsiteY30" fmla="*/ 115807 h 271380"/>
              <a:gd name="connsiteX31" fmla="*/ 125641 w 251554"/>
              <a:gd name="connsiteY31" fmla="*/ 120951 h 271380"/>
              <a:gd name="connsiteX32" fmla="*/ 125641 w 251554"/>
              <a:gd name="connsiteY32" fmla="*/ 120951 h 271380"/>
              <a:gd name="connsiteX33" fmla="*/ 125641 w 251554"/>
              <a:gd name="connsiteY33" fmla="*/ 120951 h 271380"/>
              <a:gd name="connsiteX34" fmla="*/ 131029 w 251554"/>
              <a:gd name="connsiteY34" fmla="*/ 115562 h 271380"/>
              <a:gd name="connsiteX35" fmla="*/ 131029 w 251554"/>
              <a:gd name="connsiteY35" fmla="*/ 25674 h 271380"/>
              <a:gd name="connsiteX36" fmla="*/ 136663 w 251554"/>
              <a:gd name="connsiteY36" fmla="*/ 13917 h 271380"/>
              <a:gd name="connsiteX37" fmla="*/ 152829 w 251554"/>
              <a:gd name="connsiteY37" fmla="*/ 12692 h 271380"/>
              <a:gd name="connsiteX38" fmla="*/ 160177 w 251554"/>
              <a:gd name="connsiteY38" fmla="*/ 25429 h 271380"/>
              <a:gd name="connsiteX39" fmla="*/ 160177 w 251554"/>
              <a:gd name="connsiteY39" fmla="*/ 114828 h 271380"/>
              <a:gd name="connsiteX40" fmla="*/ 160177 w 251554"/>
              <a:gd name="connsiteY40" fmla="*/ 115073 h 271380"/>
              <a:gd name="connsiteX41" fmla="*/ 160177 w 251554"/>
              <a:gd name="connsiteY41" fmla="*/ 115318 h 271380"/>
              <a:gd name="connsiteX42" fmla="*/ 162137 w 251554"/>
              <a:gd name="connsiteY42" fmla="*/ 119726 h 271380"/>
              <a:gd name="connsiteX43" fmla="*/ 162382 w 251554"/>
              <a:gd name="connsiteY43" fmla="*/ 119971 h 271380"/>
              <a:gd name="connsiteX44" fmla="*/ 169240 w 251554"/>
              <a:gd name="connsiteY44" fmla="*/ 119971 h 271380"/>
              <a:gd name="connsiteX45" fmla="*/ 169485 w 251554"/>
              <a:gd name="connsiteY45" fmla="*/ 119971 h 271380"/>
              <a:gd name="connsiteX46" fmla="*/ 171445 w 251554"/>
              <a:gd name="connsiteY46" fmla="*/ 114828 h 271380"/>
              <a:gd name="connsiteX47" fmla="*/ 171445 w 251554"/>
              <a:gd name="connsiteY47" fmla="*/ 114583 h 271380"/>
              <a:gd name="connsiteX48" fmla="*/ 171445 w 251554"/>
              <a:gd name="connsiteY48" fmla="*/ 114338 h 271380"/>
              <a:gd name="connsiteX49" fmla="*/ 171445 w 251554"/>
              <a:gd name="connsiteY49" fmla="*/ 35716 h 271380"/>
              <a:gd name="connsiteX50" fmla="*/ 187121 w 251554"/>
              <a:gd name="connsiteY50" fmla="*/ 21020 h 271380"/>
              <a:gd name="connsiteX51" fmla="*/ 200593 w 251554"/>
              <a:gd name="connsiteY51" fmla="*/ 35471 h 271380"/>
              <a:gd name="connsiteX52" fmla="*/ 200593 w 251554"/>
              <a:gd name="connsiteY52" fmla="*/ 115562 h 271380"/>
              <a:gd name="connsiteX53" fmla="*/ 202797 w 251554"/>
              <a:gd name="connsiteY53" fmla="*/ 119726 h 271380"/>
              <a:gd name="connsiteX54" fmla="*/ 209165 w 251554"/>
              <a:gd name="connsiteY54" fmla="*/ 119726 h 271380"/>
              <a:gd name="connsiteX55" fmla="*/ 211370 w 251554"/>
              <a:gd name="connsiteY55" fmla="*/ 114828 h 271380"/>
              <a:gd name="connsiteX56" fmla="*/ 211370 w 251554"/>
              <a:gd name="connsiteY56" fmla="*/ 114828 h 271380"/>
              <a:gd name="connsiteX57" fmla="*/ 211370 w 251554"/>
              <a:gd name="connsiteY57" fmla="*/ 114583 h 271380"/>
              <a:gd name="connsiteX58" fmla="*/ 211370 w 251554"/>
              <a:gd name="connsiteY58" fmla="*/ 69026 h 271380"/>
              <a:gd name="connsiteX59" fmla="*/ 212350 w 251554"/>
              <a:gd name="connsiteY59" fmla="*/ 59964 h 271380"/>
              <a:gd name="connsiteX60" fmla="*/ 227046 w 251554"/>
              <a:gd name="connsiteY60" fmla="*/ 50656 h 271380"/>
              <a:gd name="connsiteX61" fmla="*/ 240518 w 251554"/>
              <a:gd name="connsiteY61" fmla="*/ 65352 h 271380"/>
              <a:gd name="connsiteX62" fmla="*/ 240518 w 251554"/>
              <a:gd name="connsiteY62" fmla="*/ 195899 h 271380"/>
              <a:gd name="connsiteX63" fmla="*/ 217004 w 251554"/>
              <a:gd name="connsiteY63" fmla="*/ 245130 h 271380"/>
              <a:gd name="connsiteX64" fmla="*/ 177323 w 251554"/>
              <a:gd name="connsiteY64" fmla="*/ 259825 h 271380"/>
              <a:gd name="connsiteX65" fmla="*/ 135928 w 251554"/>
              <a:gd name="connsiteY65" fmla="*/ 259825 h 271380"/>
              <a:gd name="connsiteX66" fmla="*/ 135683 w 251554"/>
              <a:gd name="connsiteY66" fmla="*/ 259825 h 271380"/>
              <a:gd name="connsiteX67" fmla="*/ 130539 w 251554"/>
              <a:gd name="connsiteY67" fmla="*/ 264969 h 271380"/>
              <a:gd name="connsiteX68" fmla="*/ 130539 w 251554"/>
              <a:gd name="connsiteY68" fmla="*/ 265214 h 271380"/>
              <a:gd name="connsiteX69" fmla="*/ 130539 w 251554"/>
              <a:gd name="connsiteY69" fmla="*/ 265459 h 271380"/>
              <a:gd name="connsiteX70" fmla="*/ 135928 w 251554"/>
              <a:gd name="connsiteY70" fmla="*/ 270847 h 271380"/>
              <a:gd name="connsiteX71" fmla="*/ 176588 w 251554"/>
              <a:gd name="connsiteY71" fmla="*/ 270847 h 271380"/>
              <a:gd name="connsiteX72" fmla="*/ 211370 w 251554"/>
              <a:gd name="connsiteY72" fmla="*/ 262030 h 271380"/>
              <a:gd name="connsiteX73" fmla="*/ 246886 w 251554"/>
              <a:gd name="connsiteY73" fmla="*/ 221617 h 271380"/>
              <a:gd name="connsiteX74" fmla="*/ 251540 w 251554"/>
              <a:gd name="connsiteY74" fmla="*/ 194429 h 271380"/>
              <a:gd name="connsiteX75" fmla="*/ 251540 w 251554"/>
              <a:gd name="connsiteY75" fmla="*/ 65597 h 271380"/>
              <a:gd name="connsiteX76" fmla="*/ 240028 w 251554"/>
              <a:gd name="connsiteY76" fmla="*/ 44288 h 271380"/>
              <a:gd name="connsiteX77" fmla="*/ 217738 w 251554"/>
              <a:gd name="connsiteY77" fmla="*/ 41594 h 271380"/>
              <a:gd name="connsiteX78" fmla="*/ 211370 w 251554"/>
              <a:gd name="connsiteY78" fmla="*/ 43798 h 271380"/>
              <a:gd name="connsiteX79" fmla="*/ 211615 w 251554"/>
              <a:gd name="connsiteY79" fmla="*/ 37185 h 271380"/>
              <a:gd name="connsiteX80" fmla="*/ 208431 w 251554"/>
              <a:gd name="connsiteY80" fmla="*/ 23469 h 271380"/>
              <a:gd name="connsiteX81" fmla="*/ 189325 w 251554"/>
              <a:gd name="connsiteY81" fmla="*/ 10488 h 271380"/>
              <a:gd name="connsiteX82" fmla="*/ 189080 w 251554"/>
              <a:gd name="connsiteY82" fmla="*/ 10488 h 271380"/>
              <a:gd name="connsiteX83" fmla="*/ 173649 w 251554"/>
              <a:gd name="connsiteY83" fmla="*/ 14652 h 271380"/>
              <a:gd name="connsiteX84" fmla="*/ 169485 w 251554"/>
              <a:gd name="connsiteY84" fmla="*/ 17101 h 271380"/>
              <a:gd name="connsiteX85" fmla="*/ 167036 w 251554"/>
              <a:gd name="connsiteY85" fmla="*/ 12937 h 271380"/>
              <a:gd name="connsiteX86" fmla="*/ 139847 w 251554"/>
              <a:gd name="connsiteY86" fmla="*/ 691 h 271380"/>
              <a:gd name="connsiteX87" fmla="*/ 139602 w 251554"/>
              <a:gd name="connsiteY87" fmla="*/ 691 h 271380"/>
              <a:gd name="connsiteX88" fmla="*/ 120007 w 251554"/>
              <a:gd name="connsiteY88" fmla="*/ 18816 h 271380"/>
              <a:gd name="connsiteX89" fmla="*/ 118537 w 251554"/>
              <a:gd name="connsiteY89" fmla="*/ 23959 h 271380"/>
              <a:gd name="connsiteX90" fmla="*/ 113638 w 251554"/>
              <a:gd name="connsiteY90" fmla="*/ 21755 h 271380"/>
              <a:gd name="connsiteX91" fmla="*/ 94043 w 251554"/>
              <a:gd name="connsiteY91" fmla="*/ 22735 h 271380"/>
              <a:gd name="connsiteX92" fmla="*/ 80816 w 251554"/>
              <a:gd name="connsiteY92" fmla="*/ 39390 h 271380"/>
              <a:gd name="connsiteX93" fmla="*/ 80082 w 251554"/>
              <a:gd name="connsiteY93" fmla="*/ 53596 h 271380"/>
              <a:gd name="connsiteX94" fmla="*/ 80082 w 251554"/>
              <a:gd name="connsiteY94" fmla="*/ 139565 h 271380"/>
              <a:gd name="connsiteX95" fmla="*/ 80082 w 251554"/>
              <a:gd name="connsiteY95" fmla="*/ 146668 h 271380"/>
              <a:gd name="connsiteX96" fmla="*/ 73468 w 251554"/>
              <a:gd name="connsiteY96" fmla="*/ 143729 h 271380"/>
              <a:gd name="connsiteX97" fmla="*/ 35012 w 251554"/>
              <a:gd name="connsiteY97" fmla="*/ 135157 h 2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51554" h="271380">
                <a:moveTo>
                  <a:pt x="35012" y="135402"/>
                </a:moveTo>
                <a:cubicBezTo>
                  <a:pt x="23500" y="136136"/>
                  <a:pt x="11988" y="142015"/>
                  <a:pt x="5130" y="151322"/>
                </a:cubicBezTo>
                <a:cubicBezTo>
                  <a:pt x="966" y="156710"/>
                  <a:pt x="-504" y="163813"/>
                  <a:pt x="476" y="170671"/>
                </a:cubicBezTo>
                <a:cubicBezTo>
                  <a:pt x="1700" y="178509"/>
                  <a:pt x="6599" y="185612"/>
                  <a:pt x="13213" y="189531"/>
                </a:cubicBezTo>
                <a:cubicBezTo>
                  <a:pt x="27419" y="197124"/>
                  <a:pt x="41136" y="205696"/>
                  <a:pt x="53873" y="215493"/>
                </a:cubicBezTo>
                <a:cubicBezTo>
                  <a:pt x="63426" y="222841"/>
                  <a:pt x="72488" y="230924"/>
                  <a:pt x="79837" y="240476"/>
                </a:cubicBezTo>
                <a:cubicBezTo>
                  <a:pt x="85470" y="248069"/>
                  <a:pt x="90124" y="256641"/>
                  <a:pt x="90124" y="266438"/>
                </a:cubicBezTo>
                <a:cubicBezTo>
                  <a:pt x="90369" y="269133"/>
                  <a:pt x="92818" y="271337"/>
                  <a:pt x="95513" y="271337"/>
                </a:cubicBezTo>
                <a:lnTo>
                  <a:pt x="95513" y="271337"/>
                </a:lnTo>
                <a:lnTo>
                  <a:pt x="95513" y="271337"/>
                </a:lnTo>
                <a:cubicBezTo>
                  <a:pt x="97962" y="271337"/>
                  <a:pt x="100657" y="269133"/>
                  <a:pt x="100902" y="266438"/>
                </a:cubicBezTo>
                <a:cubicBezTo>
                  <a:pt x="101146" y="255662"/>
                  <a:pt x="96493" y="245375"/>
                  <a:pt x="90369" y="236557"/>
                </a:cubicBezTo>
                <a:cubicBezTo>
                  <a:pt x="83511" y="226515"/>
                  <a:pt x="74693" y="218188"/>
                  <a:pt x="65140" y="210350"/>
                </a:cubicBezTo>
                <a:cubicBezTo>
                  <a:pt x="50689" y="198593"/>
                  <a:pt x="34767" y="188551"/>
                  <a:pt x="18356" y="179734"/>
                </a:cubicBezTo>
                <a:lnTo>
                  <a:pt x="18111" y="179489"/>
                </a:lnTo>
                <a:lnTo>
                  <a:pt x="17867" y="179244"/>
                </a:lnTo>
                <a:cubicBezTo>
                  <a:pt x="11498" y="174590"/>
                  <a:pt x="8804" y="165283"/>
                  <a:pt x="13213" y="158425"/>
                </a:cubicBezTo>
                <a:cubicBezTo>
                  <a:pt x="17132" y="152302"/>
                  <a:pt x="23745" y="148383"/>
                  <a:pt x="30603" y="146668"/>
                </a:cubicBezTo>
                <a:lnTo>
                  <a:pt x="30848" y="146668"/>
                </a:lnTo>
                <a:cubicBezTo>
                  <a:pt x="37952" y="145444"/>
                  <a:pt x="44810" y="146423"/>
                  <a:pt x="51668" y="148138"/>
                </a:cubicBezTo>
                <a:cubicBezTo>
                  <a:pt x="62691" y="150832"/>
                  <a:pt x="72978" y="155731"/>
                  <a:pt x="82776" y="161609"/>
                </a:cubicBezTo>
                <a:cubicBezTo>
                  <a:pt x="83756" y="162344"/>
                  <a:pt x="85225" y="162589"/>
                  <a:pt x="86450" y="162344"/>
                </a:cubicBezTo>
                <a:lnTo>
                  <a:pt x="86695" y="162344"/>
                </a:lnTo>
                <a:lnTo>
                  <a:pt x="86940" y="162344"/>
                </a:lnTo>
                <a:cubicBezTo>
                  <a:pt x="89144" y="162099"/>
                  <a:pt x="90369" y="159650"/>
                  <a:pt x="90859" y="157690"/>
                </a:cubicBezTo>
                <a:cubicBezTo>
                  <a:pt x="91349" y="155486"/>
                  <a:pt x="91104" y="152302"/>
                  <a:pt x="91104" y="149852"/>
                </a:cubicBezTo>
                <a:cubicBezTo>
                  <a:pt x="91104" y="115073"/>
                  <a:pt x="91104" y="80293"/>
                  <a:pt x="91104" y="45513"/>
                </a:cubicBezTo>
                <a:cubicBezTo>
                  <a:pt x="91104" y="37920"/>
                  <a:pt x="97227" y="31307"/>
                  <a:pt x="104821" y="31062"/>
                </a:cubicBezTo>
                <a:cubicBezTo>
                  <a:pt x="112904" y="30327"/>
                  <a:pt x="120497" y="37430"/>
                  <a:pt x="120252" y="45513"/>
                </a:cubicBezTo>
                <a:cubicBezTo>
                  <a:pt x="120252" y="68781"/>
                  <a:pt x="120252" y="92294"/>
                  <a:pt x="120252" y="115562"/>
                </a:cubicBezTo>
                <a:lnTo>
                  <a:pt x="120252" y="115807"/>
                </a:lnTo>
                <a:cubicBezTo>
                  <a:pt x="120252" y="118502"/>
                  <a:pt x="122946" y="121196"/>
                  <a:pt x="125641" y="120951"/>
                </a:cubicBezTo>
                <a:lnTo>
                  <a:pt x="125641" y="120951"/>
                </a:lnTo>
                <a:lnTo>
                  <a:pt x="125641" y="120951"/>
                </a:lnTo>
                <a:cubicBezTo>
                  <a:pt x="128335" y="120951"/>
                  <a:pt x="131029" y="118257"/>
                  <a:pt x="131029" y="115562"/>
                </a:cubicBezTo>
                <a:cubicBezTo>
                  <a:pt x="131029" y="85436"/>
                  <a:pt x="131029" y="55555"/>
                  <a:pt x="131029" y="25674"/>
                </a:cubicBezTo>
                <a:cubicBezTo>
                  <a:pt x="131029" y="21020"/>
                  <a:pt x="133234" y="16611"/>
                  <a:pt x="136663" y="13917"/>
                </a:cubicBezTo>
                <a:cubicBezTo>
                  <a:pt x="141072" y="10243"/>
                  <a:pt x="147685" y="9998"/>
                  <a:pt x="152829" y="12692"/>
                </a:cubicBezTo>
                <a:cubicBezTo>
                  <a:pt x="157483" y="15142"/>
                  <a:pt x="160177" y="20285"/>
                  <a:pt x="160177" y="25429"/>
                </a:cubicBezTo>
                <a:cubicBezTo>
                  <a:pt x="160177" y="55310"/>
                  <a:pt x="160177" y="84946"/>
                  <a:pt x="160177" y="114828"/>
                </a:cubicBezTo>
                <a:lnTo>
                  <a:pt x="160177" y="115073"/>
                </a:lnTo>
                <a:lnTo>
                  <a:pt x="160177" y="115318"/>
                </a:lnTo>
                <a:cubicBezTo>
                  <a:pt x="160177" y="117032"/>
                  <a:pt x="160667" y="118747"/>
                  <a:pt x="162137" y="119726"/>
                </a:cubicBezTo>
                <a:lnTo>
                  <a:pt x="162382" y="119971"/>
                </a:lnTo>
                <a:cubicBezTo>
                  <a:pt x="164096" y="121686"/>
                  <a:pt x="167281" y="121441"/>
                  <a:pt x="169240" y="119971"/>
                </a:cubicBezTo>
                <a:lnTo>
                  <a:pt x="169485" y="119971"/>
                </a:lnTo>
                <a:cubicBezTo>
                  <a:pt x="170955" y="118747"/>
                  <a:pt x="171445" y="116787"/>
                  <a:pt x="171445" y="114828"/>
                </a:cubicBezTo>
                <a:lnTo>
                  <a:pt x="171445" y="114583"/>
                </a:lnTo>
                <a:lnTo>
                  <a:pt x="171445" y="114338"/>
                </a:lnTo>
                <a:cubicBezTo>
                  <a:pt x="171445" y="88130"/>
                  <a:pt x="171445" y="61923"/>
                  <a:pt x="171445" y="35716"/>
                </a:cubicBezTo>
                <a:cubicBezTo>
                  <a:pt x="171200" y="27388"/>
                  <a:pt x="178793" y="20285"/>
                  <a:pt x="187121" y="21020"/>
                </a:cubicBezTo>
                <a:cubicBezTo>
                  <a:pt x="194714" y="21510"/>
                  <a:pt x="200837" y="28123"/>
                  <a:pt x="200593" y="35471"/>
                </a:cubicBezTo>
                <a:cubicBezTo>
                  <a:pt x="200593" y="62168"/>
                  <a:pt x="200593" y="88865"/>
                  <a:pt x="200593" y="115562"/>
                </a:cubicBezTo>
                <a:cubicBezTo>
                  <a:pt x="200593" y="117277"/>
                  <a:pt x="201572" y="118747"/>
                  <a:pt x="202797" y="119726"/>
                </a:cubicBezTo>
                <a:cubicBezTo>
                  <a:pt x="204512" y="121196"/>
                  <a:pt x="207206" y="121196"/>
                  <a:pt x="209165" y="119726"/>
                </a:cubicBezTo>
                <a:cubicBezTo>
                  <a:pt x="210635" y="118747"/>
                  <a:pt x="211615" y="116787"/>
                  <a:pt x="211370" y="114828"/>
                </a:cubicBezTo>
                <a:lnTo>
                  <a:pt x="211370" y="114828"/>
                </a:lnTo>
                <a:lnTo>
                  <a:pt x="211370" y="114583"/>
                </a:lnTo>
                <a:cubicBezTo>
                  <a:pt x="211370" y="99397"/>
                  <a:pt x="211370" y="84212"/>
                  <a:pt x="211370" y="69026"/>
                </a:cubicBezTo>
                <a:cubicBezTo>
                  <a:pt x="211370" y="65842"/>
                  <a:pt x="211125" y="63148"/>
                  <a:pt x="212350" y="59964"/>
                </a:cubicBezTo>
                <a:cubicBezTo>
                  <a:pt x="214554" y="54085"/>
                  <a:pt x="220678" y="50167"/>
                  <a:pt x="227046" y="50656"/>
                </a:cubicBezTo>
                <a:cubicBezTo>
                  <a:pt x="234639" y="51146"/>
                  <a:pt x="240763" y="57759"/>
                  <a:pt x="240518" y="65352"/>
                </a:cubicBezTo>
                <a:cubicBezTo>
                  <a:pt x="240518" y="108949"/>
                  <a:pt x="240518" y="152547"/>
                  <a:pt x="240518" y="195899"/>
                </a:cubicBezTo>
                <a:cubicBezTo>
                  <a:pt x="240518" y="214759"/>
                  <a:pt x="231455" y="233128"/>
                  <a:pt x="217004" y="245130"/>
                </a:cubicBezTo>
                <a:cubicBezTo>
                  <a:pt x="205981" y="254192"/>
                  <a:pt x="191775" y="259825"/>
                  <a:pt x="177323" y="259825"/>
                </a:cubicBezTo>
                <a:cubicBezTo>
                  <a:pt x="163606" y="260070"/>
                  <a:pt x="149645" y="259825"/>
                  <a:pt x="135928" y="259825"/>
                </a:cubicBezTo>
                <a:lnTo>
                  <a:pt x="135683" y="259825"/>
                </a:lnTo>
                <a:cubicBezTo>
                  <a:pt x="132989" y="259825"/>
                  <a:pt x="130294" y="262520"/>
                  <a:pt x="130539" y="264969"/>
                </a:cubicBezTo>
                <a:lnTo>
                  <a:pt x="130539" y="265214"/>
                </a:lnTo>
                <a:lnTo>
                  <a:pt x="130539" y="265459"/>
                </a:lnTo>
                <a:cubicBezTo>
                  <a:pt x="130539" y="268153"/>
                  <a:pt x="133234" y="270847"/>
                  <a:pt x="135928" y="270847"/>
                </a:cubicBezTo>
                <a:cubicBezTo>
                  <a:pt x="149400" y="270847"/>
                  <a:pt x="162872" y="270847"/>
                  <a:pt x="176588" y="270847"/>
                </a:cubicBezTo>
                <a:cubicBezTo>
                  <a:pt x="188590" y="270847"/>
                  <a:pt x="200593" y="267663"/>
                  <a:pt x="211370" y="262030"/>
                </a:cubicBezTo>
                <a:cubicBezTo>
                  <a:pt x="227536" y="253457"/>
                  <a:pt x="240518" y="238762"/>
                  <a:pt x="246886" y="221617"/>
                </a:cubicBezTo>
                <a:cubicBezTo>
                  <a:pt x="250071" y="212799"/>
                  <a:pt x="251540" y="203492"/>
                  <a:pt x="251540" y="194429"/>
                </a:cubicBezTo>
                <a:cubicBezTo>
                  <a:pt x="251540" y="151567"/>
                  <a:pt x="251540" y="108704"/>
                  <a:pt x="251540" y="65597"/>
                </a:cubicBezTo>
                <a:cubicBezTo>
                  <a:pt x="251540" y="57269"/>
                  <a:pt x="247131" y="48942"/>
                  <a:pt x="240028" y="44288"/>
                </a:cubicBezTo>
                <a:cubicBezTo>
                  <a:pt x="233660" y="40124"/>
                  <a:pt x="225087" y="39145"/>
                  <a:pt x="217738" y="41594"/>
                </a:cubicBezTo>
                <a:lnTo>
                  <a:pt x="211370" y="43798"/>
                </a:lnTo>
                <a:lnTo>
                  <a:pt x="211615" y="37185"/>
                </a:lnTo>
                <a:cubicBezTo>
                  <a:pt x="211615" y="32532"/>
                  <a:pt x="210880" y="27633"/>
                  <a:pt x="208431" y="23469"/>
                </a:cubicBezTo>
                <a:cubicBezTo>
                  <a:pt x="204757" y="16366"/>
                  <a:pt x="197408" y="11468"/>
                  <a:pt x="189325" y="10488"/>
                </a:cubicBezTo>
                <a:lnTo>
                  <a:pt x="189080" y="10488"/>
                </a:lnTo>
                <a:cubicBezTo>
                  <a:pt x="183692" y="9753"/>
                  <a:pt x="178058" y="11713"/>
                  <a:pt x="173649" y="14652"/>
                </a:cubicBezTo>
                <a:lnTo>
                  <a:pt x="169485" y="17101"/>
                </a:lnTo>
                <a:lnTo>
                  <a:pt x="167036" y="12937"/>
                </a:lnTo>
                <a:cubicBezTo>
                  <a:pt x="161892" y="3630"/>
                  <a:pt x="150380" y="-1513"/>
                  <a:pt x="139847" y="691"/>
                </a:cubicBezTo>
                <a:lnTo>
                  <a:pt x="139602" y="691"/>
                </a:lnTo>
                <a:cubicBezTo>
                  <a:pt x="130294" y="2405"/>
                  <a:pt x="122456" y="9753"/>
                  <a:pt x="120007" y="18816"/>
                </a:cubicBezTo>
                <a:lnTo>
                  <a:pt x="118537" y="23959"/>
                </a:lnTo>
                <a:lnTo>
                  <a:pt x="113638" y="21755"/>
                </a:lnTo>
                <a:cubicBezTo>
                  <a:pt x="107270" y="19061"/>
                  <a:pt x="99922" y="19795"/>
                  <a:pt x="94043" y="22735"/>
                </a:cubicBezTo>
                <a:cubicBezTo>
                  <a:pt x="87675" y="25919"/>
                  <a:pt x="82531" y="32287"/>
                  <a:pt x="80816" y="39390"/>
                </a:cubicBezTo>
                <a:cubicBezTo>
                  <a:pt x="79592" y="43798"/>
                  <a:pt x="80082" y="48942"/>
                  <a:pt x="80082" y="53596"/>
                </a:cubicBezTo>
                <a:cubicBezTo>
                  <a:pt x="80082" y="82252"/>
                  <a:pt x="80082" y="110909"/>
                  <a:pt x="80082" y="139565"/>
                </a:cubicBezTo>
                <a:lnTo>
                  <a:pt x="80082" y="146668"/>
                </a:lnTo>
                <a:lnTo>
                  <a:pt x="73468" y="143729"/>
                </a:lnTo>
                <a:cubicBezTo>
                  <a:pt x="61466" y="138096"/>
                  <a:pt x="48239" y="134912"/>
                  <a:pt x="35012" y="13515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36E911-4CCA-4685-AA87-4F5C221871BC}"/>
              </a:ext>
            </a:extLst>
          </p:cNvPr>
          <p:cNvSpPr/>
          <p:nvPr/>
        </p:nvSpPr>
        <p:spPr>
          <a:xfrm>
            <a:off x="385907" y="2136731"/>
            <a:ext cx="328684" cy="241833"/>
          </a:xfrm>
          <a:custGeom>
            <a:avLst/>
            <a:gdLst>
              <a:gd name="connsiteX0" fmla="*/ 212678 w 271639"/>
              <a:gd name="connsiteY0" fmla="*/ 99718 h 199861"/>
              <a:gd name="connsiteX1" fmla="*/ 188428 w 271639"/>
              <a:gd name="connsiteY1" fmla="*/ 99718 h 199861"/>
              <a:gd name="connsiteX2" fmla="*/ 188428 w 271639"/>
              <a:gd name="connsiteY2" fmla="*/ 99718 h 199861"/>
              <a:gd name="connsiteX3" fmla="*/ 188428 w 271639"/>
              <a:gd name="connsiteY3" fmla="*/ 99718 h 199861"/>
              <a:gd name="connsiteX4" fmla="*/ 170058 w 271639"/>
              <a:gd name="connsiteY4" fmla="*/ 104127 h 199861"/>
              <a:gd name="connsiteX5" fmla="*/ 170058 w 271639"/>
              <a:gd name="connsiteY5" fmla="*/ 104127 h 199861"/>
              <a:gd name="connsiteX6" fmla="*/ 170058 w 271639"/>
              <a:gd name="connsiteY6" fmla="*/ 104127 h 199861"/>
              <a:gd name="connsiteX7" fmla="*/ 138460 w 271639"/>
              <a:gd name="connsiteY7" fmla="*/ 118578 h 199861"/>
              <a:gd name="connsiteX8" fmla="*/ 97310 w 271639"/>
              <a:gd name="connsiteY8" fmla="*/ 118578 h 199861"/>
              <a:gd name="connsiteX9" fmla="*/ 94126 w 271639"/>
              <a:gd name="connsiteY9" fmla="*/ 119067 h 199861"/>
              <a:gd name="connsiteX10" fmla="*/ 87023 w 271639"/>
              <a:gd name="connsiteY10" fmla="*/ 122741 h 199861"/>
              <a:gd name="connsiteX11" fmla="*/ 81144 w 271639"/>
              <a:gd name="connsiteY11" fmla="*/ 134988 h 199861"/>
              <a:gd name="connsiteX12" fmla="*/ 25543 w 271639"/>
              <a:gd name="connsiteY12" fmla="*/ 110250 h 199861"/>
              <a:gd name="connsiteX13" fmla="*/ 10601 w 271639"/>
              <a:gd name="connsiteY13" fmla="*/ 110495 h 199861"/>
              <a:gd name="connsiteX14" fmla="*/ 314 w 271639"/>
              <a:gd name="connsiteY14" fmla="*/ 125191 h 199861"/>
              <a:gd name="connsiteX15" fmla="*/ 11091 w 271639"/>
              <a:gd name="connsiteY15" fmla="*/ 143805 h 199861"/>
              <a:gd name="connsiteX16" fmla="*/ 108088 w 271639"/>
              <a:gd name="connsiteY16" fmla="*/ 194750 h 199861"/>
              <a:gd name="connsiteX17" fmla="*/ 120580 w 271639"/>
              <a:gd name="connsiteY17" fmla="*/ 199649 h 199861"/>
              <a:gd name="connsiteX18" fmla="*/ 120825 w 271639"/>
              <a:gd name="connsiteY18" fmla="*/ 199649 h 199861"/>
              <a:gd name="connsiteX19" fmla="*/ 121070 w 271639"/>
              <a:gd name="connsiteY19" fmla="*/ 199649 h 199861"/>
              <a:gd name="connsiteX20" fmla="*/ 132337 w 271639"/>
              <a:gd name="connsiteY20" fmla="*/ 199649 h 199861"/>
              <a:gd name="connsiteX21" fmla="*/ 132337 w 271639"/>
              <a:gd name="connsiteY21" fmla="*/ 199649 h 199861"/>
              <a:gd name="connsiteX22" fmla="*/ 132337 w 271639"/>
              <a:gd name="connsiteY22" fmla="*/ 199649 h 199861"/>
              <a:gd name="connsiteX23" fmla="*/ 140420 w 271639"/>
              <a:gd name="connsiteY23" fmla="*/ 198914 h 199861"/>
              <a:gd name="connsiteX24" fmla="*/ 197246 w 271639"/>
              <a:gd name="connsiteY24" fmla="*/ 179810 h 199861"/>
              <a:gd name="connsiteX25" fmla="*/ 197246 w 271639"/>
              <a:gd name="connsiteY25" fmla="*/ 179810 h 199861"/>
              <a:gd name="connsiteX26" fmla="*/ 197246 w 271639"/>
              <a:gd name="connsiteY26" fmla="*/ 179810 h 199861"/>
              <a:gd name="connsiteX27" fmla="*/ 200186 w 271639"/>
              <a:gd name="connsiteY27" fmla="*/ 179565 h 199861"/>
              <a:gd name="connsiteX28" fmla="*/ 213412 w 271639"/>
              <a:gd name="connsiteY28" fmla="*/ 179565 h 199861"/>
              <a:gd name="connsiteX29" fmla="*/ 213412 w 271639"/>
              <a:gd name="connsiteY29" fmla="*/ 188627 h 199861"/>
              <a:gd name="connsiteX30" fmla="*/ 213412 w 271639"/>
              <a:gd name="connsiteY30" fmla="*/ 190587 h 199861"/>
              <a:gd name="connsiteX31" fmla="*/ 215372 w 271639"/>
              <a:gd name="connsiteY31" fmla="*/ 190587 h 199861"/>
              <a:gd name="connsiteX32" fmla="*/ 271463 w 271639"/>
              <a:gd name="connsiteY32" fmla="*/ 190587 h 199861"/>
              <a:gd name="connsiteX33" fmla="*/ 271463 w 271639"/>
              <a:gd name="connsiteY33" fmla="*/ 179810 h 199861"/>
              <a:gd name="connsiteX34" fmla="*/ 223700 w 271639"/>
              <a:gd name="connsiteY34" fmla="*/ 179810 h 199861"/>
              <a:gd name="connsiteX35" fmla="*/ 223700 w 271639"/>
              <a:gd name="connsiteY35" fmla="*/ 99473 h 199861"/>
              <a:gd name="connsiteX36" fmla="*/ 271463 w 271639"/>
              <a:gd name="connsiteY36" fmla="*/ 99473 h 199861"/>
              <a:gd name="connsiteX37" fmla="*/ 271463 w 271639"/>
              <a:gd name="connsiteY37" fmla="*/ 88941 h 199861"/>
              <a:gd name="connsiteX38" fmla="*/ 215372 w 271639"/>
              <a:gd name="connsiteY38" fmla="*/ 88941 h 199861"/>
              <a:gd name="connsiteX39" fmla="*/ 213412 w 271639"/>
              <a:gd name="connsiteY39" fmla="*/ 88941 h 199861"/>
              <a:gd name="connsiteX40" fmla="*/ 213412 w 271639"/>
              <a:gd name="connsiteY40" fmla="*/ 90901 h 199861"/>
              <a:gd name="connsiteX41" fmla="*/ 213412 w 271639"/>
              <a:gd name="connsiteY41" fmla="*/ 99718 h 199861"/>
              <a:gd name="connsiteX42" fmla="*/ 51506 w 271639"/>
              <a:gd name="connsiteY42" fmla="*/ 15218 h 199861"/>
              <a:gd name="connsiteX43" fmla="*/ 67428 w 271639"/>
              <a:gd name="connsiteY43" fmla="*/ 9094 h 199861"/>
              <a:gd name="connsiteX44" fmla="*/ 106373 w 271639"/>
              <a:gd name="connsiteY44" fmla="*/ 27709 h 199861"/>
              <a:gd name="connsiteX45" fmla="*/ 109557 w 271639"/>
              <a:gd name="connsiteY45" fmla="*/ 27709 h 199861"/>
              <a:gd name="connsiteX46" fmla="*/ 174712 w 271639"/>
              <a:gd name="connsiteY46" fmla="*/ 27709 h 199861"/>
              <a:gd name="connsiteX47" fmla="*/ 193572 w 271639"/>
              <a:gd name="connsiteY47" fmla="*/ 46569 h 199861"/>
              <a:gd name="connsiteX48" fmla="*/ 177896 w 271639"/>
              <a:gd name="connsiteY48" fmla="*/ 61999 h 199861"/>
              <a:gd name="connsiteX49" fmla="*/ 168588 w 271639"/>
              <a:gd name="connsiteY49" fmla="*/ 52692 h 199861"/>
              <a:gd name="connsiteX50" fmla="*/ 159280 w 271639"/>
              <a:gd name="connsiteY50" fmla="*/ 61999 h 199861"/>
              <a:gd name="connsiteX51" fmla="*/ 149973 w 271639"/>
              <a:gd name="connsiteY51" fmla="*/ 52692 h 199861"/>
              <a:gd name="connsiteX52" fmla="*/ 140665 w 271639"/>
              <a:gd name="connsiteY52" fmla="*/ 61999 h 199861"/>
              <a:gd name="connsiteX53" fmla="*/ 131357 w 271639"/>
              <a:gd name="connsiteY53" fmla="*/ 52692 h 199861"/>
              <a:gd name="connsiteX54" fmla="*/ 118865 w 271639"/>
              <a:gd name="connsiteY54" fmla="*/ 64938 h 199861"/>
              <a:gd name="connsiteX55" fmla="*/ 106373 w 271639"/>
              <a:gd name="connsiteY55" fmla="*/ 65183 h 199861"/>
              <a:gd name="connsiteX56" fmla="*/ 93881 w 271639"/>
              <a:gd name="connsiteY56" fmla="*/ 77674 h 199861"/>
              <a:gd name="connsiteX57" fmla="*/ 66203 w 271639"/>
              <a:gd name="connsiteY57" fmla="*/ 83553 h 199861"/>
              <a:gd name="connsiteX58" fmla="*/ 47587 w 271639"/>
              <a:gd name="connsiteY58" fmla="*/ 74735 h 199861"/>
              <a:gd name="connsiteX59" fmla="*/ 35830 w 271639"/>
              <a:gd name="connsiteY59" fmla="*/ 55631 h 199861"/>
              <a:gd name="connsiteX60" fmla="*/ 36565 w 271639"/>
              <a:gd name="connsiteY60" fmla="*/ 34077 h 199861"/>
              <a:gd name="connsiteX61" fmla="*/ 51261 w 271639"/>
              <a:gd name="connsiteY61" fmla="*/ 14728 h 199861"/>
              <a:gd name="connsiteX62" fmla="*/ 53956 w 271639"/>
              <a:gd name="connsiteY62" fmla="*/ 3951 h 199861"/>
              <a:gd name="connsiteX63" fmla="*/ 28237 w 271639"/>
              <a:gd name="connsiteY63" fmla="*/ 32853 h 199861"/>
              <a:gd name="connsiteX64" fmla="*/ 33381 w 271639"/>
              <a:gd name="connsiteY64" fmla="*/ 71796 h 199861"/>
              <a:gd name="connsiteX65" fmla="*/ 58120 w 271639"/>
              <a:gd name="connsiteY65" fmla="*/ 90901 h 199861"/>
              <a:gd name="connsiteX66" fmla="*/ 73796 w 271639"/>
              <a:gd name="connsiteY66" fmla="*/ 93105 h 199861"/>
              <a:gd name="connsiteX67" fmla="*/ 111027 w 271639"/>
              <a:gd name="connsiteY67" fmla="*/ 74245 h 199861"/>
              <a:gd name="connsiteX68" fmla="*/ 119355 w 271639"/>
              <a:gd name="connsiteY68" fmla="*/ 74245 h 199861"/>
              <a:gd name="connsiteX69" fmla="*/ 125723 w 271639"/>
              <a:gd name="connsiteY69" fmla="*/ 71306 h 199861"/>
              <a:gd name="connsiteX70" fmla="*/ 131357 w 271639"/>
              <a:gd name="connsiteY70" fmla="*/ 65673 h 199861"/>
              <a:gd name="connsiteX71" fmla="*/ 135521 w 271639"/>
              <a:gd name="connsiteY71" fmla="*/ 69592 h 199861"/>
              <a:gd name="connsiteX72" fmla="*/ 143604 w 271639"/>
              <a:gd name="connsiteY72" fmla="*/ 70816 h 199861"/>
              <a:gd name="connsiteX73" fmla="*/ 149973 w 271639"/>
              <a:gd name="connsiteY73" fmla="*/ 65673 h 199861"/>
              <a:gd name="connsiteX74" fmla="*/ 155606 w 271639"/>
              <a:gd name="connsiteY74" fmla="*/ 70572 h 199861"/>
              <a:gd name="connsiteX75" fmla="*/ 162955 w 271639"/>
              <a:gd name="connsiteY75" fmla="*/ 70572 h 199861"/>
              <a:gd name="connsiteX76" fmla="*/ 168833 w 271639"/>
              <a:gd name="connsiteY76" fmla="*/ 65673 h 199861"/>
              <a:gd name="connsiteX77" fmla="*/ 173732 w 271639"/>
              <a:gd name="connsiteY77" fmla="*/ 70082 h 199861"/>
              <a:gd name="connsiteX78" fmla="*/ 184019 w 271639"/>
              <a:gd name="connsiteY78" fmla="*/ 68857 h 199861"/>
              <a:gd name="connsiteX79" fmla="*/ 199941 w 271639"/>
              <a:gd name="connsiteY79" fmla="*/ 53182 h 199861"/>
              <a:gd name="connsiteX80" fmla="*/ 202635 w 271639"/>
              <a:gd name="connsiteY80" fmla="*/ 46569 h 199861"/>
              <a:gd name="connsiteX81" fmla="*/ 199941 w 271639"/>
              <a:gd name="connsiteY81" fmla="*/ 40445 h 199861"/>
              <a:gd name="connsiteX82" fmla="*/ 183530 w 271639"/>
              <a:gd name="connsiteY82" fmla="*/ 24035 h 199861"/>
              <a:gd name="connsiteX83" fmla="*/ 180345 w 271639"/>
              <a:gd name="connsiteY83" fmla="*/ 21096 h 199861"/>
              <a:gd name="connsiteX84" fmla="*/ 175202 w 271639"/>
              <a:gd name="connsiteY84" fmla="*/ 19381 h 199861"/>
              <a:gd name="connsiteX85" fmla="*/ 111272 w 271639"/>
              <a:gd name="connsiteY85" fmla="*/ 19381 h 199861"/>
              <a:gd name="connsiteX86" fmla="*/ 75021 w 271639"/>
              <a:gd name="connsiteY86" fmla="*/ 277 h 199861"/>
              <a:gd name="connsiteX87" fmla="*/ 53956 w 271639"/>
              <a:gd name="connsiteY87" fmla="*/ 3951 h 199861"/>
              <a:gd name="connsiteX88" fmla="*/ 70367 w 271639"/>
              <a:gd name="connsiteY88" fmla="*/ 58570 h 199861"/>
              <a:gd name="connsiteX89" fmla="*/ 81389 w 271639"/>
              <a:gd name="connsiteY89" fmla="*/ 47548 h 199861"/>
              <a:gd name="connsiteX90" fmla="*/ 70367 w 271639"/>
              <a:gd name="connsiteY90" fmla="*/ 36526 h 199861"/>
              <a:gd name="connsiteX91" fmla="*/ 59344 w 271639"/>
              <a:gd name="connsiteY91" fmla="*/ 47548 h 199861"/>
              <a:gd name="connsiteX92" fmla="*/ 70367 w 271639"/>
              <a:gd name="connsiteY92" fmla="*/ 58570 h 199861"/>
              <a:gd name="connsiteX93" fmla="*/ 98290 w 271639"/>
              <a:gd name="connsiteY93" fmla="*/ 153112 h 199861"/>
              <a:gd name="connsiteX94" fmla="*/ 146299 w 271639"/>
              <a:gd name="connsiteY94" fmla="*/ 153112 h 199861"/>
              <a:gd name="connsiteX95" fmla="*/ 152667 w 271639"/>
              <a:gd name="connsiteY95" fmla="*/ 158256 h 199861"/>
              <a:gd name="connsiteX96" fmla="*/ 152912 w 271639"/>
              <a:gd name="connsiteY96" fmla="*/ 159970 h 199861"/>
              <a:gd name="connsiteX97" fmla="*/ 154627 w 271639"/>
              <a:gd name="connsiteY97" fmla="*/ 159970 h 199861"/>
              <a:gd name="connsiteX98" fmla="*/ 161240 w 271639"/>
              <a:gd name="connsiteY98" fmla="*/ 159970 h 199861"/>
              <a:gd name="connsiteX99" fmla="*/ 163199 w 271639"/>
              <a:gd name="connsiteY99" fmla="*/ 159970 h 199861"/>
              <a:gd name="connsiteX100" fmla="*/ 163199 w 271639"/>
              <a:gd name="connsiteY100" fmla="*/ 158011 h 199861"/>
              <a:gd name="connsiteX101" fmla="*/ 159035 w 271639"/>
              <a:gd name="connsiteY101" fmla="*/ 148214 h 199861"/>
              <a:gd name="connsiteX102" fmla="*/ 147768 w 271639"/>
              <a:gd name="connsiteY102" fmla="*/ 142581 h 199861"/>
              <a:gd name="connsiteX103" fmla="*/ 147523 w 271639"/>
              <a:gd name="connsiteY103" fmla="*/ 142581 h 199861"/>
              <a:gd name="connsiteX104" fmla="*/ 147278 w 271639"/>
              <a:gd name="connsiteY104" fmla="*/ 142581 h 199861"/>
              <a:gd name="connsiteX105" fmla="*/ 100250 w 271639"/>
              <a:gd name="connsiteY105" fmla="*/ 142581 h 199861"/>
              <a:gd name="connsiteX106" fmla="*/ 93881 w 271639"/>
              <a:gd name="connsiteY106" fmla="*/ 141601 h 199861"/>
              <a:gd name="connsiteX107" fmla="*/ 93881 w 271639"/>
              <a:gd name="connsiteY107" fmla="*/ 141601 h 199861"/>
              <a:gd name="connsiteX108" fmla="*/ 93881 w 271639"/>
              <a:gd name="connsiteY108" fmla="*/ 141601 h 199861"/>
              <a:gd name="connsiteX109" fmla="*/ 92412 w 271639"/>
              <a:gd name="connsiteY109" fmla="*/ 132049 h 199861"/>
              <a:gd name="connsiteX110" fmla="*/ 92412 w 271639"/>
              <a:gd name="connsiteY110" fmla="*/ 132049 h 199861"/>
              <a:gd name="connsiteX111" fmla="*/ 92412 w 271639"/>
              <a:gd name="connsiteY111" fmla="*/ 132049 h 199861"/>
              <a:gd name="connsiteX112" fmla="*/ 97555 w 271639"/>
              <a:gd name="connsiteY112" fmla="*/ 129599 h 199861"/>
              <a:gd name="connsiteX113" fmla="*/ 97555 w 271639"/>
              <a:gd name="connsiteY113" fmla="*/ 129599 h 199861"/>
              <a:gd name="connsiteX114" fmla="*/ 136991 w 271639"/>
              <a:gd name="connsiteY114" fmla="*/ 129599 h 199861"/>
              <a:gd name="connsiteX115" fmla="*/ 136991 w 271639"/>
              <a:gd name="connsiteY115" fmla="*/ 129599 h 199861"/>
              <a:gd name="connsiteX116" fmla="*/ 136991 w 271639"/>
              <a:gd name="connsiteY116" fmla="*/ 129599 h 199861"/>
              <a:gd name="connsiteX117" fmla="*/ 141890 w 271639"/>
              <a:gd name="connsiteY117" fmla="*/ 128865 h 199861"/>
              <a:gd name="connsiteX118" fmla="*/ 175447 w 271639"/>
              <a:gd name="connsiteY118" fmla="*/ 112944 h 199861"/>
              <a:gd name="connsiteX119" fmla="*/ 190388 w 271639"/>
              <a:gd name="connsiteY119" fmla="*/ 110005 h 199861"/>
              <a:gd name="connsiteX120" fmla="*/ 211943 w 271639"/>
              <a:gd name="connsiteY120" fmla="*/ 110005 h 199861"/>
              <a:gd name="connsiteX121" fmla="*/ 211943 w 271639"/>
              <a:gd name="connsiteY121" fmla="*/ 169033 h 199861"/>
              <a:gd name="connsiteX122" fmla="*/ 193817 w 271639"/>
              <a:gd name="connsiteY122" fmla="*/ 169033 h 199861"/>
              <a:gd name="connsiteX123" fmla="*/ 193572 w 271639"/>
              <a:gd name="connsiteY123" fmla="*/ 169033 h 199861"/>
              <a:gd name="connsiteX124" fmla="*/ 193327 w 271639"/>
              <a:gd name="connsiteY124" fmla="*/ 169033 h 199861"/>
              <a:gd name="connsiteX125" fmla="*/ 140665 w 271639"/>
              <a:gd name="connsiteY125" fmla="*/ 186668 h 199861"/>
              <a:gd name="connsiteX126" fmla="*/ 130867 w 271639"/>
              <a:gd name="connsiteY126" fmla="*/ 189362 h 199861"/>
              <a:gd name="connsiteX127" fmla="*/ 130867 w 271639"/>
              <a:gd name="connsiteY127" fmla="*/ 189362 h 199861"/>
              <a:gd name="connsiteX128" fmla="*/ 130867 w 271639"/>
              <a:gd name="connsiteY128" fmla="*/ 189362 h 199861"/>
              <a:gd name="connsiteX129" fmla="*/ 120580 w 271639"/>
              <a:gd name="connsiteY129" fmla="*/ 188627 h 199861"/>
              <a:gd name="connsiteX130" fmla="*/ 107108 w 271639"/>
              <a:gd name="connsiteY130" fmla="*/ 182504 h 199861"/>
              <a:gd name="connsiteX131" fmla="*/ 15500 w 271639"/>
              <a:gd name="connsiteY131" fmla="*/ 134253 h 199861"/>
              <a:gd name="connsiteX132" fmla="*/ 15500 w 271639"/>
              <a:gd name="connsiteY132" fmla="*/ 134253 h 199861"/>
              <a:gd name="connsiteX133" fmla="*/ 15500 w 271639"/>
              <a:gd name="connsiteY133" fmla="*/ 134253 h 199861"/>
              <a:gd name="connsiteX134" fmla="*/ 10356 w 271639"/>
              <a:gd name="connsiteY134" fmla="*/ 126170 h 199861"/>
              <a:gd name="connsiteX135" fmla="*/ 10356 w 271639"/>
              <a:gd name="connsiteY135" fmla="*/ 126170 h 199861"/>
              <a:gd name="connsiteX136" fmla="*/ 10356 w 271639"/>
              <a:gd name="connsiteY136" fmla="*/ 126170 h 199861"/>
              <a:gd name="connsiteX137" fmla="*/ 21134 w 271639"/>
              <a:gd name="connsiteY137" fmla="*/ 120047 h 199861"/>
              <a:gd name="connsiteX138" fmla="*/ 21134 w 271639"/>
              <a:gd name="connsiteY138" fmla="*/ 120047 h 199861"/>
              <a:gd name="connsiteX139" fmla="*/ 21134 w 271639"/>
              <a:gd name="connsiteY139" fmla="*/ 120047 h 199861"/>
              <a:gd name="connsiteX140" fmla="*/ 86288 w 271639"/>
              <a:gd name="connsiteY140" fmla="*/ 149439 h 199861"/>
              <a:gd name="connsiteX141" fmla="*/ 98290 w 271639"/>
              <a:gd name="connsiteY141" fmla="*/ 152868 h 19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271639" h="199861">
                <a:moveTo>
                  <a:pt x="212678" y="99718"/>
                </a:moveTo>
                <a:cubicBezTo>
                  <a:pt x="204595" y="99718"/>
                  <a:pt x="196511" y="99718"/>
                  <a:pt x="188428" y="99718"/>
                </a:cubicBezTo>
                <a:lnTo>
                  <a:pt x="188428" y="99718"/>
                </a:lnTo>
                <a:lnTo>
                  <a:pt x="188428" y="99718"/>
                </a:lnTo>
                <a:cubicBezTo>
                  <a:pt x="182060" y="99963"/>
                  <a:pt x="175936" y="101677"/>
                  <a:pt x="170058" y="104127"/>
                </a:cubicBezTo>
                <a:lnTo>
                  <a:pt x="170058" y="104127"/>
                </a:lnTo>
                <a:lnTo>
                  <a:pt x="170058" y="104127"/>
                </a:lnTo>
                <a:cubicBezTo>
                  <a:pt x="159525" y="108780"/>
                  <a:pt x="148993" y="113924"/>
                  <a:pt x="138460" y="118578"/>
                </a:cubicBezTo>
                <a:cubicBezTo>
                  <a:pt x="124744" y="118822"/>
                  <a:pt x="111027" y="118578"/>
                  <a:pt x="97310" y="118578"/>
                </a:cubicBezTo>
                <a:cubicBezTo>
                  <a:pt x="96086" y="118578"/>
                  <a:pt x="95106" y="118822"/>
                  <a:pt x="94126" y="119067"/>
                </a:cubicBezTo>
                <a:cubicBezTo>
                  <a:pt x="91432" y="119802"/>
                  <a:pt x="88982" y="121027"/>
                  <a:pt x="87023" y="122741"/>
                </a:cubicBezTo>
                <a:cubicBezTo>
                  <a:pt x="83349" y="125925"/>
                  <a:pt x="80899" y="130334"/>
                  <a:pt x="81144" y="134988"/>
                </a:cubicBezTo>
                <a:cubicBezTo>
                  <a:pt x="62529" y="126905"/>
                  <a:pt x="44158" y="118578"/>
                  <a:pt x="25543" y="110250"/>
                </a:cubicBezTo>
                <a:cubicBezTo>
                  <a:pt x="20889" y="108046"/>
                  <a:pt x="15255" y="108291"/>
                  <a:pt x="10601" y="110495"/>
                </a:cubicBezTo>
                <a:cubicBezTo>
                  <a:pt x="4968" y="113189"/>
                  <a:pt x="559" y="118822"/>
                  <a:pt x="314" y="125191"/>
                </a:cubicBezTo>
                <a:cubicBezTo>
                  <a:pt x="-666" y="132783"/>
                  <a:pt x="3988" y="140866"/>
                  <a:pt x="11091" y="143805"/>
                </a:cubicBezTo>
                <a:cubicBezTo>
                  <a:pt x="43423" y="160705"/>
                  <a:pt x="75756" y="177605"/>
                  <a:pt x="108088" y="194750"/>
                </a:cubicBezTo>
                <a:cubicBezTo>
                  <a:pt x="112007" y="196955"/>
                  <a:pt x="116171" y="198914"/>
                  <a:pt x="120580" y="199649"/>
                </a:cubicBezTo>
                <a:lnTo>
                  <a:pt x="120825" y="199649"/>
                </a:lnTo>
                <a:lnTo>
                  <a:pt x="121070" y="199649"/>
                </a:lnTo>
                <a:cubicBezTo>
                  <a:pt x="124744" y="199894"/>
                  <a:pt x="128418" y="199649"/>
                  <a:pt x="132337" y="199649"/>
                </a:cubicBezTo>
                <a:lnTo>
                  <a:pt x="132337" y="199649"/>
                </a:lnTo>
                <a:lnTo>
                  <a:pt x="132337" y="199649"/>
                </a:lnTo>
                <a:cubicBezTo>
                  <a:pt x="135276" y="199649"/>
                  <a:pt x="137726" y="199894"/>
                  <a:pt x="140420" y="198914"/>
                </a:cubicBezTo>
                <a:cubicBezTo>
                  <a:pt x="159280" y="192546"/>
                  <a:pt x="178386" y="186178"/>
                  <a:pt x="197246" y="179810"/>
                </a:cubicBezTo>
                <a:lnTo>
                  <a:pt x="197246" y="179810"/>
                </a:lnTo>
                <a:lnTo>
                  <a:pt x="197246" y="179810"/>
                </a:lnTo>
                <a:cubicBezTo>
                  <a:pt x="197981" y="179565"/>
                  <a:pt x="199206" y="179565"/>
                  <a:pt x="200186" y="179565"/>
                </a:cubicBezTo>
                <a:cubicBezTo>
                  <a:pt x="204595" y="179565"/>
                  <a:pt x="209003" y="179565"/>
                  <a:pt x="213412" y="179565"/>
                </a:cubicBezTo>
                <a:cubicBezTo>
                  <a:pt x="213412" y="182504"/>
                  <a:pt x="213412" y="185443"/>
                  <a:pt x="213412" y="188627"/>
                </a:cubicBezTo>
                <a:lnTo>
                  <a:pt x="213412" y="190587"/>
                </a:lnTo>
                <a:lnTo>
                  <a:pt x="215372" y="190587"/>
                </a:lnTo>
                <a:cubicBezTo>
                  <a:pt x="233987" y="190587"/>
                  <a:pt x="252848" y="190587"/>
                  <a:pt x="271463" y="190587"/>
                </a:cubicBezTo>
                <a:cubicBezTo>
                  <a:pt x="271463" y="186913"/>
                  <a:pt x="271463" y="183484"/>
                  <a:pt x="271463" y="179810"/>
                </a:cubicBezTo>
                <a:cubicBezTo>
                  <a:pt x="255542" y="179810"/>
                  <a:pt x="239621" y="179810"/>
                  <a:pt x="223700" y="179810"/>
                </a:cubicBezTo>
                <a:cubicBezTo>
                  <a:pt x="223700" y="153112"/>
                  <a:pt x="223700" y="126170"/>
                  <a:pt x="223700" y="99473"/>
                </a:cubicBezTo>
                <a:cubicBezTo>
                  <a:pt x="239621" y="99473"/>
                  <a:pt x="255542" y="99473"/>
                  <a:pt x="271463" y="99473"/>
                </a:cubicBezTo>
                <a:lnTo>
                  <a:pt x="271463" y="88941"/>
                </a:lnTo>
                <a:cubicBezTo>
                  <a:pt x="252848" y="88941"/>
                  <a:pt x="233987" y="88941"/>
                  <a:pt x="215372" y="88941"/>
                </a:cubicBezTo>
                <a:lnTo>
                  <a:pt x="213412" y="88941"/>
                </a:lnTo>
                <a:lnTo>
                  <a:pt x="213412" y="90901"/>
                </a:lnTo>
                <a:cubicBezTo>
                  <a:pt x="213412" y="93840"/>
                  <a:pt x="213412" y="96779"/>
                  <a:pt x="213412" y="99718"/>
                </a:cubicBezTo>
                <a:close/>
                <a:moveTo>
                  <a:pt x="51506" y="15218"/>
                </a:moveTo>
                <a:cubicBezTo>
                  <a:pt x="56405" y="12034"/>
                  <a:pt x="61794" y="9829"/>
                  <a:pt x="67428" y="9094"/>
                </a:cubicBezTo>
                <a:cubicBezTo>
                  <a:pt x="82614" y="7135"/>
                  <a:pt x="98535" y="14728"/>
                  <a:pt x="106373" y="27709"/>
                </a:cubicBezTo>
                <a:cubicBezTo>
                  <a:pt x="107353" y="27709"/>
                  <a:pt x="108578" y="27709"/>
                  <a:pt x="109557" y="27709"/>
                </a:cubicBezTo>
                <a:cubicBezTo>
                  <a:pt x="131357" y="27709"/>
                  <a:pt x="152912" y="27709"/>
                  <a:pt x="174712" y="27709"/>
                </a:cubicBezTo>
                <a:cubicBezTo>
                  <a:pt x="181080" y="34077"/>
                  <a:pt x="187204" y="40200"/>
                  <a:pt x="193572" y="46569"/>
                </a:cubicBezTo>
                <a:cubicBezTo>
                  <a:pt x="188428" y="51712"/>
                  <a:pt x="183285" y="56856"/>
                  <a:pt x="177896" y="61999"/>
                </a:cubicBezTo>
                <a:cubicBezTo>
                  <a:pt x="174712" y="59060"/>
                  <a:pt x="171772" y="55876"/>
                  <a:pt x="168588" y="52692"/>
                </a:cubicBezTo>
                <a:cubicBezTo>
                  <a:pt x="165404" y="55876"/>
                  <a:pt x="162465" y="58815"/>
                  <a:pt x="159280" y="61999"/>
                </a:cubicBezTo>
                <a:cubicBezTo>
                  <a:pt x="156096" y="59060"/>
                  <a:pt x="153157" y="55876"/>
                  <a:pt x="149973" y="52692"/>
                </a:cubicBezTo>
                <a:cubicBezTo>
                  <a:pt x="146788" y="55876"/>
                  <a:pt x="143849" y="58815"/>
                  <a:pt x="140665" y="61999"/>
                </a:cubicBezTo>
                <a:cubicBezTo>
                  <a:pt x="137481" y="59060"/>
                  <a:pt x="134541" y="55876"/>
                  <a:pt x="131357" y="52692"/>
                </a:cubicBezTo>
                <a:cubicBezTo>
                  <a:pt x="127193" y="56856"/>
                  <a:pt x="123029" y="61019"/>
                  <a:pt x="118865" y="64938"/>
                </a:cubicBezTo>
                <a:cubicBezTo>
                  <a:pt x="114701" y="65183"/>
                  <a:pt x="110537" y="64938"/>
                  <a:pt x="106373" y="65183"/>
                </a:cubicBezTo>
                <a:cubicBezTo>
                  <a:pt x="103434" y="70327"/>
                  <a:pt x="99025" y="74490"/>
                  <a:pt x="93881" y="77674"/>
                </a:cubicBezTo>
                <a:cubicBezTo>
                  <a:pt x="85798" y="82818"/>
                  <a:pt x="75756" y="85267"/>
                  <a:pt x="66203" y="83553"/>
                </a:cubicBezTo>
                <a:cubicBezTo>
                  <a:pt x="59344" y="82573"/>
                  <a:pt x="52731" y="79389"/>
                  <a:pt x="47587" y="74735"/>
                </a:cubicBezTo>
                <a:cubicBezTo>
                  <a:pt x="41954" y="69837"/>
                  <a:pt x="37790" y="62979"/>
                  <a:pt x="35830" y="55631"/>
                </a:cubicBezTo>
                <a:cubicBezTo>
                  <a:pt x="34116" y="48528"/>
                  <a:pt x="34360" y="40935"/>
                  <a:pt x="36565" y="34077"/>
                </a:cubicBezTo>
                <a:cubicBezTo>
                  <a:pt x="39259" y="26239"/>
                  <a:pt x="44403" y="19381"/>
                  <a:pt x="51261" y="14728"/>
                </a:cubicBezTo>
                <a:close/>
                <a:moveTo>
                  <a:pt x="53956" y="3951"/>
                </a:moveTo>
                <a:cubicBezTo>
                  <a:pt x="41709" y="9339"/>
                  <a:pt x="32156" y="20116"/>
                  <a:pt x="28237" y="32853"/>
                </a:cubicBezTo>
                <a:cubicBezTo>
                  <a:pt x="24073" y="45834"/>
                  <a:pt x="26032" y="60529"/>
                  <a:pt x="33381" y="71796"/>
                </a:cubicBezTo>
                <a:cubicBezTo>
                  <a:pt x="39014" y="80859"/>
                  <a:pt x="47832" y="87717"/>
                  <a:pt x="58120" y="90901"/>
                </a:cubicBezTo>
                <a:cubicBezTo>
                  <a:pt x="63264" y="92615"/>
                  <a:pt x="68652" y="93350"/>
                  <a:pt x="73796" y="93105"/>
                </a:cubicBezTo>
                <a:cubicBezTo>
                  <a:pt x="88248" y="92615"/>
                  <a:pt x="102209" y="85512"/>
                  <a:pt x="111027" y="74245"/>
                </a:cubicBezTo>
                <a:cubicBezTo>
                  <a:pt x="113721" y="74245"/>
                  <a:pt x="116416" y="74245"/>
                  <a:pt x="119355" y="74245"/>
                </a:cubicBezTo>
                <a:cubicBezTo>
                  <a:pt x="121804" y="74245"/>
                  <a:pt x="124009" y="73021"/>
                  <a:pt x="125723" y="71306"/>
                </a:cubicBezTo>
                <a:cubicBezTo>
                  <a:pt x="127683" y="69347"/>
                  <a:pt x="129398" y="67387"/>
                  <a:pt x="131357" y="65673"/>
                </a:cubicBezTo>
                <a:cubicBezTo>
                  <a:pt x="132827" y="66898"/>
                  <a:pt x="134051" y="68367"/>
                  <a:pt x="135521" y="69592"/>
                </a:cubicBezTo>
                <a:cubicBezTo>
                  <a:pt x="137726" y="71306"/>
                  <a:pt x="140910" y="71551"/>
                  <a:pt x="143604" y="70816"/>
                </a:cubicBezTo>
                <a:cubicBezTo>
                  <a:pt x="146299" y="69837"/>
                  <a:pt x="148013" y="67387"/>
                  <a:pt x="149973" y="65673"/>
                </a:cubicBezTo>
                <a:cubicBezTo>
                  <a:pt x="151932" y="67387"/>
                  <a:pt x="153402" y="69347"/>
                  <a:pt x="155606" y="70572"/>
                </a:cubicBezTo>
                <a:cubicBezTo>
                  <a:pt x="157811" y="71551"/>
                  <a:pt x="160505" y="71551"/>
                  <a:pt x="162955" y="70572"/>
                </a:cubicBezTo>
                <a:cubicBezTo>
                  <a:pt x="165404" y="69592"/>
                  <a:pt x="166874" y="67143"/>
                  <a:pt x="168833" y="65673"/>
                </a:cubicBezTo>
                <a:cubicBezTo>
                  <a:pt x="170548" y="67143"/>
                  <a:pt x="171772" y="68857"/>
                  <a:pt x="173732" y="70082"/>
                </a:cubicBezTo>
                <a:cubicBezTo>
                  <a:pt x="176916" y="72041"/>
                  <a:pt x="181325" y="71551"/>
                  <a:pt x="184019" y="68857"/>
                </a:cubicBezTo>
                <a:cubicBezTo>
                  <a:pt x="189408" y="63714"/>
                  <a:pt x="194552" y="58325"/>
                  <a:pt x="199941" y="53182"/>
                </a:cubicBezTo>
                <a:cubicBezTo>
                  <a:pt x="201655" y="51467"/>
                  <a:pt x="202635" y="49018"/>
                  <a:pt x="202635" y="46569"/>
                </a:cubicBezTo>
                <a:cubicBezTo>
                  <a:pt x="202635" y="44364"/>
                  <a:pt x="201410" y="42160"/>
                  <a:pt x="199941" y="40445"/>
                </a:cubicBezTo>
                <a:cubicBezTo>
                  <a:pt x="194552" y="35057"/>
                  <a:pt x="188918" y="29424"/>
                  <a:pt x="183530" y="24035"/>
                </a:cubicBezTo>
                <a:cubicBezTo>
                  <a:pt x="182550" y="23055"/>
                  <a:pt x="181570" y="21831"/>
                  <a:pt x="180345" y="21096"/>
                </a:cubicBezTo>
                <a:cubicBezTo>
                  <a:pt x="178876" y="19871"/>
                  <a:pt x="177161" y="19381"/>
                  <a:pt x="175202" y="19381"/>
                </a:cubicBezTo>
                <a:cubicBezTo>
                  <a:pt x="153892" y="19381"/>
                  <a:pt x="132582" y="19381"/>
                  <a:pt x="111272" y="19381"/>
                </a:cubicBezTo>
                <a:cubicBezTo>
                  <a:pt x="102699" y="8115"/>
                  <a:pt x="88982" y="1257"/>
                  <a:pt x="75021" y="277"/>
                </a:cubicBezTo>
                <a:cubicBezTo>
                  <a:pt x="67917" y="-213"/>
                  <a:pt x="60569" y="1257"/>
                  <a:pt x="53956" y="3951"/>
                </a:cubicBezTo>
                <a:close/>
                <a:moveTo>
                  <a:pt x="70367" y="58570"/>
                </a:moveTo>
                <a:cubicBezTo>
                  <a:pt x="76490" y="58570"/>
                  <a:pt x="81389" y="53671"/>
                  <a:pt x="81389" y="47548"/>
                </a:cubicBezTo>
                <a:cubicBezTo>
                  <a:pt x="81389" y="41425"/>
                  <a:pt x="76490" y="36526"/>
                  <a:pt x="70367" y="36526"/>
                </a:cubicBezTo>
                <a:cubicBezTo>
                  <a:pt x="64243" y="36526"/>
                  <a:pt x="59344" y="41425"/>
                  <a:pt x="59344" y="47548"/>
                </a:cubicBezTo>
                <a:cubicBezTo>
                  <a:pt x="59344" y="53671"/>
                  <a:pt x="64243" y="58570"/>
                  <a:pt x="70367" y="58570"/>
                </a:cubicBezTo>
                <a:close/>
                <a:moveTo>
                  <a:pt x="98290" y="153112"/>
                </a:moveTo>
                <a:cubicBezTo>
                  <a:pt x="114211" y="153112"/>
                  <a:pt x="130377" y="153112"/>
                  <a:pt x="146299" y="153112"/>
                </a:cubicBezTo>
                <a:cubicBezTo>
                  <a:pt x="148993" y="153357"/>
                  <a:pt x="152422" y="155317"/>
                  <a:pt x="152667" y="158256"/>
                </a:cubicBezTo>
                <a:lnTo>
                  <a:pt x="152912" y="159970"/>
                </a:lnTo>
                <a:lnTo>
                  <a:pt x="154627" y="159970"/>
                </a:lnTo>
                <a:cubicBezTo>
                  <a:pt x="156831" y="159970"/>
                  <a:pt x="159035" y="159970"/>
                  <a:pt x="161240" y="159970"/>
                </a:cubicBezTo>
                <a:lnTo>
                  <a:pt x="163199" y="159970"/>
                </a:lnTo>
                <a:lnTo>
                  <a:pt x="163199" y="158011"/>
                </a:lnTo>
                <a:cubicBezTo>
                  <a:pt x="162955" y="154337"/>
                  <a:pt x="161730" y="150663"/>
                  <a:pt x="159035" y="148214"/>
                </a:cubicBezTo>
                <a:cubicBezTo>
                  <a:pt x="156096" y="145275"/>
                  <a:pt x="151932" y="143070"/>
                  <a:pt x="147768" y="142581"/>
                </a:cubicBezTo>
                <a:lnTo>
                  <a:pt x="147523" y="142581"/>
                </a:lnTo>
                <a:lnTo>
                  <a:pt x="147278" y="142581"/>
                </a:lnTo>
                <a:cubicBezTo>
                  <a:pt x="131602" y="142581"/>
                  <a:pt x="115926" y="142581"/>
                  <a:pt x="100250" y="142581"/>
                </a:cubicBezTo>
                <a:cubicBezTo>
                  <a:pt x="98290" y="142581"/>
                  <a:pt x="95596" y="142825"/>
                  <a:pt x="93881" y="141601"/>
                </a:cubicBezTo>
                <a:lnTo>
                  <a:pt x="93881" y="141601"/>
                </a:lnTo>
                <a:lnTo>
                  <a:pt x="93881" y="141601"/>
                </a:lnTo>
                <a:cubicBezTo>
                  <a:pt x="90697" y="139641"/>
                  <a:pt x="90207" y="134743"/>
                  <a:pt x="92412" y="132049"/>
                </a:cubicBezTo>
                <a:lnTo>
                  <a:pt x="92412" y="132049"/>
                </a:lnTo>
                <a:lnTo>
                  <a:pt x="92412" y="132049"/>
                </a:lnTo>
                <a:cubicBezTo>
                  <a:pt x="93636" y="130579"/>
                  <a:pt x="95596" y="129599"/>
                  <a:pt x="97555" y="129599"/>
                </a:cubicBezTo>
                <a:lnTo>
                  <a:pt x="97555" y="129599"/>
                </a:lnTo>
                <a:cubicBezTo>
                  <a:pt x="110782" y="129599"/>
                  <a:pt x="124009" y="129599"/>
                  <a:pt x="136991" y="129599"/>
                </a:cubicBezTo>
                <a:lnTo>
                  <a:pt x="136991" y="129599"/>
                </a:lnTo>
                <a:lnTo>
                  <a:pt x="136991" y="129599"/>
                </a:lnTo>
                <a:cubicBezTo>
                  <a:pt x="138705" y="129599"/>
                  <a:pt x="140175" y="129844"/>
                  <a:pt x="141890" y="128865"/>
                </a:cubicBezTo>
                <a:cubicBezTo>
                  <a:pt x="153157" y="123476"/>
                  <a:pt x="164179" y="118333"/>
                  <a:pt x="175447" y="112944"/>
                </a:cubicBezTo>
                <a:cubicBezTo>
                  <a:pt x="180100" y="110985"/>
                  <a:pt x="185244" y="110005"/>
                  <a:pt x="190388" y="110005"/>
                </a:cubicBezTo>
                <a:cubicBezTo>
                  <a:pt x="197491" y="110005"/>
                  <a:pt x="204839" y="110005"/>
                  <a:pt x="211943" y="110005"/>
                </a:cubicBezTo>
                <a:cubicBezTo>
                  <a:pt x="211943" y="129599"/>
                  <a:pt x="211943" y="149439"/>
                  <a:pt x="211943" y="169033"/>
                </a:cubicBezTo>
                <a:cubicBezTo>
                  <a:pt x="205819" y="169033"/>
                  <a:pt x="199941" y="168788"/>
                  <a:pt x="193817" y="169033"/>
                </a:cubicBezTo>
                <a:lnTo>
                  <a:pt x="193572" y="169033"/>
                </a:lnTo>
                <a:lnTo>
                  <a:pt x="193327" y="169033"/>
                </a:lnTo>
                <a:cubicBezTo>
                  <a:pt x="175691" y="174911"/>
                  <a:pt x="158301" y="180789"/>
                  <a:pt x="140665" y="186668"/>
                </a:cubicBezTo>
                <a:cubicBezTo>
                  <a:pt x="137481" y="187647"/>
                  <a:pt x="134296" y="189117"/>
                  <a:pt x="130867" y="189362"/>
                </a:cubicBezTo>
                <a:lnTo>
                  <a:pt x="130867" y="189362"/>
                </a:lnTo>
                <a:lnTo>
                  <a:pt x="130867" y="189362"/>
                </a:lnTo>
                <a:cubicBezTo>
                  <a:pt x="127438" y="189852"/>
                  <a:pt x="124009" y="189362"/>
                  <a:pt x="120580" y="188627"/>
                </a:cubicBezTo>
                <a:cubicBezTo>
                  <a:pt x="115681" y="187402"/>
                  <a:pt x="111517" y="184708"/>
                  <a:pt x="107108" y="182504"/>
                </a:cubicBezTo>
                <a:cubicBezTo>
                  <a:pt x="76490" y="166584"/>
                  <a:pt x="45873" y="150418"/>
                  <a:pt x="15500" y="134253"/>
                </a:cubicBezTo>
                <a:lnTo>
                  <a:pt x="15500" y="134253"/>
                </a:lnTo>
                <a:lnTo>
                  <a:pt x="15500" y="134253"/>
                </a:lnTo>
                <a:cubicBezTo>
                  <a:pt x="12316" y="133028"/>
                  <a:pt x="10111" y="129599"/>
                  <a:pt x="10356" y="126170"/>
                </a:cubicBezTo>
                <a:lnTo>
                  <a:pt x="10356" y="126170"/>
                </a:lnTo>
                <a:lnTo>
                  <a:pt x="10356" y="126170"/>
                </a:lnTo>
                <a:cubicBezTo>
                  <a:pt x="10601" y="121272"/>
                  <a:pt x="16970" y="117843"/>
                  <a:pt x="21134" y="120047"/>
                </a:cubicBezTo>
                <a:lnTo>
                  <a:pt x="21134" y="120047"/>
                </a:lnTo>
                <a:lnTo>
                  <a:pt x="21134" y="120047"/>
                </a:lnTo>
                <a:cubicBezTo>
                  <a:pt x="42933" y="129844"/>
                  <a:pt x="64488" y="139641"/>
                  <a:pt x="86288" y="149439"/>
                </a:cubicBezTo>
                <a:cubicBezTo>
                  <a:pt x="90207" y="151153"/>
                  <a:pt x="93881" y="153112"/>
                  <a:pt x="98290" y="15286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CFDF0-FE98-4F34-9B40-441B9C1E1150}"/>
              </a:ext>
            </a:extLst>
          </p:cNvPr>
          <p:cNvSpPr/>
          <p:nvPr/>
        </p:nvSpPr>
        <p:spPr>
          <a:xfrm>
            <a:off x="3569468" y="2140104"/>
            <a:ext cx="29638" cy="80019"/>
          </a:xfrm>
          <a:custGeom>
            <a:avLst/>
            <a:gdLst>
              <a:gd name="connsiteX0" fmla="*/ 184 w 24494"/>
              <a:gd name="connsiteY0" fmla="*/ 17084 h 66130"/>
              <a:gd name="connsiteX1" fmla="*/ 11696 w 24494"/>
              <a:gd name="connsiteY1" fmla="*/ 11940 h 66130"/>
              <a:gd name="connsiteX2" fmla="*/ 11696 w 24494"/>
              <a:gd name="connsiteY2" fmla="*/ 66069 h 66130"/>
              <a:gd name="connsiteX3" fmla="*/ 24433 w 24494"/>
              <a:gd name="connsiteY3" fmla="*/ 66069 h 66130"/>
              <a:gd name="connsiteX4" fmla="*/ 24433 w 24494"/>
              <a:gd name="connsiteY4" fmla="*/ 184 h 66130"/>
              <a:gd name="connsiteX5" fmla="*/ 13655 w 24494"/>
              <a:gd name="connsiteY5" fmla="*/ 184 h 66130"/>
              <a:gd name="connsiteX6" fmla="*/ 184 w 24494"/>
              <a:gd name="connsiteY6" fmla="*/ 7287 h 6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4" h="66130">
                <a:moveTo>
                  <a:pt x="184" y="17084"/>
                </a:moveTo>
                <a:lnTo>
                  <a:pt x="11696" y="11940"/>
                </a:lnTo>
                <a:lnTo>
                  <a:pt x="11696" y="66069"/>
                </a:lnTo>
                <a:lnTo>
                  <a:pt x="24433" y="66069"/>
                </a:lnTo>
                <a:lnTo>
                  <a:pt x="24433" y="184"/>
                </a:lnTo>
                <a:lnTo>
                  <a:pt x="13655" y="184"/>
                </a:lnTo>
                <a:lnTo>
                  <a:pt x="184" y="728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255D9A-3A04-4583-9B23-F072C05D4CAB}"/>
              </a:ext>
            </a:extLst>
          </p:cNvPr>
          <p:cNvSpPr/>
          <p:nvPr/>
        </p:nvSpPr>
        <p:spPr>
          <a:xfrm>
            <a:off x="3464262" y="2055310"/>
            <a:ext cx="252218" cy="329260"/>
          </a:xfrm>
          <a:custGeom>
            <a:avLst/>
            <a:gdLst>
              <a:gd name="connsiteX0" fmla="*/ 1891 w 208444"/>
              <a:gd name="connsiteY0" fmla="*/ 104061 h 272115"/>
              <a:gd name="connsiteX1" fmla="*/ 6545 w 208444"/>
              <a:gd name="connsiteY1" fmla="*/ 113369 h 272115"/>
              <a:gd name="connsiteX2" fmla="*/ 6300 w 208444"/>
              <a:gd name="connsiteY2" fmla="*/ 115818 h 272115"/>
              <a:gd name="connsiteX3" fmla="*/ 6300 w 208444"/>
              <a:gd name="connsiteY3" fmla="*/ 115818 h 272115"/>
              <a:gd name="connsiteX4" fmla="*/ 4341 w 208444"/>
              <a:gd name="connsiteY4" fmla="*/ 136637 h 272115"/>
              <a:gd name="connsiteX5" fmla="*/ 14138 w 208444"/>
              <a:gd name="connsiteY5" fmla="*/ 147169 h 272115"/>
              <a:gd name="connsiteX6" fmla="*/ 17567 w 208444"/>
              <a:gd name="connsiteY6" fmla="*/ 149618 h 272115"/>
              <a:gd name="connsiteX7" fmla="*/ 19282 w 208444"/>
              <a:gd name="connsiteY7" fmla="*/ 151333 h 272115"/>
              <a:gd name="connsiteX8" fmla="*/ 19527 w 208444"/>
              <a:gd name="connsiteY8" fmla="*/ 151578 h 272115"/>
              <a:gd name="connsiteX9" fmla="*/ 19527 w 208444"/>
              <a:gd name="connsiteY9" fmla="*/ 151822 h 272115"/>
              <a:gd name="connsiteX10" fmla="*/ 20752 w 208444"/>
              <a:gd name="connsiteY10" fmla="*/ 158925 h 272115"/>
              <a:gd name="connsiteX11" fmla="*/ 21731 w 208444"/>
              <a:gd name="connsiteY11" fmla="*/ 165294 h 272115"/>
              <a:gd name="connsiteX12" fmla="*/ 25651 w 208444"/>
              <a:gd name="connsiteY12" fmla="*/ 172396 h 272115"/>
              <a:gd name="connsiteX13" fmla="*/ 38877 w 208444"/>
              <a:gd name="connsiteY13" fmla="*/ 179254 h 272115"/>
              <a:gd name="connsiteX14" fmla="*/ 46471 w 208444"/>
              <a:gd name="connsiteY14" fmla="*/ 181214 h 272115"/>
              <a:gd name="connsiteX15" fmla="*/ 46715 w 208444"/>
              <a:gd name="connsiteY15" fmla="*/ 181459 h 272115"/>
              <a:gd name="connsiteX16" fmla="*/ 47450 w 208444"/>
              <a:gd name="connsiteY16" fmla="*/ 181704 h 272115"/>
              <a:gd name="connsiteX17" fmla="*/ 47205 w 208444"/>
              <a:gd name="connsiteY17" fmla="*/ 182439 h 272115"/>
              <a:gd name="connsiteX18" fmla="*/ 26140 w 208444"/>
              <a:gd name="connsiteY18" fmla="*/ 242201 h 272115"/>
              <a:gd name="connsiteX19" fmla="*/ 30549 w 208444"/>
              <a:gd name="connsiteY19" fmla="*/ 251753 h 272115"/>
              <a:gd name="connsiteX20" fmla="*/ 35448 w 208444"/>
              <a:gd name="connsiteY20" fmla="*/ 250774 h 272115"/>
              <a:gd name="connsiteX21" fmla="*/ 65331 w 208444"/>
              <a:gd name="connsiteY21" fmla="*/ 234118 h 272115"/>
              <a:gd name="connsiteX22" fmla="*/ 66311 w 208444"/>
              <a:gd name="connsiteY22" fmla="*/ 233629 h 272115"/>
              <a:gd name="connsiteX23" fmla="*/ 66801 w 208444"/>
              <a:gd name="connsiteY23" fmla="*/ 234608 h 272115"/>
              <a:gd name="connsiteX24" fmla="*/ 79048 w 208444"/>
              <a:gd name="connsiteY24" fmla="*/ 266449 h 272115"/>
              <a:gd name="connsiteX25" fmla="*/ 85171 w 208444"/>
              <a:gd name="connsiteY25" fmla="*/ 272082 h 272115"/>
              <a:gd name="connsiteX26" fmla="*/ 93009 w 208444"/>
              <a:gd name="connsiteY26" fmla="*/ 264979 h 272115"/>
              <a:gd name="connsiteX27" fmla="*/ 101337 w 208444"/>
              <a:gd name="connsiteY27" fmla="*/ 241711 h 272115"/>
              <a:gd name="connsiteX28" fmla="*/ 102317 w 208444"/>
              <a:gd name="connsiteY28" fmla="*/ 239262 h 272115"/>
              <a:gd name="connsiteX29" fmla="*/ 103297 w 208444"/>
              <a:gd name="connsiteY29" fmla="*/ 241711 h 272115"/>
              <a:gd name="connsiteX30" fmla="*/ 108686 w 208444"/>
              <a:gd name="connsiteY30" fmla="*/ 256407 h 272115"/>
              <a:gd name="connsiteX31" fmla="*/ 121422 w 208444"/>
              <a:gd name="connsiteY31" fmla="*/ 256652 h 272115"/>
              <a:gd name="connsiteX32" fmla="*/ 133670 w 208444"/>
              <a:gd name="connsiteY32" fmla="*/ 225301 h 272115"/>
              <a:gd name="connsiteX33" fmla="*/ 133914 w 208444"/>
              <a:gd name="connsiteY33" fmla="*/ 224321 h 272115"/>
              <a:gd name="connsiteX34" fmla="*/ 134894 w 208444"/>
              <a:gd name="connsiteY34" fmla="*/ 224811 h 272115"/>
              <a:gd name="connsiteX35" fmla="*/ 161348 w 208444"/>
              <a:gd name="connsiteY35" fmla="*/ 239752 h 272115"/>
              <a:gd name="connsiteX36" fmla="*/ 173105 w 208444"/>
              <a:gd name="connsiteY36" fmla="*/ 242446 h 272115"/>
              <a:gd name="connsiteX37" fmla="*/ 173840 w 208444"/>
              <a:gd name="connsiteY37" fmla="*/ 241956 h 272115"/>
              <a:gd name="connsiteX38" fmla="*/ 173350 w 208444"/>
              <a:gd name="connsiteY38" fmla="*/ 228240 h 272115"/>
              <a:gd name="connsiteX39" fmla="*/ 159633 w 208444"/>
              <a:gd name="connsiteY39" fmla="*/ 190276 h 272115"/>
              <a:gd name="connsiteX40" fmla="*/ 159143 w 208444"/>
              <a:gd name="connsiteY40" fmla="*/ 183908 h 272115"/>
              <a:gd name="connsiteX41" fmla="*/ 159388 w 208444"/>
              <a:gd name="connsiteY41" fmla="*/ 183663 h 272115"/>
              <a:gd name="connsiteX42" fmla="*/ 159633 w 208444"/>
              <a:gd name="connsiteY42" fmla="*/ 183418 h 272115"/>
              <a:gd name="connsiteX43" fmla="*/ 166002 w 208444"/>
              <a:gd name="connsiteY43" fmla="*/ 180234 h 272115"/>
              <a:gd name="connsiteX44" fmla="*/ 171146 w 208444"/>
              <a:gd name="connsiteY44" fmla="*/ 179254 h 272115"/>
              <a:gd name="connsiteX45" fmla="*/ 186087 w 208444"/>
              <a:gd name="connsiteY45" fmla="*/ 166763 h 272115"/>
              <a:gd name="connsiteX46" fmla="*/ 186087 w 208444"/>
              <a:gd name="connsiteY46" fmla="*/ 166518 h 272115"/>
              <a:gd name="connsiteX47" fmla="*/ 186087 w 208444"/>
              <a:gd name="connsiteY47" fmla="*/ 166273 h 272115"/>
              <a:gd name="connsiteX48" fmla="*/ 187067 w 208444"/>
              <a:gd name="connsiteY48" fmla="*/ 158925 h 272115"/>
              <a:gd name="connsiteX49" fmla="*/ 188781 w 208444"/>
              <a:gd name="connsiteY49" fmla="*/ 151088 h 272115"/>
              <a:gd name="connsiteX50" fmla="*/ 190496 w 208444"/>
              <a:gd name="connsiteY50" fmla="*/ 149373 h 272115"/>
              <a:gd name="connsiteX51" fmla="*/ 203723 w 208444"/>
              <a:gd name="connsiteY51" fmla="*/ 135412 h 272115"/>
              <a:gd name="connsiteX52" fmla="*/ 204702 w 208444"/>
              <a:gd name="connsiteY52" fmla="*/ 127819 h 272115"/>
              <a:gd name="connsiteX53" fmla="*/ 201518 w 208444"/>
              <a:gd name="connsiteY53" fmla="*/ 117288 h 272115"/>
              <a:gd name="connsiteX54" fmla="*/ 201028 w 208444"/>
              <a:gd name="connsiteY54" fmla="*/ 115818 h 272115"/>
              <a:gd name="connsiteX55" fmla="*/ 200783 w 208444"/>
              <a:gd name="connsiteY55" fmla="*/ 114103 h 272115"/>
              <a:gd name="connsiteX56" fmla="*/ 200783 w 208444"/>
              <a:gd name="connsiteY56" fmla="*/ 113859 h 272115"/>
              <a:gd name="connsiteX57" fmla="*/ 200783 w 208444"/>
              <a:gd name="connsiteY57" fmla="*/ 113614 h 272115"/>
              <a:gd name="connsiteX58" fmla="*/ 201028 w 208444"/>
              <a:gd name="connsiteY58" fmla="*/ 112389 h 272115"/>
              <a:gd name="connsiteX59" fmla="*/ 205682 w 208444"/>
              <a:gd name="connsiteY59" fmla="*/ 104061 h 272115"/>
              <a:gd name="connsiteX60" fmla="*/ 206662 w 208444"/>
              <a:gd name="connsiteY60" fmla="*/ 102347 h 272115"/>
              <a:gd name="connsiteX61" fmla="*/ 208132 w 208444"/>
              <a:gd name="connsiteY61" fmla="*/ 97693 h 272115"/>
              <a:gd name="connsiteX62" fmla="*/ 208132 w 208444"/>
              <a:gd name="connsiteY62" fmla="*/ 97693 h 272115"/>
              <a:gd name="connsiteX63" fmla="*/ 207397 w 208444"/>
              <a:gd name="connsiteY63" fmla="*/ 87406 h 272115"/>
              <a:gd name="connsiteX64" fmla="*/ 207397 w 208444"/>
              <a:gd name="connsiteY64" fmla="*/ 87406 h 272115"/>
              <a:gd name="connsiteX65" fmla="*/ 202498 w 208444"/>
              <a:gd name="connsiteY65" fmla="*/ 79813 h 272115"/>
              <a:gd name="connsiteX66" fmla="*/ 197354 w 208444"/>
              <a:gd name="connsiteY66" fmla="*/ 73690 h 272115"/>
              <a:gd name="connsiteX67" fmla="*/ 196864 w 208444"/>
              <a:gd name="connsiteY67" fmla="*/ 72466 h 272115"/>
              <a:gd name="connsiteX68" fmla="*/ 196864 w 208444"/>
              <a:gd name="connsiteY68" fmla="*/ 72221 h 272115"/>
              <a:gd name="connsiteX69" fmla="*/ 196864 w 208444"/>
              <a:gd name="connsiteY69" fmla="*/ 71976 h 272115"/>
              <a:gd name="connsiteX70" fmla="*/ 197844 w 208444"/>
              <a:gd name="connsiteY70" fmla="*/ 58260 h 272115"/>
              <a:gd name="connsiteX71" fmla="*/ 195395 w 208444"/>
              <a:gd name="connsiteY71" fmla="*/ 50667 h 272115"/>
              <a:gd name="connsiteX72" fmla="*/ 181923 w 208444"/>
              <a:gd name="connsiteY72" fmla="*/ 40625 h 272115"/>
              <a:gd name="connsiteX73" fmla="*/ 178004 w 208444"/>
              <a:gd name="connsiteY73" fmla="*/ 38910 h 272115"/>
              <a:gd name="connsiteX74" fmla="*/ 177759 w 208444"/>
              <a:gd name="connsiteY74" fmla="*/ 38910 h 272115"/>
              <a:gd name="connsiteX75" fmla="*/ 177514 w 208444"/>
              <a:gd name="connsiteY75" fmla="*/ 38665 h 272115"/>
              <a:gd name="connsiteX76" fmla="*/ 174820 w 208444"/>
              <a:gd name="connsiteY76" fmla="*/ 33032 h 272115"/>
              <a:gd name="connsiteX77" fmla="*/ 173105 w 208444"/>
              <a:gd name="connsiteY77" fmla="*/ 27889 h 272115"/>
              <a:gd name="connsiteX78" fmla="*/ 154490 w 208444"/>
              <a:gd name="connsiteY78" fmla="*/ 14907 h 272115"/>
              <a:gd name="connsiteX79" fmla="*/ 149101 w 208444"/>
              <a:gd name="connsiteY79" fmla="*/ 15152 h 272115"/>
              <a:gd name="connsiteX80" fmla="*/ 143467 w 208444"/>
              <a:gd name="connsiteY80" fmla="*/ 14173 h 272115"/>
              <a:gd name="connsiteX81" fmla="*/ 141753 w 208444"/>
              <a:gd name="connsiteY81" fmla="*/ 12703 h 272115"/>
              <a:gd name="connsiteX82" fmla="*/ 141508 w 208444"/>
              <a:gd name="connsiteY82" fmla="*/ 12458 h 272115"/>
              <a:gd name="connsiteX83" fmla="*/ 123627 w 208444"/>
              <a:gd name="connsiteY83" fmla="*/ 457 h 272115"/>
              <a:gd name="connsiteX84" fmla="*/ 116279 w 208444"/>
              <a:gd name="connsiteY84" fmla="*/ 1191 h 272115"/>
              <a:gd name="connsiteX85" fmla="*/ 105011 w 208444"/>
              <a:gd name="connsiteY85" fmla="*/ 6090 h 272115"/>
              <a:gd name="connsiteX86" fmla="*/ 104767 w 208444"/>
              <a:gd name="connsiteY86" fmla="*/ 6090 h 272115"/>
              <a:gd name="connsiteX87" fmla="*/ 104522 w 208444"/>
              <a:gd name="connsiteY87" fmla="*/ 6090 h 272115"/>
              <a:gd name="connsiteX88" fmla="*/ 99623 w 208444"/>
              <a:gd name="connsiteY88" fmla="*/ 4375 h 272115"/>
              <a:gd name="connsiteX89" fmla="*/ 95704 w 208444"/>
              <a:gd name="connsiteY89" fmla="*/ 2416 h 272115"/>
              <a:gd name="connsiteX90" fmla="*/ 70475 w 208444"/>
              <a:gd name="connsiteY90" fmla="*/ 8294 h 272115"/>
              <a:gd name="connsiteX91" fmla="*/ 64351 w 208444"/>
              <a:gd name="connsiteY91" fmla="*/ 14418 h 272115"/>
              <a:gd name="connsiteX92" fmla="*/ 62147 w 208444"/>
              <a:gd name="connsiteY92" fmla="*/ 14662 h 272115"/>
              <a:gd name="connsiteX93" fmla="*/ 62147 w 208444"/>
              <a:gd name="connsiteY93" fmla="*/ 14662 h 272115"/>
              <a:gd name="connsiteX94" fmla="*/ 41327 w 208444"/>
              <a:gd name="connsiteY94" fmla="*/ 19561 h 272115"/>
              <a:gd name="connsiteX95" fmla="*/ 35693 w 208444"/>
              <a:gd name="connsiteY95" fmla="*/ 28868 h 272115"/>
              <a:gd name="connsiteX96" fmla="*/ 33244 w 208444"/>
              <a:gd name="connsiteY96" fmla="*/ 36461 h 272115"/>
              <a:gd name="connsiteX97" fmla="*/ 32264 w 208444"/>
              <a:gd name="connsiteY97" fmla="*/ 37931 h 272115"/>
              <a:gd name="connsiteX98" fmla="*/ 32019 w 208444"/>
              <a:gd name="connsiteY98" fmla="*/ 38176 h 272115"/>
              <a:gd name="connsiteX99" fmla="*/ 31774 w 208444"/>
              <a:gd name="connsiteY99" fmla="*/ 38421 h 272115"/>
              <a:gd name="connsiteX100" fmla="*/ 21976 w 208444"/>
              <a:gd name="connsiteY100" fmla="*/ 42584 h 272115"/>
              <a:gd name="connsiteX101" fmla="*/ 15608 w 208444"/>
              <a:gd name="connsiteY101" fmla="*/ 47238 h 272115"/>
              <a:gd name="connsiteX102" fmla="*/ 12424 w 208444"/>
              <a:gd name="connsiteY102" fmla="*/ 70751 h 272115"/>
              <a:gd name="connsiteX103" fmla="*/ 12669 w 208444"/>
              <a:gd name="connsiteY103" fmla="*/ 70996 h 272115"/>
              <a:gd name="connsiteX104" fmla="*/ 12424 w 208444"/>
              <a:gd name="connsiteY104" fmla="*/ 71241 h 272115"/>
              <a:gd name="connsiteX105" fmla="*/ 5810 w 208444"/>
              <a:gd name="connsiteY105" fmla="*/ 79569 h 272115"/>
              <a:gd name="connsiteX106" fmla="*/ 3116 w 208444"/>
              <a:gd name="connsiteY106" fmla="*/ 103572 h 272115"/>
              <a:gd name="connsiteX107" fmla="*/ 2626 w 208444"/>
              <a:gd name="connsiteY107" fmla="*/ 103327 h 272115"/>
              <a:gd name="connsiteX108" fmla="*/ 119953 w 208444"/>
              <a:gd name="connsiteY108" fmla="*/ 199094 h 272115"/>
              <a:gd name="connsiteX109" fmla="*/ 120198 w 208444"/>
              <a:gd name="connsiteY109" fmla="*/ 198849 h 272115"/>
              <a:gd name="connsiteX110" fmla="*/ 127301 w 208444"/>
              <a:gd name="connsiteY110" fmla="*/ 197869 h 272115"/>
              <a:gd name="connsiteX111" fmla="*/ 130975 w 208444"/>
              <a:gd name="connsiteY111" fmla="*/ 198849 h 272115"/>
              <a:gd name="connsiteX112" fmla="*/ 135629 w 208444"/>
              <a:gd name="connsiteY112" fmla="*/ 199828 h 272115"/>
              <a:gd name="connsiteX113" fmla="*/ 146406 w 208444"/>
              <a:gd name="connsiteY113" fmla="*/ 197379 h 272115"/>
              <a:gd name="connsiteX114" fmla="*/ 147386 w 208444"/>
              <a:gd name="connsiteY114" fmla="*/ 196889 h 272115"/>
              <a:gd name="connsiteX115" fmla="*/ 147631 w 208444"/>
              <a:gd name="connsiteY115" fmla="*/ 197869 h 272115"/>
              <a:gd name="connsiteX116" fmla="*/ 155224 w 208444"/>
              <a:gd name="connsiteY116" fmla="*/ 218933 h 272115"/>
              <a:gd name="connsiteX117" fmla="*/ 155959 w 208444"/>
              <a:gd name="connsiteY117" fmla="*/ 221137 h 272115"/>
              <a:gd name="connsiteX118" fmla="*/ 154000 w 208444"/>
              <a:gd name="connsiteY118" fmla="*/ 219913 h 272115"/>
              <a:gd name="connsiteX119" fmla="*/ 137344 w 208444"/>
              <a:gd name="connsiteY119" fmla="*/ 210115 h 272115"/>
              <a:gd name="connsiteX120" fmla="*/ 137344 w 208444"/>
              <a:gd name="connsiteY120" fmla="*/ 210115 h 272115"/>
              <a:gd name="connsiteX121" fmla="*/ 131955 w 208444"/>
              <a:gd name="connsiteY121" fmla="*/ 207421 h 272115"/>
              <a:gd name="connsiteX122" fmla="*/ 127791 w 208444"/>
              <a:gd name="connsiteY122" fmla="*/ 206931 h 272115"/>
              <a:gd name="connsiteX123" fmla="*/ 124852 w 208444"/>
              <a:gd name="connsiteY123" fmla="*/ 209626 h 272115"/>
              <a:gd name="connsiteX124" fmla="*/ 115054 w 208444"/>
              <a:gd name="connsiteY124" fmla="*/ 233139 h 272115"/>
              <a:gd name="connsiteX125" fmla="*/ 114074 w 208444"/>
              <a:gd name="connsiteY125" fmla="*/ 235343 h 272115"/>
              <a:gd name="connsiteX126" fmla="*/ 113095 w 208444"/>
              <a:gd name="connsiteY126" fmla="*/ 233139 h 272115"/>
              <a:gd name="connsiteX127" fmla="*/ 108931 w 208444"/>
              <a:gd name="connsiteY127" fmla="*/ 220402 h 272115"/>
              <a:gd name="connsiteX128" fmla="*/ 108931 w 208444"/>
              <a:gd name="connsiteY128" fmla="*/ 216973 h 272115"/>
              <a:gd name="connsiteX129" fmla="*/ 119708 w 208444"/>
              <a:gd name="connsiteY129" fmla="*/ 198359 h 272115"/>
              <a:gd name="connsiteX130" fmla="*/ 119953 w 208444"/>
              <a:gd name="connsiteY130" fmla="*/ 198114 h 272115"/>
              <a:gd name="connsiteX131" fmla="*/ 120198 w 208444"/>
              <a:gd name="connsiteY131" fmla="*/ 198359 h 272115"/>
              <a:gd name="connsiteX132" fmla="*/ 73904 w 208444"/>
              <a:gd name="connsiteY132" fmla="*/ 217463 h 272115"/>
              <a:gd name="connsiteX133" fmla="*/ 72189 w 208444"/>
              <a:gd name="connsiteY133" fmla="*/ 217708 h 272115"/>
              <a:gd name="connsiteX134" fmla="*/ 64106 w 208444"/>
              <a:gd name="connsiteY134" fmla="*/ 219423 h 272115"/>
              <a:gd name="connsiteX135" fmla="*/ 45246 w 208444"/>
              <a:gd name="connsiteY135" fmla="*/ 229955 h 272115"/>
              <a:gd name="connsiteX136" fmla="*/ 43286 w 208444"/>
              <a:gd name="connsiteY136" fmla="*/ 231179 h 272115"/>
              <a:gd name="connsiteX137" fmla="*/ 44021 w 208444"/>
              <a:gd name="connsiteY137" fmla="*/ 228975 h 272115"/>
              <a:gd name="connsiteX138" fmla="*/ 55533 w 208444"/>
              <a:gd name="connsiteY138" fmla="*/ 196399 h 272115"/>
              <a:gd name="connsiteX139" fmla="*/ 55778 w 208444"/>
              <a:gd name="connsiteY139" fmla="*/ 195175 h 272115"/>
              <a:gd name="connsiteX140" fmla="*/ 56758 w 208444"/>
              <a:gd name="connsiteY140" fmla="*/ 195665 h 272115"/>
              <a:gd name="connsiteX141" fmla="*/ 65821 w 208444"/>
              <a:gd name="connsiteY141" fmla="*/ 199094 h 272115"/>
              <a:gd name="connsiteX142" fmla="*/ 72679 w 208444"/>
              <a:gd name="connsiteY142" fmla="*/ 198849 h 272115"/>
              <a:gd name="connsiteX143" fmla="*/ 82477 w 208444"/>
              <a:gd name="connsiteY143" fmla="*/ 197379 h 272115"/>
              <a:gd name="connsiteX144" fmla="*/ 83457 w 208444"/>
              <a:gd name="connsiteY144" fmla="*/ 197624 h 272115"/>
              <a:gd name="connsiteX145" fmla="*/ 83702 w 208444"/>
              <a:gd name="connsiteY145" fmla="*/ 197624 h 272115"/>
              <a:gd name="connsiteX146" fmla="*/ 83947 w 208444"/>
              <a:gd name="connsiteY146" fmla="*/ 197869 h 272115"/>
              <a:gd name="connsiteX147" fmla="*/ 98153 w 208444"/>
              <a:gd name="connsiteY147" fmla="*/ 206442 h 272115"/>
              <a:gd name="connsiteX148" fmla="*/ 99133 w 208444"/>
              <a:gd name="connsiteY148" fmla="*/ 206686 h 272115"/>
              <a:gd name="connsiteX149" fmla="*/ 98888 w 208444"/>
              <a:gd name="connsiteY149" fmla="*/ 207666 h 272115"/>
              <a:gd name="connsiteX150" fmla="*/ 86151 w 208444"/>
              <a:gd name="connsiteY150" fmla="*/ 243916 h 272115"/>
              <a:gd name="connsiteX151" fmla="*/ 85416 w 208444"/>
              <a:gd name="connsiteY151" fmla="*/ 246120 h 272115"/>
              <a:gd name="connsiteX152" fmla="*/ 84436 w 208444"/>
              <a:gd name="connsiteY152" fmla="*/ 243916 h 272115"/>
              <a:gd name="connsiteX153" fmla="*/ 74884 w 208444"/>
              <a:gd name="connsiteY153" fmla="*/ 219178 h 272115"/>
              <a:gd name="connsiteX154" fmla="*/ 74394 w 208444"/>
              <a:gd name="connsiteY154" fmla="*/ 217463 h 272115"/>
              <a:gd name="connsiteX155" fmla="*/ 74394 w 208444"/>
              <a:gd name="connsiteY155" fmla="*/ 217463 h 272115"/>
              <a:gd name="connsiteX156" fmla="*/ 53084 w 208444"/>
              <a:gd name="connsiteY156" fmla="*/ 170192 h 272115"/>
              <a:gd name="connsiteX157" fmla="*/ 44756 w 208444"/>
              <a:gd name="connsiteY157" fmla="*/ 167008 h 272115"/>
              <a:gd name="connsiteX158" fmla="*/ 37163 w 208444"/>
              <a:gd name="connsiteY158" fmla="*/ 165294 h 272115"/>
              <a:gd name="connsiteX159" fmla="*/ 35693 w 208444"/>
              <a:gd name="connsiteY159" fmla="*/ 164559 h 272115"/>
              <a:gd name="connsiteX160" fmla="*/ 35448 w 208444"/>
              <a:gd name="connsiteY160" fmla="*/ 164559 h 272115"/>
              <a:gd name="connsiteX161" fmla="*/ 35203 w 208444"/>
              <a:gd name="connsiteY161" fmla="*/ 164314 h 272115"/>
              <a:gd name="connsiteX162" fmla="*/ 34223 w 208444"/>
              <a:gd name="connsiteY162" fmla="*/ 162844 h 272115"/>
              <a:gd name="connsiteX163" fmla="*/ 32509 w 208444"/>
              <a:gd name="connsiteY163" fmla="*/ 152802 h 272115"/>
              <a:gd name="connsiteX164" fmla="*/ 31529 w 208444"/>
              <a:gd name="connsiteY164" fmla="*/ 147169 h 272115"/>
              <a:gd name="connsiteX165" fmla="*/ 30059 w 208444"/>
              <a:gd name="connsiteY165" fmla="*/ 144230 h 272115"/>
              <a:gd name="connsiteX166" fmla="*/ 23691 w 208444"/>
              <a:gd name="connsiteY166" fmla="*/ 137862 h 272115"/>
              <a:gd name="connsiteX167" fmla="*/ 17323 w 208444"/>
              <a:gd name="connsiteY167" fmla="*/ 133453 h 272115"/>
              <a:gd name="connsiteX168" fmla="*/ 16098 w 208444"/>
              <a:gd name="connsiteY168" fmla="*/ 131983 h 272115"/>
              <a:gd name="connsiteX169" fmla="*/ 15608 w 208444"/>
              <a:gd name="connsiteY169" fmla="*/ 129779 h 272115"/>
              <a:gd name="connsiteX170" fmla="*/ 18057 w 208444"/>
              <a:gd name="connsiteY170" fmla="*/ 120472 h 272115"/>
              <a:gd name="connsiteX171" fmla="*/ 19282 w 208444"/>
              <a:gd name="connsiteY171" fmla="*/ 115328 h 272115"/>
              <a:gd name="connsiteX172" fmla="*/ 19282 w 208444"/>
              <a:gd name="connsiteY172" fmla="*/ 112144 h 272115"/>
              <a:gd name="connsiteX173" fmla="*/ 16588 w 208444"/>
              <a:gd name="connsiteY173" fmla="*/ 103816 h 272115"/>
              <a:gd name="connsiteX174" fmla="*/ 12669 w 208444"/>
              <a:gd name="connsiteY174" fmla="*/ 96958 h 272115"/>
              <a:gd name="connsiteX175" fmla="*/ 11934 w 208444"/>
              <a:gd name="connsiteY175" fmla="*/ 94754 h 272115"/>
              <a:gd name="connsiteX176" fmla="*/ 11934 w 208444"/>
              <a:gd name="connsiteY176" fmla="*/ 94509 h 272115"/>
              <a:gd name="connsiteX177" fmla="*/ 11934 w 208444"/>
              <a:gd name="connsiteY177" fmla="*/ 94264 h 272115"/>
              <a:gd name="connsiteX178" fmla="*/ 17567 w 208444"/>
              <a:gd name="connsiteY178" fmla="*/ 85202 h 272115"/>
              <a:gd name="connsiteX179" fmla="*/ 22221 w 208444"/>
              <a:gd name="connsiteY179" fmla="*/ 79079 h 272115"/>
              <a:gd name="connsiteX180" fmla="*/ 23936 w 208444"/>
              <a:gd name="connsiteY180" fmla="*/ 68792 h 272115"/>
              <a:gd name="connsiteX181" fmla="*/ 23446 w 208444"/>
              <a:gd name="connsiteY181" fmla="*/ 58995 h 272115"/>
              <a:gd name="connsiteX182" fmla="*/ 23936 w 208444"/>
              <a:gd name="connsiteY182" fmla="*/ 57035 h 272115"/>
              <a:gd name="connsiteX183" fmla="*/ 23936 w 208444"/>
              <a:gd name="connsiteY183" fmla="*/ 56790 h 272115"/>
              <a:gd name="connsiteX184" fmla="*/ 24181 w 208444"/>
              <a:gd name="connsiteY184" fmla="*/ 56545 h 272115"/>
              <a:gd name="connsiteX185" fmla="*/ 33489 w 208444"/>
              <a:gd name="connsiteY185" fmla="*/ 51647 h 272115"/>
              <a:gd name="connsiteX186" fmla="*/ 37408 w 208444"/>
              <a:gd name="connsiteY186" fmla="*/ 49687 h 272115"/>
              <a:gd name="connsiteX187" fmla="*/ 39857 w 208444"/>
              <a:gd name="connsiteY187" fmla="*/ 47728 h 272115"/>
              <a:gd name="connsiteX188" fmla="*/ 45246 w 208444"/>
              <a:gd name="connsiteY188" fmla="*/ 38910 h 272115"/>
              <a:gd name="connsiteX189" fmla="*/ 47695 w 208444"/>
              <a:gd name="connsiteY189" fmla="*/ 31563 h 272115"/>
              <a:gd name="connsiteX190" fmla="*/ 48920 w 208444"/>
              <a:gd name="connsiteY190" fmla="*/ 29603 h 272115"/>
              <a:gd name="connsiteX191" fmla="*/ 57493 w 208444"/>
              <a:gd name="connsiteY191" fmla="*/ 27644 h 272115"/>
              <a:gd name="connsiteX192" fmla="*/ 63861 w 208444"/>
              <a:gd name="connsiteY192" fmla="*/ 27889 h 272115"/>
              <a:gd name="connsiteX193" fmla="*/ 81987 w 208444"/>
              <a:gd name="connsiteY193" fmla="*/ 14418 h 272115"/>
              <a:gd name="connsiteX194" fmla="*/ 82232 w 208444"/>
              <a:gd name="connsiteY194" fmla="*/ 14173 h 272115"/>
              <a:gd name="connsiteX195" fmla="*/ 82722 w 208444"/>
              <a:gd name="connsiteY195" fmla="*/ 14173 h 272115"/>
              <a:gd name="connsiteX196" fmla="*/ 93009 w 208444"/>
              <a:gd name="connsiteY196" fmla="*/ 16377 h 272115"/>
              <a:gd name="connsiteX197" fmla="*/ 93009 w 208444"/>
              <a:gd name="connsiteY197" fmla="*/ 16377 h 272115"/>
              <a:gd name="connsiteX198" fmla="*/ 114809 w 208444"/>
              <a:gd name="connsiteY198" fmla="*/ 15887 h 272115"/>
              <a:gd name="connsiteX199" fmla="*/ 114809 w 208444"/>
              <a:gd name="connsiteY199" fmla="*/ 15887 h 272115"/>
              <a:gd name="connsiteX200" fmla="*/ 124362 w 208444"/>
              <a:gd name="connsiteY200" fmla="*/ 14173 h 272115"/>
              <a:gd name="connsiteX201" fmla="*/ 124852 w 208444"/>
              <a:gd name="connsiteY201" fmla="*/ 14173 h 272115"/>
              <a:gd name="connsiteX202" fmla="*/ 125097 w 208444"/>
              <a:gd name="connsiteY202" fmla="*/ 14418 h 272115"/>
              <a:gd name="connsiteX203" fmla="*/ 139058 w 208444"/>
              <a:gd name="connsiteY203" fmla="*/ 27154 h 272115"/>
              <a:gd name="connsiteX204" fmla="*/ 146896 w 208444"/>
              <a:gd name="connsiteY204" fmla="*/ 28134 h 272115"/>
              <a:gd name="connsiteX205" fmla="*/ 155959 w 208444"/>
              <a:gd name="connsiteY205" fmla="*/ 28623 h 272115"/>
              <a:gd name="connsiteX206" fmla="*/ 157429 w 208444"/>
              <a:gd name="connsiteY206" fmla="*/ 29603 h 272115"/>
              <a:gd name="connsiteX207" fmla="*/ 157674 w 208444"/>
              <a:gd name="connsiteY207" fmla="*/ 29603 h 272115"/>
              <a:gd name="connsiteX208" fmla="*/ 157674 w 208444"/>
              <a:gd name="connsiteY208" fmla="*/ 29848 h 272115"/>
              <a:gd name="connsiteX209" fmla="*/ 158654 w 208444"/>
              <a:gd name="connsiteY209" fmla="*/ 31318 h 272115"/>
              <a:gd name="connsiteX210" fmla="*/ 161348 w 208444"/>
              <a:gd name="connsiteY210" fmla="*/ 39155 h 272115"/>
              <a:gd name="connsiteX211" fmla="*/ 165757 w 208444"/>
              <a:gd name="connsiteY211" fmla="*/ 47483 h 272115"/>
              <a:gd name="connsiteX212" fmla="*/ 172125 w 208444"/>
              <a:gd name="connsiteY212" fmla="*/ 52137 h 272115"/>
              <a:gd name="connsiteX213" fmla="*/ 178739 w 208444"/>
              <a:gd name="connsiteY213" fmla="*/ 55076 h 272115"/>
              <a:gd name="connsiteX214" fmla="*/ 181188 w 208444"/>
              <a:gd name="connsiteY214" fmla="*/ 56790 h 272115"/>
              <a:gd name="connsiteX215" fmla="*/ 181433 w 208444"/>
              <a:gd name="connsiteY215" fmla="*/ 56790 h 272115"/>
              <a:gd name="connsiteX216" fmla="*/ 181433 w 208444"/>
              <a:gd name="connsiteY216" fmla="*/ 57035 h 272115"/>
              <a:gd name="connsiteX217" fmla="*/ 182658 w 208444"/>
              <a:gd name="connsiteY217" fmla="*/ 58995 h 272115"/>
              <a:gd name="connsiteX218" fmla="*/ 182413 w 208444"/>
              <a:gd name="connsiteY218" fmla="*/ 68547 h 272115"/>
              <a:gd name="connsiteX219" fmla="*/ 182168 w 208444"/>
              <a:gd name="connsiteY219" fmla="*/ 75650 h 272115"/>
              <a:gd name="connsiteX220" fmla="*/ 182413 w 208444"/>
              <a:gd name="connsiteY220" fmla="*/ 76874 h 272115"/>
              <a:gd name="connsiteX221" fmla="*/ 188536 w 208444"/>
              <a:gd name="connsiteY221" fmla="*/ 86182 h 272115"/>
              <a:gd name="connsiteX222" fmla="*/ 191231 w 208444"/>
              <a:gd name="connsiteY222" fmla="*/ 89121 h 272115"/>
              <a:gd name="connsiteX223" fmla="*/ 193190 w 208444"/>
              <a:gd name="connsiteY223" fmla="*/ 91815 h 272115"/>
              <a:gd name="connsiteX224" fmla="*/ 191231 w 208444"/>
              <a:gd name="connsiteY224" fmla="*/ 100143 h 272115"/>
              <a:gd name="connsiteX225" fmla="*/ 188291 w 208444"/>
              <a:gd name="connsiteY225" fmla="*/ 105041 h 272115"/>
              <a:gd name="connsiteX226" fmla="*/ 188536 w 208444"/>
              <a:gd name="connsiteY226" fmla="*/ 124390 h 272115"/>
              <a:gd name="connsiteX227" fmla="*/ 188291 w 208444"/>
              <a:gd name="connsiteY227" fmla="*/ 133943 h 272115"/>
              <a:gd name="connsiteX228" fmla="*/ 179229 w 208444"/>
              <a:gd name="connsiteY228" fmla="*/ 140311 h 272115"/>
              <a:gd name="connsiteX229" fmla="*/ 175065 w 208444"/>
              <a:gd name="connsiteY229" fmla="*/ 145699 h 272115"/>
              <a:gd name="connsiteX230" fmla="*/ 173105 w 208444"/>
              <a:gd name="connsiteY230" fmla="*/ 154272 h 272115"/>
              <a:gd name="connsiteX231" fmla="*/ 172125 w 208444"/>
              <a:gd name="connsiteY231" fmla="*/ 162109 h 272115"/>
              <a:gd name="connsiteX232" fmla="*/ 171635 w 208444"/>
              <a:gd name="connsiteY232" fmla="*/ 163334 h 272115"/>
              <a:gd name="connsiteX233" fmla="*/ 171635 w 208444"/>
              <a:gd name="connsiteY233" fmla="*/ 163579 h 272115"/>
              <a:gd name="connsiteX234" fmla="*/ 171635 w 208444"/>
              <a:gd name="connsiteY234" fmla="*/ 163824 h 272115"/>
              <a:gd name="connsiteX235" fmla="*/ 170166 w 208444"/>
              <a:gd name="connsiteY235" fmla="*/ 165049 h 272115"/>
              <a:gd name="connsiteX236" fmla="*/ 160858 w 208444"/>
              <a:gd name="connsiteY236" fmla="*/ 167498 h 272115"/>
              <a:gd name="connsiteX237" fmla="*/ 155469 w 208444"/>
              <a:gd name="connsiteY237" fmla="*/ 168967 h 272115"/>
              <a:gd name="connsiteX238" fmla="*/ 153020 w 208444"/>
              <a:gd name="connsiteY238" fmla="*/ 170192 h 272115"/>
              <a:gd name="connsiteX239" fmla="*/ 147141 w 208444"/>
              <a:gd name="connsiteY239" fmla="*/ 176805 h 272115"/>
              <a:gd name="connsiteX240" fmla="*/ 141753 w 208444"/>
              <a:gd name="connsiteY240" fmla="*/ 185378 h 272115"/>
              <a:gd name="connsiteX241" fmla="*/ 140528 w 208444"/>
              <a:gd name="connsiteY241" fmla="*/ 186357 h 272115"/>
              <a:gd name="connsiteX242" fmla="*/ 140283 w 208444"/>
              <a:gd name="connsiteY242" fmla="*/ 186602 h 272115"/>
              <a:gd name="connsiteX243" fmla="*/ 140038 w 208444"/>
              <a:gd name="connsiteY243" fmla="*/ 186602 h 272115"/>
              <a:gd name="connsiteX244" fmla="*/ 129261 w 208444"/>
              <a:gd name="connsiteY244" fmla="*/ 184888 h 272115"/>
              <a:gd name="connsiteX245" fmla="*/ 126811 w 208444"/>
              <a:gd name="connsiteY245" fmla="*/ 184398 h 272115"/>
              <a:gd name="connsiteX246" fmla="*/ 118973 w 208444"/>
              <a:gd name="connsiteY246" fmla="*/ 185133 h 272115"/>
              <a:gd name="connsiteX247" fmla="*/ 112115 w 208444"/>
              <a:gd name="connsiteY247" fmla="*/ 189052 h 272115"/>
              <a:gd name="connsiteX248" fmla="*/ 104522 w 208444"/>
              <a:gd name="connsiteY248" fmla="*/ 193950 h 272115"/>
              <a:gd name="connsiteX249" fmla="*/ 102562 w 208444"/>
              <a:gd name="connsiteY249" fmla="*/ 194195 h 272115"/>
              <a:gd name="connsiteX250" fmla="*/ 102317 w 208444"/>
              <a:gd name="connsiteY250" fmla="*/ 194195 h 272115"/>
              <a:gd name="connsiteX251" fmla="*/ 102072 w 208444"/>
              <a:gd name="connsiteY251" fmla="*/ 194195 h 272115"/>
              <a:gd name="connsiteX252" fmla="*/ 100113 w 208444"/>
              <a:gd name="connsiteY252" fmla="*/ 193215 h 272115"/>
              <a:gd name="connsiteX253" fmla="*/ 93989 w 208444"/>
              <a:gd name="connsiteY253" fmla="*/ 188562 h 272115"/>
              <a:gd name="connsiteX254" fmla="*/ 86396 w 208444"/>
              <a:gd name="connsiteY254" fmla="*/ 184643 h 272115"/>
              <a:gd name="connsiteX255" fmla="*/ 77333 w 208444"/>
              <a:gd name="connsiteY255" fmla="*/ 184888 h 272115"/>
              <a:gd name="connsiteX256" fmla="*/ 67535 w 208444"/>
              <a:gd name="connsiteY256" fmla="*/ 186357 h 272115"/>
              <a:gd name="connsiteX257" fmla="*/ 65576 w 208444"/>
              <a:gd name="connsiteY257" fmla="*/ 185623 h 272115"/>
              <a:gd name="connsiteX258" fmla="*/ 65331 w 208444"/>
              <a:gd name="connsiteY258" fmla="*/ 185623 h 272115"/>
              <a:gd name="connsiteX259" fmla="*/ 65086 w 208444"/>
              <a:gd name="connsiteY259" fmla="*/ 185623 h 272115"/>
              <a:gd name="connsiteX260" fmla="*/ 63371 w 208444"/>
              <a:gd name="connsiteY260" fmla="*/ 183908 h 272115"/>
              <a:gd name="connsiteX261" fmla="*/ 59452 w 208444"/>
              <a:gd name="connsiteY261" fmla="*/ 177050 h 272115"/>
              <a:gd name="connsiteX262" fmla="*/ 53329 w 208444"/>
              <a:gd name="connsiteY262" fmla="*/ 170437 h 272115"/>
              <a:gd name="connsiteX263" fmla="*/ 53574 w 208444"/>
              <a:gd name="connsiteY263" fmla="*/ 170192 h 272115"/>
              <a:gd name="connsiteX264" fmla="*/ 102562 w 208444"/>
              <a:gd name="connsiteY264" fmla="*/ 177050 h 272115"/>
              <a:gd name="connsiteX265" fmla="*/ 176534 w 208444"/>
              <a:gd name="connsiteY265" fmla="*/ 103082 h 272115"/>
              <a:gd name="connsiteX266" fmla="*/ 102562 w 208444"/>
              <a:gd name="connsiteY266" fmla="*/ 29113 h 272115"/>
              <a:gd name="connsiteX267" fmla="*/ 28590 w 208444"/>
              <a:gd name="connsiteY267" fmla="*/ 103082 h 272115"/>
              <a:gd name="connsiteX268" fmla="*/ 102562 w 208444"/>
              <a:gd name="connsiteY268" fmla="*/ 177050 h 272115"/>
              <a:gd name="connsiteX269" fmla="*/ 102562 w 208444"/>
              <a:gd name="connsiteY269" fmla="*/ 165049 h 272115"/>
              <a:gd name="connsiteX270" fmla="*/ 40592 w 208444"/>
              <a:gd name="connsiteY270" fmla="*/ 103082 h 272115"/>
              <a:gd name="connsiteX271" fmla="*/ 102562 w 208444"/>
              <a:gd name="connsiteY271" fmla="*/ 41115 h 272115"/>
              <a:gd name="connsiteX272" fmla="*/ 164532 w 208444"/>
              <a:gd name="connsiteY272" fmla="*/ 103082 h 272115"/>
              <a:gd name="connsiteX273" fmla="*/ 102562 w 208444"/>
              <a:gd name="connsiteY273" fmla="*/ 165049 h 27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208444" h="272115">
                <a:moveTo>
                  <a:pt x="1891" y="104061"/>
                </a:moveTo>
                <a:cubicBezTo>
                  <a:pt x="3361" y="106756"/>
                  <a:pt x="6300" y="110185"/>
                  <a:pt x="6545" y="113369"/>
                </a:cubicBezTo>
                <a:cubicBezTo>
                  <a:pt x="6545" y="114103"/>
                  <a:pt x="6545" y="114838"/>
                  <a:pt x="6300" y="115818"/>
                </a:cubicBezTo>
                <a:lnTo>
                  <a:pt x="6300" y="115818"/>
                </a:lnTo>
                <a:cubicBezTo>
                  <a:pt x="4096" y="122676"/>
                  <a:pt x="912" y="129534"/>
                  <a:pt x="4341" y="136637"/>
                </a:cubicBezTo>
                <a:cubicBezTo>
                  <a:pt x="6055" y="141780"/>
                  <a:pt x="9729" y="144230"/>
                  <a:pt x="14138" y="147169"/>
                </a:cubicBezTo>
                <a:cubicBezTo>
                  <a:pt x="15363" y="147904"/>
                  <a:pt x="16588" y="148883"/>
                  <a:pt x="17567" y="149618"/>
                </a:cubicBezTo>
                <a:cubicBezTo>
                  <a:pt x="18057" y="150108"/>
                  <a:pt x="18792" y="150598"/>
                  <a:pt x="19282" y="151333"/>
                </a:cubicBezTo>
                <a:lnTo>
                  <a:pt x="19527" y="151578"/>
                </a:lnTo>
                <a:lnTo>
                  <a:pt x="19527" y="151822"/>
                </a:lnTo>
                <a:cubicBezTo>
                  <a:pt x="20507" y="154272"/>
                  <a:pt x="20507" y="156721"/>
                  <a:pt x="20752" y="158925"/>
                </a:cubicBezTo>
                <a:cubicBezTo>
                  <a:pt x="20997" y="161130"/>
                  <a:pt x="20997" y="163334"/>
                  <a:pt x="21731" y="165294"/>
                </a:cubicBezTo>
                <a:cubicBezTo>
                  <a:pt x="22466" y="167988"/>
                  <a:pt x="23691" y="170192"/>
                  <a:pt x="25651" y="172396"/>
                </a:cubicBezTo>
                <a:cubicBezTo>
                  <a:pt x="29080" y="177050"/>
                  <a:pt x="33489" y="178030"/>
                  <a:pt x="38877" y="179254"/>
                </a:cubicBezTo>
                <a:cubicBezTo>
                  <a:pt x="41572" y="179744"/>
                  <a:pt x="44266" y="180234"/>
                  <a:pt x="46471" y="181214"/>
                </a:cubicBezTo>
                <a:cubicBezTo>
                  <a:pt x="46471" y="181214"/>
                  <a:pt x="46715" y="181214"/>
                  <a:pt x="46715" y="181459"/>
                </a:cubicBezTo>
                <a:lnTo>
                  <a:pt x="47450" y="181704"/>
                </a:lnTo>
                <a:lnTo>
                  <a:pt x="47205" y="182439"/>
                </a:lnTo>
                <a:cubicBezTo>
                  <a:pt x="40102" y="202278"/>
                  <a:pt x="33244" y="222117"/>
                  <a:pt x="26140" y="242201"/>
                </a:cubicBezTo>
                <a:cubicBezTo>
                  <a:pt x="24181" y="246120"/>
                  <a:pt x="26385" y="250774"/>
                  <a:pt x="30549" y="251753"/>
                </a:cubicBezTo>
                <a:cubicBezTo>
                  <a:pt x="32264" y="252243"/>
                  <a:pt x="33979" y="251753"/>
                  <a:pt x="35448" y="250774"/>
                </a:cubicBezTo>
                <a:cubicBezTo>
                  <a:pt x="45491" y="245385"/>
                  <a:pt x="55533" y="239507"/>
                  <a:pt x="65331" y="234118"/>
                </a:cubicBezTo>
                <a:lnTo>
                  <a:pt x="66311" y="233629"/>
                </a:lnTo>
                <a:lnTo>
                  <a:pt x="66801" y="234608"/>
                </a:lnTo>
                <a:cubicBezTo>
                  <a:pt x="71210" y="245140"/>
                  <a:pt x="75129" y="255672"/>
                  <a:pt x="79048" y="266449"/>
                </a:cubicBezTo>
                <a:cubicBezTo>
                  <a:pt x="80027" y="269143"/>
                  <a:pt x="81987" y="272082"/>
                  <a:pt x="85171" y="272082"/>
                </a:cubicBezTo>
                <a:cubicBezTo>
                  <a:pt x="89090" y="272327"/>
                  <a:pt x="91785" y="268164"/>
                  <a:pt x="93009" y="264979"/>
                </a:cubicBezTo>
                <a:cubicBezTo>
                  <a:pt x="95704" y="257387"/>
                  <a:pt x="98398" y="249304"/>
                  <a:pt x="101337" y="241711"/>
                </a:cubicBezTo>
                <a:lnTo>
                  <a:pt x="102317" y="239262"/>
                </a:lnTo>
                <a:lnTo>
                  <a:pt x="103297" y="241711"/>
                </a:lnTo>
                <a:cubicBezTo>
                  <a:pt x="105011" y="246610"/>
                  <a:pt x="106726" y="251508"/>
                  <a:pt x="108686" y="256407"/>
                </a:cubicBezTo>
                <a:cubicBezTo>
                  <a:pt x="111380" y="263265"/>
                  <a:pt x="118483" y="263265"/>
                  <a:pt x="121422" y="256652"/>
                </a:cubicBezTo>
                <a:cubicBezTo>
                  <a:pt x="125586" y="246120"/>
                  <a:pt x="129506" y="235588"/>
                  <a:pt x="133670" y="225301"/>
                </a:cubicBezTo>
                <a:lnTo>
                  <a:pt x="133914" y="224321"/>
                </a:lnTo>
                <a:lnTo>
                  <a:pt x="134894" y="224811"/>
                </a:lnTo>
                <a:cubicBezTo>
                  <a:pt x="144202" y="228975"/>
                  <a:pt x="152285" y="234853"/>
                  <a:pt x="161348" y="239752"/>
                </a:cubicBezTo>
                <a:cubicBezTo>
                  <a:pt x="164287" y="241466"/>
                  <a:pt x="169676" y="244161"/>
                  <a:pt x="173105" y="242446"/>
                </a:cubicBezTo>
                <a:cubicBezTo>
                  <a:pt x="173350" y="242201"/>
                  <a:pt x="173595" y="242201"/>
                  <a:pt x="173840" y="241956"/>
                </a:cubicBezTo>
                <a:cubicBezTo>
                  <a:pt x="177269" y="239017"/>
                  <a:pt x="174575" y="231669"/>
                  <a:pt x="173350" y="228240"/>
                </a:cubicBezTo>
                <a:cubicBezTo>
                  <a:pt x="168696" y="215504"/>
                  <a:pt x="164287" y="203013"/>
                  <a:pt x="159633" y="190276"/>
                </a:cubicBezTo>
                <a:cubicBezTo>
                  <a:pt x="159143" y="188562"/>
                  <a:pt x="157919" y="185623"/>
                  <a:pt x="159143" y="183908"/>
                </a:cubicBezTo>
                <a:lnTo>
                  <a:pt x="159388" y="183663"/>
                </a:lnTo>
                <a:lnTo>
                  <a:pt x="159633" y="183418"/>
                </a:lnTo>
                <a:cubicBezTo>
                  <a:pt x="160858" y="181459"/>
                  <a:pt x="163797" y="180724"/>
                  <a:pt x="166002" y="180234"/>
                </a:cubicBezTo>
                <a:cubicBezTo>
                  <a:pt x="167716" y="179989"/>
                  <a:pt x="169431" y="179744"/>
                  <a:pt x="171146" y="179254"/>
                </a:cubicBezTo>
                <a:cubicBezTo>
                  <a:pt x="178004" y="178275"/>
                  <a:pt x="183393" y="172886"/>
                  <a:pt x="186087" y="166763"/>
                </a:cubicBezTo>
                <a:lnTo>
                  <a:pt x="186087" y="166518"/>
                </a:lnTo>
                <a:lnTo>
                  <a:pt x="186087" y="166273"/>
                </a:lnTo>
                <a:cubicBezTo>
                  <a:pt x="186822" y="163824"/>
                  <a:pt x="187067" y="161375"/>
                  <a:pt x="187067" y="158925"/>
                </a:cubicBezTo>
                <a:cubicBezTo>
                  <a:pt x="187312" y="156476"/>
                  <a:pt x="187312" y="153292"/>
                  <a:pt x="188781" y="151088"/>
                </a:cubicBezTo>
                <a:cubicBezTo>
                  <a:pt x="189271" y="150353"/>
                  <a:pt x="189761" y="149863"/>
                  <a:pt x="190496" y="149373"/>
                </a:cubicBezTo>
                <a:cubicBezTo>
                  <a:pt x="196130" y="145944"/>
                  <a:pt x="202008" y="142515"/>
                  <a:pt x="203723" y="135412"/>
                </a:cubicBezTo>
                <a:cubicBezTo>
                  <a:pt x="204702" y="132963"/>
                  <a:pt x="204947" y="130514"/>
                  <a:pt x="204702" y="127819"/>
                </a:cubicBezTo>
                <a:cubicBezTo>
                  <a:pt x="204213" y="124146"/>
                  <a:pt x="202743" y="120717"/>
                  <a:pt x="201518" y="117288"/>
                </a:cubicBezTo>
                <a:cubicBezTo>
                  <a:pt x="201273" y="116798"/>
                  <a:pt x="201273" y="116308"/>
                  <a:pt x="201028" y="115818"/>
                </a:cubicBezTo>
                <a:cubicBezTo>
                  <a:pt x="200783" y="115328"/>
                  <a:pt x="200783" y="114838"/>
                  <a:pt x="200783" y="114103"/>
                </a:cubicBezTo>
                <a:lnTo>
                  <a:pt x="200783" y="113859"/>
                </a:lnTo>
                <a:lnTo>
                  <a:pt x="200783" y="113614"/>
                </a:lnTo>
                <a:cubicBezTo>
                  <a:pt x="200783" y="113124"/>
                  <a:pt x="201028" y="112879"/>
                  <a:pt x="201028" y="112389"/>
                </a:cubicBezTo>
                <a:cubicBezTo>
                  <a:pt x="202008" y="109450"/>
                  <a:pt x="203968" y="106756"/>
                  <a:pt x="205682" y="104061"/>
                </a:cubicBezTo>
                <a:cubicBezTo>
                  <a:pt x="205927" y="103572"/>
                  <a:pt x="206172" y="102837"/>
                  <a:pt x="206662" y="102347"/>
                </a:cubicBezTo>
                <a:cubicBezTo>
                  <a:pt x="207397" y="100877"/>
                  <a:pt x="207887" y="99163"/>
                  <a:pt x="208132" y="97693"/>
                </a:cubicBezTo>
                <a:lnTo>
                  <a:pt x="208132" y="97693"/>
                </a:lnTo>
                <a:cubicBezTo>
                  <a:pt x="208377" y="94264"/>
                  <a:pt x="208377" y="90590"/>
                  <a:pt x="207397" y="87406"/>
                </a:cubicBezTo>
                <a:lnTo>
                  <a:pt x="207397" y="87406"/>
                </a:lnTo>
                <a:cubicBezTo>
                  <a:pt x="206417" y="84467"/>
                  <a:pt x="204458" y="82018"/>
                  <a:pt x="202498" y="79813"/>
                </a:cubicBezTo>
                <a:cubicBezTo>
                  <a:pt x="200783" y="77854"/>
                  <a:pt x="198579" y="76140"/>
                  <a:pt x="197354" y="73690"/>
                </a:cubicBezTo>
                <a:cubicBezTo>
                  <a:pt x="197109" y="73200"/>
                  <a:pt x="196864" y="72955"/>
                  <a:pt x="196864" y="72466"/>
                </a:cubicBezTo>
                <a:lnTo>
                  <a:pt x="196864" y="72221"/>
                </a:lnTo>
                <a:lnTo>
                  <a:pt x="196864" y="71976"/>
                </a:lnTo>
                <a:cubicBezTo>
                  <a:pt x="196864" y="67322"/>
                  <a:pt x="198089" y="62668"/>
                  <a:pt x="197844" y="58260"/>
                </a:cubicBezTo>
                <a:cubicBezTo>
                  <a:pt x="197599" y="55566"/>
                  <a:pt x="196864" y="53116"/>
                  <a:pt x="195395" y="50667"/>
                </a:cubicBezTo>
                <a:cubicBezTo>
                  <a:pt x="192700" y="45034"/>
                  <a:pt x="187557" y="42829"/>
                  <a:pt x="181923" y="40625"/>
                </a:cubicBezTo>
                <a:cubicBezTo>
                  <a:pt x="180698" y="40135"/>
                  <a:pt x="179229" y="39645"/>
                  <a:pt x="178004" y="38910"/>
                </a:cubicBezTo>
                <a:lnTo>
                  <a:pt x="177759" y="38910"/>
                </a:lnTo>
                <a:lnTo>
                  <a:pt x="177514" y="38665"/>
                </a:lnTo>
                <a:cubicBezTo>
                  <a:pt x="176044" y="37196"/>
                  <a:pt x="175310" y="34747"/>
                  <a:pt x="174820" y="33032"/>
                </a:cubicBezTo>
                <a:cubicBezTo>
                  <a:pt x="174330" y="31318"/>
                  <a:pt x="173840" y="29603"/>
                  <a:pt x="173105" y="27889"/>
                </a:cubicBezTo>
                <a:cubicBezTo>
                  <a:pt x="170656" y="20051"/>
                  <a:pt x="162818" y="14662"/>
                  <a:pt x="154490" y="14907"/>
                </a:cubicBezTo>
                <a:cubicBezTo>
                  <a:pt x="152775" y="14662"/>
                  <a:pt x="151060" y="14907"/>
                  <a:pt x="149101" y="15152"/>
                </a:cubicBezTo>
                <a:cubicBezTo>
                  <a:pt x="147141" y="15152"/>
                  <a:pt x="144937" y="15152"/>
                  <a:pt x="143467" y="14173"/>
                </a:cubicBezTo>
                <a:cubicBezTo>
                  <a:pt x="142977" y="13928"/>
                  <a:pt x="142242" y="13193"/>
                  <a:pt x="141753" y="12703"/>
                </a:cubicBezTo>
                <a:lnTo>
                  <a:pt x="141508" y="12458"/>
                </a:lnTo>
                <a:cubicBezTo>
                  <a:pt x="136854" y="6825"/>
                  <a:pt x="131710" y="946"/>
                  <a:pt x="123627" y="457"/>
                </a:cubicBezTo>
                <a:cubicBezTo>
                  <a:pt x="121178" y="212"/>
                  <a:pt x="118728" y="457"/>
                  <a:pt x="116279" y="1191"/>
                </a:cubicBezTo>
                <a:cubicBezTo>
                  <a:pt x="112360" y="2416"/>
                  <a:pt x="109175" y="4620"/>
                  <a:pt x="105011" y="6090"/>
                </a:cubicBezTo>
                <a:lnTo>
                  <a:pt x="104767" y="6090"/>
                </a:lnTo>
                <a:lnTo>
                  <a:pt x="104522" y="6090"/>
                </a:lnTo>
                <a:cubicBezTo>
                  <a:pt x="102807" y="6090"/>
                  <a:pt x="101092" y="5355"/>
                  <a:pt x="99623" y="4375"/>
                </a:cubicBezTo>
                <a:cubicBezTo>
                  <a:pt x="98398" y="3641"/>
                  <a:pt x="97173" y="2906"/>
                  <a:pt x="95704" y="2416"/>
                </a:cubicBezTo>
                <a:cubicBezTo>
                  <a:pt x="87376" y="-2238"/>
                  <a:pt x="76108" y="702"/>
                  <a:pt x="70475" y="8294"/>
                </a:cubicBezTo>
                <a:cubicBezTo>
                  <a:pt x="68760" y="10254"/>
                  <a:pt x="66801" y="13683"/>
                  <a:pt x="64351" y="14418"/>
                </a:cubicBezTo>
                <a:cubicBezTo>
                  <a:pt x="63616" y="14662"/>
                  <a:pt x="62882" y="14662"/>
                  <a:pt x="62147" y="14662"/>
                </a:cubicBezTo>
                <a:lnTo>
                  <a:pt x="62147" y="14662"/>
                </a:lnTo>
                <a:cubicBezTo>
                  <a:pt x="55043" y="13928"/>
                  <a:pt x="46960" y="14418"/>
                  <a:pt x="41327" y="19561"/>
                </a:cubicBezTo>
                <a:cubicBezTo>
                  <a:pt x="38143" y="22010"/>
                  <a:pt x="36673" y="25194"/>
                  <a:pt x="35693" y="28868"/>
                </a:cubicBezTo>
                <a:cubicBezTo>
                  <a:pt x="34958" y="31318"/>
                  <a:pt x="34468" y="34257"/>
                  <a:pt x="33244" y="36461"/>
                </a:cubicBezTo>
                <a:cubicBezTo>
                  <a:pt x="32999" y="36951"/>
                  <a:pt x="32754" y="37441"/>
                  <a:pt x="32264" y="37931"/>
                </a:cubicBezTo>
                <a:lnTo>
                  <a:pt x="32019" y="38176"/>
                </a:lnTo>
                <a:lnTo>
                  <a:pt x="31774" y="38421"/>
                </a:lnTo>
                <a:cubicBezTo>
                  <a:pt x="28590" y="40380"/>
                  <a:pt x="25406" y="41115"/>
                  <a:pt x="21976" y="42584"/>
                </a:cubicBezTo>
                <a:cubicBezTo>
                  <a:pt x="19527" y="43809"/>
                  <a:pt x="17323" y="45279"/>
                  <a:pt x="15608" y="47238"/>
                </a:cubicBezTo>
                <a:cubicBezTo>
                  <a:pt x="9974" y="53851"/>
                  <a:pt x="10709" y="62913"/>
                  <a:pt x="12424" y="70751"/>
                </a:cubicBezTo>
                <a:lnTo>
                  <a:pt x="12669" y="70996"/>
                </a:lnTo>
                <a:lnTo>
                  <a:pt x="12424" y="71241"/>
                </a:lnTo>
                <a:cubicBezTo>
                  <a:pt x="10709" y="74425"/>
                  <a:pt x="8260" y="76874"/>
                  <a:pt x="5810" y="79569"/>
                </a:cubicBezTo>
                <a:cubicBezTo>
                  <a:pt x="-313" y="85692"/>
                  <a:pt x="-1783" y="95979"/>
                  <a:pt x="3116" y="103572"/>
                </a:cubicBezTo>
                <a:lnTo>
                  <a:pt x="2626" y="103327"/>
                </a:lnTo>
                <a:close/>
                <a:moveTo>
                  <a:pt x="119953" y="199094"/>
                </a:moveTo>
                <a:lnTo>
                  <a:pt x="120198" y="198849"/>
                </a:lnTo>
                <a:cubicBezTo>
                  <a:pt x="122157" y="197134"/>
                  <a:pt x="125097" y="197379"/>
                  <a:pt x="127301" y="197869"/>
                </a:cubicBezTo>
                <a:cubicBezTo>
                  <a:pt x="128526" y="198114"/>
                  <a:pt x="129750" y="198359"/>
                  <a:pt x="130975" y="198849"/>
                </a:cubicBezTo>
                <a:cubicBezTo>
                  <a:pt x="132445" y="199339"/>
                  <a:pt x="133914" y="199584"/>
                  <a:pt x="135629" y="199828"/>
                </a:cubicBezTo>
                <a:cubicBezTo>
                  <a:pt x="139548" y="200318"/>
                  <a:pt x="142977" y="198849"/>
                  <a:pt x="146406" y="197379"/>
                </a:cubicBezTo>
                <a:lnTo>
                  <a:pt x="147386" y="196889"/>
                </a:lnTo>
                <a:lnTo>
                  <a:pt x="147631" y="197869"/>
                </a:lnTo>
                <a:cubicBezTo>
                  <a:pt x="150081" y="204972"/>
                  <a:pt x="153020" y="212075"/>
                  <a:pt x="155224" y="218933"/>
                </a:cubicBezTo>
                <a:lnTo>
                  <a:pt x="155959" y="221137"/>
                </a:lnTo>
                <a:lnTo>
                  <a:pt x="154000" y="219913"/>
                </a:lnTo>
                <a:cubicBezTo>
                  <a:pt x="148366" y="216729"/>
                  <a:pt x="142732" y="213544"/>
                  <a:pt x="137344" y="210115"/>
                </a:cubicBezTo>
                <a:lnTo>
                  <a:pt x="137344" y="210115"/>
                </a:lnTo>
                <a:cubicBezTo>
                  <a:pt x="135629" y="209136"/>
                  <a:pt x="133914" y="208156"/>
                  <a:pt x="131955" y="207421"/>
                </a:cubicBezTo>
                <a:cubicBezTo>
                  <a:pt x="130730" y="206931"/>
                  <a:pt x="129261" y="206442"/>
                  <a:pt x="127791" y="206931"/>
                </a:cubicBezTo>
                <a:cubicBezTo>
                  <a:pt x="126566" y="207421"/>
                  <a:pt x="125586" y="208401"/>
                  <a:pt x="124852" y="209626"/>
                </a:cubicBezTo>
                <a:cubicBezTo>
                  <a:pt x="120933" y="217218"/>
                  <a:pt x="118238" y="225301"/>
                  <a:pt x="115054" y="233139"/>
                </a:cubicBezTo>
                <a:lnTo>
                  <a:pt x="114074" y="235343"/>
                </a:lnTo>
                <a:lnTo>
                  <a:pt x="113095" y="233139"/>
                </a:lnTo>
                <a:cubicBezTo>
                  <a:pt x="111380" y="228975"/>
                  <a:pt x="109910" y="224811"/>
                  <a:pt x="108931" y="220402"/>
                </a:cubicBezTo>
                <a:cubicBezTo>
                  <a:pt x="108441" y="218688"/>
                  <a:pt x="108441" y="218688"/>
                  <a:pt x="108931" y="216973"/>
                </a:cubicBezTo>
                <a:cubicBezTo>
                  <a:pt x="110400" y="209871"/>
                  <a:pt x="113095" y="202033"/>
                  <a:pt x="119708" y="198359"/>
                </a:cubicBezTo>
                <a:lnTo>
                  <a:pt x="119953" y="198114"/>
                </a:lnTo>
                <a:lnTo>
                  <a:pt x="120198" y="198359"/>
                </a:lnTo>
                <a:close/>
                <a:moveTo>
                  <a:pt x="73904" y="217463"/>
                </a:moveTo>
                <a:lnTo>
                  <a:pt x="72189" y="217708"/>
                </a:lnTo>
                <a:cubicBezTo>
                  <a:pt x="69495" y="217953"/>
                  <a:pt x="66801" y="217953"/>
                  <a:pt x="64106" y="219423"/>
                </a:cubicBezTo>
                <a:cubicBezTo>
                  <a:pt x="57738" y="222607"/>
                  <a:pt x="51614" y="226526"/>
                  <a:pt x="45246" y="229955"/>
                </a:cubicBezTo>
                <a:lnTo>
                  <a:pt x="43286" y="231179"/>
                </a:lnTo>
                <a:lnTo>
                  <a:pt x="44021" y="228975"/>
                </a:lnTo>
                <a:cubicBezTo>
                  <a:pt x="47940" y="218198"/>
                  <a:pt x="51859" y="207421"/>
                  <a:pt x="55533" y="196399"/>
                </a:cubicBezTo>
                <a:lnTo>
                  <a:pt x="55778" y="195175"/>
                </a:lnTo>
                <a:lnTo>
                  <a:pt x="56758" y="195665"/>
                </a:lnTo>
                <a:cubicBezTo>
                  <a:pt x="59452" y="197624"/>
                  <a:pt x="62392" y="199094"/>
                  <a:pt x="65821" y="199094"/>
                </a:cubicBezTo>
                <a:cubicBezTo>
                  <a:pt x="68270" y="199339"/>
                  <a:pt x="70475" y="199339"/>
                  <a:pt x="72679" y="198849"/>
                </a:cubicBezTo>
                <a:cubicBezTo>
                  <a:pt x="75863" y="198359"/>
                  <a:pt x="79048" y="197134"/>
                  <a:pt x="82477" y="197379"/>
                </a:cubicBezTo>
                <a:cubicBezTo>
                  <a:pt x="82722" y="197379"/>
                  <a:pt x="82967" y="197379"/>
                  <a:pt x="83457" y="197624"/>
                </a:cubicBezTo>
                <a:lnTo>
                  <a:pt x="83702" y="197624"/>
                </a:lnTo>
                <a:lnTo>
                  <a:pt x="83947" y="197869"/>
                </a:lnTo>
                <a:cubicBezTo>
                  <a:pt x="88600" y="201053"/>
                  <a:pt x="92519" y="204972"/>
                  <a:pt x="98153" y="206442"/>
                </a:cubicBezTo>
                <a:lnTo>
                  <a:pt x="99133" y="206686"/>
                </a:lnTo>
                <a:lnTo>
                  <a:pt x="98888" y="207666"/>
                </a:lnTo>
                <a:cubicBezTo>
                  <a:pt x="94724" y="219668"/>
                  <a:pt x="90315" y="231669"/>
                  <a:pt x="86151" y="243916"/>
                </a:cubicBezTo>
                <a:lnTo>
                  <a:pt x="85416" y="246120"/>
                </a:lnTo>
                <a:lnTo>
                  <a:pt x="84436" y="243916"/>
                </a:lnTo>
                <a:cubicBezTo>
                  <a:pt x="81252" y="235588"/>
                  <a:pt x="78068" y="227260"/>
                  <a:pt x="74884" y="219178"/>
                </a:cubicBezTo>
                <a:lnTo>
                  <a:pt x="74394" y="217463"/>
                </a:lnTo>
                <a:lnTo>
                  <a:pt x="74394" y="217463"/>
                </a:lnTo>
                <a:close/>
                <a:moveTo>
                  <a:pt x="53084" y="170192"/>
                </a:moveTo>
                <a:cubicBezTo>
                  <a:pt x="50635" y="168478"/>
                  <a:pt x="47695" y="167743"/>
                  <a:pt x="44756" y="167008"/>
                </a:cubicBezTo>
                <a:cubicBezTo>
                  <a:pt x="42307" y="166518"/>
                  <a:pt x="39367" y="166273"/>
                  <a:pt x="37163" y="165294"/>
                </a:cubicBezTo>
                <a:cubicBezTo>
                  <a:pt x="36673" y="165049"/>
                  <a:pt x="36183" y="164804"/>
                  <a:pt x="35693" y="164559"/>
                </a:cubicBezTo>
                <a:lnTo>
                  <a:pt x="35448" y="164559"/>
                </a:lnTo>
                <a:lnTo>
                  <a:pt x="35203" y="164314"/>
                </a:lnTo>
                <a:cubicBezTo>
                  <a:pt x="34713" y="163824"/>
                  <a:pt x="34468" y="163334"/>
                  <a:pt x="34223" y="162844"/>
                </a:cubicBezTo>
                <a:cubicBezTo>
                  <a:pt x="32754" y="160150"/>
                  <a:pt x="32754" y="155986"/>
                  <a:pt x="32509" y="152802"/>
                </a:cubicBezTo>
                <a:cubicBezTo>
                  <a:pt x="32264" y="150843"/>
                  <a:pt x="32019" y="148883"/>
                  <a:pt x="31529" y="147169"/>
                </a:cubicBezTo>
                <a:cubicBezTo>
                  <a:pt x="31284" y="146189"/>
                  <a:pt x="30794" y="145209"/>
                  <a:pt x="30059" y="144230"/>
                </a:cubicBezTo>
                <a:cubicBezTo>
                  <a:pt x="28835" y="141291"/>
                  <a:pt x="26385" y="139576"/>
                  <a:pt x="23691" y="137862"/>
                </a:cubicBezTo>
                <a:cubicBezTo>
                  <a:pt x="21487" y="136637"/>
                  <a:pt x="19037" y="135167"/>
                  <a:pt x="17323" y="133453"/>
                </a:cubicBezTo>
                <a:cubicBezTo>
                  <a:pt x="16833" y="132963"/>
                  <a:pt x="16588" y="132473"/>
                  <a:pt x="16098" y="131983"/>
                </a:cubicBezTo>
                <a:cubicBezTo>
                  <a:pt x="15853" y="131248"/>
                  <a:pt x="15608" y="130514"/>
                  <a:pt x="15608" y="129779"/>
                </a:cubicBezTo>
                <a:cubicBezTo>
                  <a:pt x="15363" y="126595"/>
                  <a:pt x="17078" y="123411"/>
                  <a:pt x="18057" y="120472"/>
                </a:cubicBezTo>
                <a:cubicBezTo>
                  <a:pt x="18547" y="118757"/>
                  <a:pt x="19037" y="117043"/>
                  <a:pt x="19282" y="115328"/>
                </a:cubicBezTo>
                <a:cubicBezTo>
                  <a:pt x="19527" y="114348"/>
                  <a:pt x="19527" y="113369"/>
                  <a:pt x="19282" y="112144"/>
                </a:cubicBezTo>
                <a:cubicBezTo>
                  <a:pt x="19037" y="108960"/>
                  <a:pt x="18057" y="106511"/>
                  <a:pt x="16588" y="103816"/>
                </a:cubicBezTo>
                <a:cubicBezTo>
                  <a:pt x="15363" y="101367"/>
                  <a:pt x="13648" y="99408"/>
                  <a:pt x="12669" y="96958"/>
                </a:cubicBezTo>
                <a:cubicBezTo>
                  <a:pt x="12424" y="96224"/>
                  <a:pt x="12179" y="95489"/>
                  <a:pt x="11934" y="94754"/>
                </a:cubicBezTo>
                <a:lnTo>
                  <a:pt x="11934" y="94509"/>
                </a:lnTo>
                <a:lnTo>
                  <a:pt x="11934" y="94264"/>
                </a:lnTo>
                <a:cubicBezTo>
                  <a:pt x="11934" y="90590"/>
                  <a:pt x="15118" y="87651"/>
                  <a:pt x="17567" y="85202"/>
                </a:cubicBezTo>
                <a:cubicBezTo>
                  <a:pt x="19282" y="83487"/>
                  <a:pt x="20997" y="81528"/>
                  <a:pt x="22221" y="79079"/>
                </a:cubicBezTo>
                <a:cubicBezTo>
                  <a:pt x="23936" y="75895"/>
                  <a:pt x="24181" y="72221"/>
                  <a:pt x="23936" y="68792"/>
                </a:cubicBezTo>
                <a:cubicBezTo>
                  <a:pt x="23691" y="65608"/>
                  <a:pt x="22956" y="62424"/>
                  <a:pt x="23446" y="58995"/>
                </a:cubicBezTo>
                <a:cubicBezTo>
                  <a:pt x="23691" y="58260"/>
                  <a:pt x="23691" y="57770"/>
                  <a:pt x="23936" y="57035"/>
                </a:cubicBezTo>
                <a:lnTo>
                  <a:pt x="23936" y="56790"/>
                </a:lnTo>
                <a:lnTo>
                  <a:pt x="24181" y="56545"/>
                </a:lnTo>
                <a:cubicBezTo>
                  <a:pt x="26385" y="54096"/>
                  <a:pt x="30549" y="52871"/>
                  <a:pt x="33489" y="51647"/>
                </a:cubicBezTo>
                <a:cubicBezTo>
                  <a:pt x="34713" y="51157"/>
                  <a:pt x="36183" y="50422"/>
                  <a:pt x="37408" y="49687"/>
                </a:cubicBezTo>
                <a:cubicBezTo>
                  <a:pt x="38387" y="49197"/>
                  <a:pt x="39122" y="48463"/>
                  <a:pt x="39857" y="47728"/>
                </a:cubicBezTo>
                <a:cubicBezTo>
                  <a:pt x="42796" y="45279"/>
                  <a:pt x="44021" y="42339"/>
                  <a:pt x="45246" y="38910"/>
                </a:cubicBezTo>
                <a:cubicBezTo>
                  <a:pt x="45981" y="36461"/>
                  <a:pt x="46471" y="34012"/>
                  <a:pt x="47695" y="31563"/>
                </a:cubicBezTo>
                <a:cubicBezTo>
                  <a:pt x="47940" y="31073"/>
                  <a:pt x="48430" y="30338"/>
                  <a:pt x="48920" y="29603"/>
                </a:cubicBezTo>
                <a:cubicBezTo>
                  <a:pt x="50879" y="27154"/>
                  <a:pt x="54554" y="27399"/>
                  <a:pt x="57493" y="27644"/>
                </a:cubicBezTo>
                <a:cubicBezTo>
                  <a:pt x="59452" y="27889"/>
                  <a:pt x="61657" y="27889"/>
                  <a:pt x="63861" y="27889"/>
                </a:cubicBezTo>
                <a:cubicBezTo>
                  <a:pt x="72434" y="27399"/>
                  <a:pt x="77088" y="20296"/>
                  <a:pt x="81987" y="14418"/>
                </a:cubicBezTo>
                <a:lnTo>
                  <a:pt x="82232" y="14173"/>
                </a:lnTo>
                <a:lnTo>
                  <a:pt x="82722" y="14173"/>
                </a:lnTo>
                <a:cubicBezTo>
                  <a:pt x="86151" y="13928"/>
                  <a:pt x="89825" y="14418"/>
                  <a:pt x="93009" y="16377"/>
                </a:cubicBezTo>
                <a:lnTo>
                  <a:pt x="93009" y="16377"/>
                </a:lnTo>
                <a:cubicBezTo>
                  <a:pt x="99623" y="20296"/>
                  <a:pt x="108196" y="19806"/>
                  <a:pt x="114809" y="15887"/>
                </a:cubicBezTo>
                <a:lnTo>
                  <a:pt x="114809" y="15887"/>
                </a:lnTo>
                <a:cubicBezTo>
                  <a:pt x="117503" y="13928"/>
                  <a:pt x="121178" y="13928"/>
                  <a:pt x="124362" y="14173"/>
                </a:cubicBezTo>
                <a:lnTo>
                  <a:pt x="124852" y="14173"/>
                </a:lnTo>
                <a:lnTo>
                  <a:pt x="125097" y="14418"/>
                </a:lnTo>
                <a:cubicBezTo>
                  <a:pt x="129016" y="19561"/>
                  <a:pt x="132690" y="24949"/>
                  <a:pt x="139058" y="27154"/>
                </a:cubicBezTo>
                <a:cubicBezTo>
                  <a:pt x="141508" y="28134"/>
                  <a:pt x="144447" y="28134"/>
                  <a:pt x="146896" y="28134"/>
                </a:cubicBezTo>
                <a:cubicBezTo>
                  <a:pt x="149591" y="27889"/>
                  <a:pt x="153265" y="27644"/>
                  <a:pt x="155959" y="28623"/>
                </a:cubicBezTo>
                <a:cubicBezTo>
                  <a:pt x="156449" y="28868"/>
                  <a:pt x="156939" y="29113"/>
                  <a:pt x="157429" y="29603"/>
                </a:cubicBezTo>
                <a:lnTo>
                  <a:pt x="157674" y="29603"/>
                </a:lnTo>
                <a:lnTo>
                  <a:pt x="157674" y="29848"/>
                </a:lnTo>
                <a:cubicBezTo>
                  <a:pt x="158164" y="30338"/>
                  <a:pt x="158409" y="30828"/>
                  <a:pt x="158654" y="31318"/>
                </a:cubicBezTo>
                <a:cubicBezTo>
                  <a:pt x="159878" y="33767"/>
                  <a:pt x="160613" y="36461"/>
                  <a:pt x="161348" y="39155"/>
                </a:cubicBezTo>
                <a:cubicBezTo>
                  <a:pt x="162328" y="42339"/>
                  <a:pt x="163307" y="45034"/>
                  <a:pt x="165757" y="47483"/>
                </a:cubicBezTo>
                <a:cubicBezTo>
                  <a:pt x="167716" y="49442"/>
                  <a:pt x="169921" y="50912"/>
                  <a:pt x="172125" y="52137"/>
                </a:cubicBezTo>
                <a:cubicBezTo>
                  <a:pt x="174330" y="53116"/>
                  <a:pt x="176779" y="53851"/>
                  <a:pt x="178739" y="55076"/>
                </a:cubicBezTo>
                <a:cubicBezTo>
                  <a:pt x="179718" y="55566"/>
                  <a:pt x="180453" y="56055"/>
                  <a:pt x="181188" y="56790"/>
                </a:cubicBezTo>
                <a:lnTo>
                  <a:pt x="181433" y="56790"/>
                </a:lnTo>
                <a:lnTo>
                  <a:pt x="181433" y="57035"/>
                </a:lnTo>
                <a:cubicBezTo>
                  <a:pt x="181923" y="57525"/>
                  <a:pt x="182413" y="58260"/>
                  <a:pt x="182658" y="58995"/>
                </a:cubicBezTo>
                <a:cubicBezTo>
                  <a:pt x="183638" y="61689"/>
                  <a:pt x="182658" y="65608"/>
                  <a:pt x="182413" y="68547"/>
                </a:cubicBezTo>
                <a:cubicBezTo>
                  <a:pt x="182168" y="70996"/>
                  <a:pt x="181923" y="73445"/>
                  <a:pt x="182168" y="75650"/>
                </a:cubicBezTo>
                <a:cubicBezTo>
                  <a:pt x="182413" y="76140"/>
                  <a:pt x="182413" y="76629"/>
                  <a:pt x="182413" y="76874"/>
                </a:cubicBezTo>
                <a:cubicBezTo>
                  <a:pt x="183393" y="80793"/>
                  <a:pt x="185842" y="83487"/>
                  <a:pt x="188536" y="86182"/>
                </a:cubicBezTo>
                <a:cubicBezTo>
                  <a:pt x="189516" y="87161"/>
                  <a:pt x="190496" y="88141"/>
                  <a:pt x="191231" y="89121"/>
                </a:cubicBezTo>
                <a:cubicBezTo>
                  <a:pt x="191966" y="90100"/>
                  <a:pt x="192455" y="90835"/>
                  <a:pt x="193190" y="91815"/>
                </a:cubicBezTo>
                <a:cubicBezTo>
                  <a:pt x="194415" y="94754"/>
                  <a:pt x="192700" y="97693"/>
                  <a:pt x="191231" y="100143"/>
                </a:cubicBezTo>
                <a:cubicBezTo>
                  <a:pt x="190251" y="101857"/>
                  <a:pt x="189271" y="103327"/>
                  <a:pt x="188291" y="105041"/>
                </a:cubicBezTo>
                <a:cubicBezTo>
                  <a:pt x="184862" y="110919"/>
                  <a:pt x="185842" y="118512"/>
                  <a:pt x="188536" y="124390"/>
                </a:cubicBezTo>
                <a:cubicBezTo>
                  <a:pt x="189761" y="127085"/>
                  <a:pt x="190741" y="131248"/>
                  <a:pt x="188291" y="133943"/>
                </a:cubicBezTo>
                <a:cubicBezTo>
                  <a:pt x="185597" y="136392"/>
                  <a:pt x="181923" y="138106"/>
                  <a:pt x="179229" y="140311"/>
                </a:cubicBezTo>
                <a:cubicBezTo>
                  <a:pt x="177514" y="141780"/>
                  <a:pt x="176044" y="143495"/>
                  <a:pt x="175065" y="145699"/>
                </a:cubicBezTo>
                <a:cubicBezTo>
                  <a:pt x="173595" y="148393"/>
                  <a:pt x="173105" y="151333"/>
                  <a:pt x="173105" y="154272"/>
                </a:cubicBezTo>
                <a:cubicBezTo>
                  <a:pt x="172860" y="156966"/>
                  <a:pt x="172860" y="159660"/>
                  <a:pt x="172125" y="162109"/>
                </a:cubicBezTo>
                <a:cubicBezTo>
                  <a:pt x="171880" y="162599"/>
                  <a:pt x="171880" y="163089"/>
                  <a:pt x="171635" y="163334"/>
                </a:cubicBezTo>
                <a:lnTo>
                  <a:pt x="171635" y="163579"/>
                </a:lnTo>
                <a:lnTo>
                  <a:pt x="171635" y="163824"/>
                </a:lnTo>
                <a:cubicBezTo>
                  <a:pt x="171146" y="164314"/>
                  <a:pt x="170656" y="164804"/>
                  <a:pt x="170166" y="165049"/>
                </a:cubicBezTo>
                <a:cubicBezTo>
                  <a:pt x="167716" y="166763"/>
                  <a:pt x="163797" y="167008"/>
                  <a:pt x="160858" y="167498"/>
                </a:cubicBezTo>
                <a:cubicBezTo>
                  <a:pt x="158898" y="167743"/>
                  <a:pt x="157184" y="168233"/>
                  <a:pt x="155469" y="168967"/>
                </a:cubicBezTo>
                <a:cubicBezTo>
                  <a:pt x="154490" y="169212"/>
                  <a:pt x="153755" y="169702"/>
                  <a:pt x="153020" y="170192"/>
                </a:cubicBezTo>
                <a:cubicBezTo>
                  <a:pt x="150326" y="171907"/>
                  <a:pt x="148611" y="174111"/>
                  <a:pt x="147141" y="176805"/>
                </a:cubicBezTo>
                <a:cubicBezTo>
                  <a:pt x="145427" y="179499"/>
                  <a:pt x="143957" y="183173"/>
                  <a:pt x="141753" y="185378"/>
                </a:cubicBezTo>
                <a:cubicBezTo>
                  <a:pt x="141263" y="185868"/>
                  <a:pt x="140773" y="186112"/>
                  <a:pt x="140528" y="186357"/>
                </a:cubicBezTo>
                <a:lnTo>
                  <a:pt x="140283" y="186602"/>
                </a:lnTo>
                <a:lnTo>
                  <a:pt x="140038" y="186602"/>
                </a:lnTo>
                <a:cubicBezTo>
                  <a:pt x="136609" y="187092"/>
                  <a:pt x="132935" y="185623"/>
                  <a:pt x="129261" y="184888"/>
                </a:cubicBezTo>
                <a:cubicBezTo>
                  <a:pt x="128281" y="184643"/>
                  <a:pt x="127546" y="184643"/>
                  <a:pt x="126811" y="184398"/>
                </a:cubicBezTo>
                <a:cubicBezTo>
                  <a:pt x="124117" y="183908"/>
                  <a:pt x="121422" y="184153"/>
                  <a:pt x="118973" y="185133"/>
                </a:cubicBezTo>
                <a:cubicBezTo>
                  <a:pt x="116524" y="185868"/>
                  <a:pt x="114319" y="187337"/>
                  <a:pt x="112115" y="189052"/>
                </a:cubicBezTo>
                <a:cubicBezTo>
                  <a:pt x="109910" y="190766"/>
                  <a:pt x="107216" y="193215"/>
                  <a:pt x="104522" y="193950"/>
                </a:cubicBezTo>
                <a:cubicBezTo>
                  <a:pt x="104032" y="194195"/>
                  <a:pt x="103297" y="194195"/>
                  <a:pt x="102562" y="194195"/>
                </a:cubicBezTo>
                <a:lnTo>
                  <a:pt x="102317" y="194195"/>
                </a:lnTo>
                <a:lnTo>
                  <a:pt x="102072" y="194195"/>
                </a:lnTo>
                <a:cubicBezTo>
                  <a:pt x="101337" y="193950"/>
                  <a:pt x="100847" y="193705"/>
                  <a:pt x="100113" y="193215"/>
                </a:cubicBezTo>
                <a:cubicBezTo>
                  <a:pt x="97908" y="191991"/>
                  <a:pt x="95949" y="190031"/>
                  <a:pt x="93989" y="188562"/>
                </a:cubicBezTo>
                <a:cubicBezTo>
                  <a:pt x="91540" y="186847"/>
                  <a:pt x="89335" y="185378"/>
                  <a:pt x="86396" y="184643"/>
                </a:cubicBezTo>
                <a:cubicBezTo>
                  <a:pt x="83212" y="183663"/>
                  <a:pt x="80272" y="184153"/>
                  <a:pt x="77333" y="184888"/>
                </a:cubicBezTo>
                <a:cubicBezTo>
                  <a:pt x="74394" y="185623"/>
                  <a:pt x="70475" y="186847"/>
                  <a:pt x="67535" y="186357"/>
                </a:cubicBezTo>
                <a:cubicBezTo>
                  <a:pt x="66801" y="186112"/>
                  <a:pt x="66066" y="185868"/>
                  <a:pt x="65576" y="185623"/>
                </a:cubicBezTo>
                <a:lnTo>
                  <a:pt x="65331" y="185623"/>
                </a:lnTo>
                <a:lnTo>
                  <a:pt x="65086" y="185623"/>
                </a:lnTo>
                <a:cubicBezTo>
                  <a:pt x="64596" y="185133"/>
                  <a:pt x="64106" y="184398"/>
                  <a:pt x="63371" y="183908"/>
                </a:cubicBezTo>
                <a:cubicBezTo>
                  <a:pt x="61657" y="181704"/>
                  <a:pt x="60677" y="179254"/>
                  <a:pt x="59452" y="177050"/>
                </a:cubicBezTo>
                <a:cubicBezTo>
                  <a:pt x="57983" y="174356"/>
                  <a:pt x="56268" y="172152"/>
                  <a:pt x="53329" y="170437"/>
                </a:cubicBezTo>
                <a:lnTo>
                  <a:pt x="53574" y="170192"/>
                </a:lnTo>
                <a:close/>
                <a:moveTo>
                  <a:pt x="102562" y="177050"/>
                </a:moveTo>
                <a:cubicBezTo>
                  <a:pt x="143467" y="177050"/>
                  <a:pt x="176534" y="143985"/>
                  <a:pt x="176534" y="103082"/>
                </a:cubicBezTo>
                <a:cubicBezTo>
                  <a:pt x="176534" y="62179"/>
                  <a:pt x="143467" y="29113"/>
                  <a:pt x="102562" y="29113"/>
                </a:cubicBezTo>
                <a:cubicBezTo>
                  <a:pt x="61657" y="29113"/>
                  <a:pt x="28590" y="62179"/>
                  <a:pt x="28590" y="103082"/>
                </a:cubicBezTo>
                <a:cubicBezTo>
                  <a:pt x="28590" y="143985"/>
                  <a:pt x="61657" y="177050"/>
                  <a:pt x="102562" y="177050"/>
                </a:cubicBezTo>
                <a:close/>
                <a:moveTo>
                  <a:pt x="102562" y="165049"/>
                </a:moveTo>
                <a:cubicBezTo>
                  <a:pt x="68270" y="165049"/>
                  <a:pt x="40592" y="137372"/>
                  <a:pt x="40592" y="103082"/>
                </a:cubicBezTo>
                <a:cubicBezTo>
                  <a:pt x="40592" y="68792"/>
                  <a:pt x="68270" y="41115"/>
                  <a:pt x="102562" y="41115"/>
                </a:cubicBezTo>
                <a:cubicBezTo>
                  <a:pt x="136854" y="41115"/>
                  <a:pt x="164532" y="68792"/>
                  <a:pt x="164532" y="103082"/>
                </a:cubicBezTo>
                <a:cubicBezTo>
                  <a:pt x="164532" y="137372"/>
                  <a:pt x="136854" y="165049"/>
                  <a:pt x="102562" y="16504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DF62BC-0CB5-44AB-A217-E37F410EC799}"/>
              </a:ext>
            </a:extLst>
          </p:cNvPr>
          <p:cNvSpPr/>
          <p:nvPr/>
        </p:nvSpPr>
        <p:spPr>
          <a:xfrm>
            <a:off x="5808312" y="2050306"/>
            <a:ext cx="266444" cy="328371"/>
          </a:xfrm>
          <a:custGeom>
            <a:avLst/>
            <a:gdLst>
              <a:gd name="connsiteX0" fmla="*/ 170173 w 220201"/>
              <a:gd name="connsiteY0" fmla="*/ 28106 h 271380"/>
              <a:gd name="connsiteX1" fmla="*/ 170173 w 220201"/>
              <a:gd name="connsiteY1" fmla="*/ 42801 h 271380"/>
              <a:gd name="connsiteX2" fmla="*/ 205934 w 220201"/>
              <a:gd name="connsiteY2" fmla="*/ 42801 h 271380"/>
              <a:gd name="connsiteX3" fmla="*/ 205934 w 220201"/>
              <a:gd name="connsiteY3" fmla="*/ 257359 h 271380"/>
              <a:gd name="connsiteX4" fmla="*/ 14145 w 220201"/>
              <a:gd name="connsiteY4" fmla="*/ 257359 h 271380"/>
              <a:gd name="connsiteX5" fmla="*/ 14145 w 220201"/>
              <a:gd name="connsiteY5" fmla="*/ 42801 h 271380"/>
              <a:gd name="connsiteX6" fmla="*/ 49417 w 220201"/>
              <a:gd name="connsiteY6" fmla="*/ 42801 h 271380"/>
              <a:gd name="connsiteX7" fmla="*/ 49417 w 220201"/>
              <a:gd name="connsiteY7" fmla="*/ 28106 h 271380"/>
              <a:gd name="connsiteX8" fmla="*/ 184 w 220201"/>
              <a:gd name="connsiteY8" fmla="*/ 28106 h 271380"/>
              <a:gd name="connsiteX9" fmla="*/ 184 w 220201"/>
              <a:gd name="connsiteY9" fmla="*/ 271320 h 271380"/>
              <a:gd name="connsiteX10" fmla="*/ 220141 w 220201"/>
              <a:gd name="connsiteY10" fmla="*/ 271320 h 271380"/>
              <a:gd name="connsiteX11" fmla="*/ 220141 w 220201"/>
              <a:gd name="connsiteY11" fmla="*/ 28106 h 271380"/>
              <a:gd name="connsiteX12" fmla="*/ 170173 w 220201"/>
              <a:gd name="connsiteY12" fmla="*/ 28106 h 271380"/>
              <a:gd name="connsiteX13" fmla="*/ 70482 w 220201"/>
              <a:gd name="connsiteY13" fmla="*/ 51374 h 271380"/>
              <a:gd name="connsiteX14" fmla="*/ 150088 w 220201"/>
              <a:gd name="connsiteY14" fmla="*/ 51374 h 271380"/>
              <a:gd name="connsiteX15" fmla="*/ 160375 w 220201"/>
              <a:gd name="connsiteY15" fmla="*/ 41577 h 271380"/>
              <a:gd name="connsiteX16" fmla="*/ 160375 w 220201"/>
              <a:gd name="connsiteY16" fmla="*/ 29575 h 271380"/>
              <a:gd name="connsiteX17" fmla="*/ 150088 w 220201"/>
              <a:gd name="connsiteY17" fmla="*/ 19778 h 271380"/>
              <a:gd name="connsiteX18" fmla="*/ 143474 w 220201"/>
              <a:gd name="connsiteY18" fmla="*/ 19778 h 271380"/>
              <a:gd name="connsiteX19" fmla="*/ 143474 w 220201"/>
              <a:gd name="connsiteY19" fmla="*/ 12185 h 271380"/>
              <a:gd name="connsiteX20" fmla="*/ 131472 w 220201"/>
              <a:gd name="connsiteY20" fmla="*/ 184 h 271380"/>
              <a:gd name="connsiteX21" fmla="*/ 88118 w 220201"/>
              <a:gd name="connsiteY21" fmla="*/ 184 h 271380"/>
              <a:gd name="connsiteX22" fmla="*/ 76850 w 220201"/>
              <a:gd name="connsiteY22" fmla="*/ 10961 h 271380"/>
              <a:gd name="connsiteX23" fmla="*/ 76850 w 220201"/>
              <a:gd name="connsiteY23" fmla="*/ 19043 h 271380"/>
              <a:gd name="connsiteX24" fmla="*/ 70237 w 220201"/>
              <a:gd name="connsiteY24" fmla="*/ 19043 h 271380"/>
              <a:gd name="connsiteX25" fmla="*/ 59459 w 220201"/>
              <a:gd name="connsiteY25" fmla="*/ 29820 h 271380"/>
              <a:gd name="connsiteX26" fmla="*/ 59459 w 220201"/>
              <a:gd name="connsiteY26" fmla="*/ 39617 h 271380"/>
              <a:gd name="connsiteX27" fmla="*/ 70237 w 220201"/>
              <a:gd name="connsiteY27" fmla="*/ 50884 h 271380"/>
              <a:gd name="connsiteX28" fmla="*/ 110162 w 220201"/>
              <a:gd name="connsiteY28" fmla="*/ 85909 h 271380"/>
              <a:gd name="connsiteX29" fmla="*/ 175317 w 220201"/>
              <a:gd name="connsiteY29" fmla="*/ 151060 h 271380"/>
              <a:gd name="connsiteX30" fmla="*/ 110162 w 220201"/>
              <a:gd name="connsiteY30" fmla="*/ 216211 h 271380"/>
              <a:gd name="connsiteX31" fmla="*/ 45008 w 220201"/>
              <a:gd name="connsiteY31" fmla="*/ 151060 h 271380"/>
              <a:gd name="connsiteX32" fmla="*/ 110162 w 220201"/>
              <a:gd name="connsiteY32" fmla="*/ 85909 h 271380"/>
              <a:gd name="connsiteX33" fmla="*/ 110407 w 220201"/>
              <a:gd name="connsiteY33" fmla="*/ 121178 h 271380"/>
              <a:gd name="connsiteX34" fmla="*/ 121185 w 220201"/>
              <a:gd name="connsiteY34" fmla="*/ 110402 h 271380"/>
              <a:gd name="connsiteX35" fmla="*/ 110407 w 220201"/>
              <a:gd name="connsiteY35" fmla="*/ 99625 h 271380"/>
              <a:gd name="connsiteX36" fmla="*/ 99630 w 220201"/>
              <a:gd name="connsiteY36" fmla="*/ 110402 h 271380"/>
              <a:gd name="connsiteX37" fmla="*/ 110407 w 220201"/>
              <a:gd name="connsiteY37" fmla="*/ 121178 h 271380"/>
              <a:gd name="connsiteX38" fmla="*/ 99630 w 220201"/>
              <a:gd name="connsiteY38" fmla="*/ 176532 h 271380"/>
              <a:gd name="connsiteX39" fmla="*/ 99630 w 220201"/>
              <a:gd name="connsiteY39" fmla="*/ 151305 h 271380"/>
              <a:gd name="connsiteX40" fmla="*/ 90812 w 220201"/>
              <a:gd name="connsiteY40" fmla="*/ 151305 h 271380"/>
              <a:gd name="connsiteX41" fmla="*/ 88118 w 220201"/>
              <a:gd name="connsiteY41" fmla="*/ 148610 h 271380"/>
              <a:gd name="connsiteX42" fmla="*/ 88118 w 220201"/>
              <a:gd name="connsiteY42" fmla="*/ 133670 h 271380"/>
              <a:gd name="connsiteX43" fmla="*/ 90812 w 220201"/>
              <a:gd name="connsiteY43" fmla="*/ 130976 h 271380"/>
              <a:gd name="connsiteX44" fmla="*/ 99630 w 220201"/>
              <a:gd name="connsiteY44" fmla="*/ 130976 h 271380"/>
              <a:gd name="connsiteX45" fmla="*/ 120940 w 220201"/>
              <a:gd name="connsiteY45" fmla="*/ 130976 h 271380"/>
              <a:gd name="connsiteX46" fmla="*/ 120940 w 220201"/>
              <a:gd name="connsiteY46" fmla="*/ 176532 h 271380"/>
              <a:gd name="connsiteX47" fmla="*/ 129513 w 220201"/>
              <a:gd name="connsiteY47" fmla="*/ 176532 h 271380"/>
              <a:gd name="connsiteX48" fmla="*/ 132207 w 220201"/>
              <a:gd name="connsiteY48" fmla="*/ 179226 h 271380"/>
              <a:gd name="connsiteX49" fmla="*/ 132207 w 220201"/>
              <a:gd name="connsiteY49" fmla="*/ 194167 h 271380"/>
              <a:gd name="connsiteX50" fmla="*/ 129513 w 220201"/>
              <a:gd name="connsiteY50" fmla="*/ 196861 h 271380"/>
              <a:gd name="connsiteX51" fmla="*/ 90812 w 220201"/>
              <a:gd name="connsiteY51" fmla="*/ 196861 h 271380"/>
              <a:gd name="connsiteX52" fmla="*/ 88118 w 220201"/>
              <a:gd name="connsiteY52" fmla="*/ 194167 h 271380"/>
              <a:gd name="connsiteX53" fmla="*/ 88118 w 220201"/>
              <a:gd name="connsiteY53" fmla="*/ 179226 h 271380"/>
              <a:gd name="connsiteX54" fmla="*/ 90812 w 220201"/>
              <a:gd name="connsiteY54" fmla="*/ 176532 h 271380"/>
              <a:gd name="connsiteX55" fmla="*/ 99630 w 220201"/>
              <a:gd name="connsiteY55" fmla="*/ 176532 h 2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0201" h="271380">
                <a:moveTo>
                  <a:pt x="170173" y="28106"/>
                </a:moveTo>
                <a:lnTo>
                  <a:pt x="170173" y="42801"/>
                </a:lnTo>
                <a:cubicBezTo>
                  <a:pt x="208629" y="42801"/>
                  <a:pt x="200545" y="42801"/>
                  <a:pt x="205934" y="42801"/>
                </a:cubicBezTo>
                <a:cubicBezTo>
                  <a:pt x="205934" y="54803"/>
                  <a:pt x="205934" y="244867"/>
                  <a:pt x="205934" y="257359"/>
                </a:cubicBezTo>
                <a:cubicBezTo>
                  <a:pt x="193442" y="257359"/>
                  <a:pt x="26637" y="257359"/>
                  <a:pt x="14145" y="257359"/>
                </a:cubicBezTo>
                <a:cubicBezTo>
                  <a:pt x="14145" y="245357"/>
                  <a:pt x="14145" y="55293"/>
                  <a:pt x="14145" y="42801"/>
                </a:cubicBezTo>
                <a:cubicBezTo>
                  <a:pt x="19534" y="42801"/>
                  <a:pt x="9247" y="42801"/>
                  <a:pt x="49417" y="42801"/>
                </a:cubicBezTo>
                <a:lnTo>
                  <a:pt x="49417" y="28106"/>
                </a:lnTo>
                <a:cubicBezTo>
                  <a:pt x="4348" y="28106"/>
                  <a:pt x="9736" y="28106"/>
                  <a:pt x="184" y="28106"/>
                </a:cubicBezTo>
                <a:cubicBezTo>
                  <a:pt x="184" y="49904"/>
                  <a:pt x="184" y="249766"/>
                  <a:pt x="184" y="271320"/>
                </a:cubicBezTo>
                <a:cubicBezTo>
                  <a:pt x="21983" y="271320"/>
                  <a:pt x="198586" y="271320"/>
                  <a:pt x="220141" y="271320"/>
                </a:cubicBezTo>
                <a:cubicBezTo>
                  <a:pt x="220141" y="249521"/>
                  <a:pt x="220141" y="50149"/>
                  <a:pt x="220141" y="28106"/>
                </a:cubicBezTo>
                <a:cubicBezTo>
                  <a:pt x="210343" y="28106"/>
                  <a:pt x="213527" y="28106"/>
                  <a:pt x="170173" y="28106"/>
                </a:cubicBezTo>
                <a:close/>
                <a:moveTo>
                  <a:pt x="70482" y="51374"/>
                </a:moveTo>
                <a:cubicBezTo>
                  <a:pt x="96935" y="51374"/>
                  <a:pt x="123634" y="51374"/>
                  <a:pt x="150088" y="51374"/>
                </a:cubicBezTo>
                <a:cubicBezTo>
                  <a:pt x="155966" y="51374"/>
                  <a:pt x="160375" y="46965"/>
                  <a:pt x="160375" y="41577"/>
                </a:cubicBezTo>
                <a:cubicBezTo>
                  <a:pt x="160375" y="37903"/>
                  <a:pt x="160375" y="33494"/>
                  <a:pt x="160375" y="29575"/>
                </a:cubicBezTo>
                <a:cubicBezTo>
                  <a:pt x="159885" y="23697"/>
                  <a:pt x="155966" y="19778"/>
                  <a:pt x="150088" y="19778"/>
                </a:cubicBezTo>
                <a:cubicBezTo>
                  <a:pt x="147883" y="19778"/>
                  <a:pt x="145679" y="19778"/>
                  <a:pt x="143474" y="19778"/>
                </a:cubicBezTo>
                <a:cubicBezTo>
                  <a:pt x="143474" y="17084"/>
                  <a:pt x="143474" y="14879"/>
                  <a:pt x="143474" y="12185"/>
                </a:cubicBezTo>
                <a:cubicBezTo>
                  <a:pt x="142984" y="4103"/>
                  <a:pt x="139065" y="184"/>
                  <a:pt x="131472" y="184"/>
                </a:cubicBezTo>
                <a:cubicBezTo>
                  <a:pt x="116776" y="184"/>
                  <a:pt x="102324" y="184"/>
                  <a:pt x="88118" y="184"/>
                </a:cubicBezTo>
                <a:cubicBezTo>
                  <a:pt x="81014" y="184"/>
                  <a:pt x="77340" y="3858"/>
                  <a:pt x="76850" y="10961"/>
                </a:cubicBezTo>
                <a:cubicBezTo>
                  <a:pt x="76850" y="13655"/>
                  <a:pt x="76850" y="15859"/>
                  <a:pt x="76850" y="19043"/>
                </a:cubicBezTo>
                <a:cubicBezTo>
                  <a:pt x="74156" y="19043"/>
                  <a:pt x="72441" y="19043"/>
                  <a:pt x="70237" y="19043"/>
                </a:cubicBezTo>
                <a:cubicBezTo>
                  <a:pt x="63623" y="19043"/>
                  <a:pt x="59459" y="22717"/>
                  <a:pt x="59459" y="29820"/>
                </a:cubicBezTo>
                <a:cubicBezTo>
                  <a:pt x="59459" y="33004"/>
                  <a:pt x="59459" y="36433"/>
                  <a:pt x="59459" y="39617"/>
                </a:cubicBezTo>
                <a:cubicBezTo>
                  <a:pt x="59459" y="47210"/>
                  <a:pt x="63134" y="50884"/>
                  <a:pt x="70237" y="50884"/>
                </a:cubicBezTo>
                <a:close/>
                <a:moveTo>
                  <a:pt x="110162" y="85909"/>
                </a:moveTo>
                <a:cubicBezTo>
                  <a:pt x="146169" y="85909"/>
                  <a:pt x="175317" y="115055"/>
                  <a:pt x="175317" y="151060"/>
                </a:cubicBezTo>
                <a:cubicBezTo>
                  <a:pt x="175317" y="187064"/>
                  <a:pt x="146169" y="216211"/>
                  <a:pt x="110162" y="216211"/>
                </a:cubicBezTo>
                <a:cubicBezTo>
                  <a:pt x="74156" y="216211"/>
                  <a:pt x="45008" y="187064"/>
                  <a:pt x="45008" y="151060"/>
                </a:cubicBezTo>
                <a:cubicBezTo>
                  <a:pt x="45008" y="115055"/>
                  <a:pt x="74156" y="85909"/>
                  <a:pt x="110162" y="85909"/>
                </a:cubicBezTo>
                <a:close/>
                <a:moveTo>
                  <a:pt x="110407" y="121178"/>
                </a:moveTo>
                <a:cubicBezTo>
                  <a:pt x="116286" y="121178"/>
                  <a:pt x="121185" y="116280"/>
                  <a:pt x="121185" y="110402"/>
                </a:cubicBezTo>
                <a:cubicBezTo>
                  <a:pt x="121185" y="104523"/>
                  <a:pt x="116286" y="99625"/>
                  <a:pt x="110407" y="99625"/>
                </a:cubicBezTo>
                <a:cubicBezTo>
                  <a:pt x="104529" y="99625"/>
                  <a:pt x="99630" y="104523"/>
                  <a:pt x="99630" y="110402"/>
                </a:cubicBezTo>
                <a:cubicBezTo>
                  <a:pt x="99630" y="116280"/>
                  <a:pt x="104529" y="121178"/>
                  <a:pt x="110407" y="121178"/>
                </a:cubicBezTo>
                <a:close/>
                <a:moveTo>
                  <a:pt x="99630" y="176532"/>
                </a:moveTo>
                <a:lnTo>
                  <a:pt x="99630" y="151305"/>
                </a:lnTo>
                <a:lnTo>
                  <a:pt x="90812" y="151305"/>
                </a:lnTo>
                <a:cubicBezTo>
                  <a:pt x="89342" y="151305"/>
                  <a:pt x="88118" y="150080"/>
                  <a:pt x="88118" y="148610"/>
                </a:cubicBezTo>
                <a:lnTo>
                  <a:pt x="88118" y="133670"/>
                </a:lnTo>
                <a:cubicBezTo>
                  <a:pt x="88118" y="132200"/>
                  <a:pt x="89342" y="130976"/>
                  <a:pt x="90812" y="130976"/>
                </a:cubicBezTo>
                <a:lnTo>
                  <a:pt x="99630" y="130976"/>
                </a:lnTo>
                <a:lnTo>
                  <a:pt x="120940" y="130976"/>
                </a:lnTo>
                <a:lnTo>
                  <a:pt x="120940" y="176532"/>
                </a:lnTo>
                <a:lnTo>
                  <a:pt x="129513" y="176532"/>
                </a:lnTo>
                <a:cubicBezTo>
                  <a:pt x="130982" y="176532"/>
                  <a:pt x="132207" y="177757"/>
                  <a:pt x="132207" y="179226"/>
                </a:cubicBezTo>
                <a:lnTo>
                  <a:pt x="132207" y="194167"/>
                </a:lnTo>
                <a:cubicBezTo>
                  <a:pt x="132207" y="195637"/>
                  <a:pt x="130982" y="196861"/>
                  <a:pt x="129513" y="196861"/>
                </a:cubicBezTo>
                <a:lnTo>
                  <a:pt x="90812" y="196861"/>
                </a:lnTo>
                <a:cubicBezTo>
                  <a:pt x="89342" y="196861"/>
                  <a:pt x="88118" y="195637"/>
                  <a:pt x="88118" y="194167"/>
                </a:cubicBezTo>
                <a:lnTo>
                  <a:pt x="88118" y="179226"/>
                </a:lnTo>
                <a:cubicBezTo>
                  <a:pt x="88118" y="177757"/>
                  <a:pt x="89342" y="176532"/>
                  <a:pt x="90812" y="176532"/>
                </a:cubicBezTo>
                <a:lnTo>
                  <a:pt x="99630" y="17653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4592174-E0FB-4C65-8CA6-2C5077B9EFAF}"/>
              </a:ext>
            </a:extLst>
          </p:cNvPr>
          <p:cNvSpPr/>
          <p:nvPr/>
        </p:nvSpPr>
        <p:spPr>
          <a:xfrm>
            <a:off x="2498652" y="2050602"/>
            <a:ext cx="328981" cy="328075"/>
          </a:xfrm>
          <a:custGeom>
            <a:avLst/>
            <a:gdLst>
              <a:gd name="connsiteX0" fmla="*/ 196137 w 271884"/>
              <a:gd name="connsiteY0" fmla="*/ 184 h 271135"/>
              <a:gd name="connsiteX1" fmla="*/ 199811 w 271884"/>
              <a:gd name="connsiteY1" fmla="*/ 184 h 271135"/>
              <a:gd name="connsiteX2" fmla="*/ 245615 w 271884"/>
              <a:gd name="connsiteY2" fmla="*/ 17329 h 271135"/>
              <a:gd name="connsiteX3" fmla="*/ 271823 w 271884"/>
              <a:gd name="connsiteY3" fmla="*/ 70968 h 271135"/>
              <a:gd name="connsiteX4" fmla="*/ 271823 w 271884"/>
              <a:gd name="connsiteY4" fmla="*/ 76846 h 271135"/>
              <a:gd name="connsiteX5" fmla="*/ 262761 w 271884"/>
              <a:gd name="connsiteY5" fmla="*/ 108932 h 271135"/>
              <a:gd name="connsiteX6" fmla="*/ 245125 w 271884"/>
              <a:gd name="connsiteY6" fmla="*/ 130241 h 271135"/>
              <a:gd name="connsiteX7" fmla="*/ 238511 w 271884"/>
              <a:gd name="connsiteY7" fmla="*/ 191473 h 271135"/>
              <a:gd name="connsiteX8" fmla="*/ 205444 w 271884"/>
              <a:gd name="connsiteY8" fmla="*/ 239724 h 271135"/>
              <a:gd name="connsiteX9" fmla="*/ 151067 w 271884"/>
              <a:gd name="connsiteY9" fmla="*/ 267891 h 271135"/>
              <a:gd name="connsiteX10" fmla="*/ 126328 w 271884"/>
              <a:gd name="connsiteY10" fmla="*/ 271075 h 271135"/>
              <a:gd name="connsiteX11" fmla="*/ 119715 w 271884"/>
              <a:gd name="connsiteY11" fmla="*/ 271075 h 271135"/>
              <a:gd name="connsiteX12" fmla="*/ 57745 w 271884"/>
              <a:gd name="connsiteY12" fmla="*/ 252215 h 271135"/>
              <a:gd name="connsiteX13" fmla="*/ 20514 w 271884"/>
              <a:gd name="connsiteY13" fmla="*/ 215721 h 271135"/>
              <a:gd name="connsiteX14" fmla="*/ 184 w 271884"/>
              <a:gd name="connsiteY14" fmla="*/ 151550 h 271135"/>
              <a:gd name="connsiteX15" fmla="*/ 184 w 271884"/>
              <a:gd name="connsiteY15" fmla="*/ 144936 h 271135"/>
              <a:gd name="connsiteX16" fmla="*/ 4838 w 271884"/>
              <a:gd name="connsiteY16" fmla="*/ 114075 h 271135"/>
              <a:gd name="connsiteX17" fmla="*/ 41579 w 271884"/>
              <a:gd name="connsiteY17" fmla="*/ 56272 h 271135"/>
              <a:gd name="connsiteX18" fmla="*/ 95711 w 271884"/>
              <a:gd name="connsiteY18" fmla="*/ 28595 h 271135"/>
              <a:gd name="connsiteX19" fmla="*/ 141270 w 271884"/>
              <a:gd name="connsiteY19" fmla="*/ 26881 h 271135"/>
              <a:gd name="connsiteX20" fmla="*/ 149598 w 271884"/>
              <a:gd name="connsiteY20" fmla="*/ 18308 h 271135"/>
              <a:gd name="connsiteX21" fmla="*/ 195892 w 271884"/>
              <a:gd name="connsiteY21" fmla="*/ 184 h 271135"/>
              <a:gd name="connsiteX22" fmla="*/ 189278 w 271884"/>
              <a:gd name="connsiteY22" fmla="*/ 9246 h 271135"/>
              <a:gd name="connsiteX23" fmla="*/ 146169 w 271884"/>
              <a:gd name="connsiteY23" fmla="*/ 34474 h 271135"/>
              <a:gd name="connsiteX24" fmla="*/ 137106 w 271884"/>
              <a:gd name="connsiteY24" fmla="*/ 51864 h 271135"/>
              <a:gd name="connsiteX25" fmla="*/ 133922 w 271884"/>
              <a:gd name="connsiteY25" fmla="*/ 81500 h 271135"/>
              <a:gd name="connsiteX26" fmla="*/ 150578 w 271884"/>
              <a:gd name="connsiteY26" fmla="*/ 117504 h 271135"/>
              <a:gd name="connsiteX27" fmla="*/ 188053 w 271884"/>
              <a:gd name="connsiteY27" fmla="*/ 137589 h 271135"/>
              <a:gd name="connsiteX28" fmla="*/ 231898 w 271884"/>
              <a:gd name="connsiteY28" fmla="*/ 129016 h 271135"/>
              <a:gd name="connsiteX29" fmla="*/ 260311 w 271884"/>
              <a:gd name="connsiteY29" fmla="*/ 93501 h 271135"/>
              <a:gd name="connsiteX30" fmla="*/ 258597 w 271884"/>
              <a:gd name="connsiteY30" fmla="*/ 48680 h 271135"/>
              <a:gd name="connsiteX31" fmla="*/ 227979 w 271884"/>
              <a:gd name="connsiteY31" fmla="*/ 15614 h 271135"/>
              <a:gd name="connsiteX32" fmla="*/ 189523 w 271884"/>
              <a:gd name="connsiteY32" fmla="*/ 9246 h 271135"/>
              <a:gd name="connsiteX33" fmla="*/ 51376 w 271884"/>
              <a:gd name="connsiteY33" fmla="*/ 59701 h 271135"/>
              <a:gd name="connsiteX34" fmla="*/ 19779 w 271884"/>
              <a:gd name="connsiteY34" fmla="*/ 99870 h 271135"/>
              <a:gd name="connsiteX35" fmla="*/ 60684 w 271884"/>
              <a:gd name="connsiteY35" fmla="*/ 99870 h 271135"/>
              <a:gd name="connsiteX36" fmla="*/ 113102 w 271884"/>
              <a:gd name="connsiteY36" fmla="*/ 34964 h 271135"/>
              <a:gd name="connsiteX37" fmla="*/ 109917 w 271884"/>
              <a:gd name="connsiteY37" fmla="*/ 35208 h 271135"/>
              <a:gd name="connsiteX38" fmla="*/ 51376 w 271884"/>
              <a:gd name="connsiteY38" fmla="*/ 59701 h 271135"/>
              <a:gd name="connsiteX39" fmla="*/ 97915 w 271884"/>
              <a:gd name="connsiteY39" fmla="*/ 57252 h 271135"/>
              <a:gd name="connsiteX40" fmla="*/ 69747 w 271884"/>
              <a:gd name="connsiteY40" fmla="*/ 99870 h 271135"/>
              <a:gd name="connsiteX41" fmla="*/ 119225 w 271884"/>
              <a:gd name="connsiteY41" fmla="*/ 99870 h 271135"/>
              <a:gd name="connsiteX42" fmla="*/ 119225 w 271884"/>
              <a:gd name="connsiteY42" fmla="*/ 40842 h 271135"/>
              <a:gd name="connsiteX43" fmla="*/ 97915 w 271884"/>
              <a:gd name="connsiteY43" fmla="*/ 57497 h 271135"/>
              <a:gd name="connsiteX44" fmla="*/ 127798 w 271884"/>
              <a:gd name="connsiteY44" fmla="*/ 53088 h 271135"/>
              <a:gd name="connsiteX45" fmla="*/ 131472 w 271884"/>
              <a:gd name="connsiteY45" fmla="*/ 43046 h 271135"/>
              <a:gd name="connsiteX46" fmla="*/ 127798 w 271884"/>
              <a:gd name="connsiteY46" fmla="*/ 40597 h 271135"/>
              <a:gd name="connsiteX47" fmla="*/ 127798 w 271884"/>
              <a:gd name="connsiteY47" fmla="*/ 53088 h 271135"/>
              <a:gd name="connsiteX48" fmla="*/ 127798 w 271884"/>
              <a:gd name="connsiteY48" fmla="*/ 100115 h 271135"/>
              <a:gd name="connsiteX49" fmla="*/ 129758 w 271884"/>
              <a:gd name="connsiteY49" fmla="*/ 100115 h 271135"/>
              <a:gd name="connsiteX50" fmla="*/ 127798 w 271884"/>
              <a:gd name="connsiteY50" fmla="*/ 94726 h 271135"/>
              <a:gd name="connsiteX51" fmla="*/ 127553 w 271884"/>
              <a:gd name="connsiteY51" fmla="*/ 100115 h 271135"/>
              <a:gd name="connsiteX52" fmla="*/ 16350 w 271884"/>
              <a:gd name="connsiteY52" fmla="*/ 108197 h 271135"/>
              <a:gd name="connsiteX53" fmla="*/ 16350 w 271884"/>
              <a:gd name="connsiteY53" fmla="*/ 188534 h 271135"/>
              <a:gd name="connsiteX54" fmla="*/ 57990 w 271884"/>
              <a:gd name="connsiteY54" fmla="*/ 188534 h 271135"/>
              <a:gd name="connsiteX55" fmla="*/ 57990 w 271884"/>
              <a:gd name="connsiteY55" fmla="*/ 108197 h 271135"/>
              <a:gd name="connsiteX56" fmla="*/ 16350 w 271884"/>
              <a:gd name="connsiteY56" fmla="*/ 108197 h 271135"/>
              <a:gd name="connsiteX57" fmla="*/ 66808 w 271884"/>
              <a:gd name="connsiteY57" fmla="*/ 108197 h 271135"/>
              <a:gd name="connsiteX58" fmla="*/ 62399 w 271884"/>
              <a:gd name="connsiteY58" fmla="*/ 126077 h 271135"/>
              <a:gd name="connsiteX59" fmla="*/ 60684 w 271884"/>
              <a:gd name="connsiteY59" fmla="*/ 144202 h 271135"/>
              <a:gd name="connsiteX60" fmla="*/ 66808 w 271884"/>
              <a:gd name="connsiteY60" fmla="*/ 188534 h 271135"/>
              <a:gd name="connsiteX61" fmla="*/ 119225 w 271884"/>
              <a:gd name="connsiteY61" fmla="*/ 188534 h 271135"/>
              <a:gd name="connsiteX62" fmla="*/ 119225 w 271884"/>
              <a:gd name="connsiteY62" fmla="*/ 108197 h 271135"/>
              <a:gd name="connsiteX63" fmla="*/ 66563 w 271884"/>
              <a:gd name="connsiteY63" fmla="*/ 108197 h 271135"/>
              <a:gd name="connsiteX64" fmla="*/ 128043 w 271884"/>
              <a:gd name="connsiteY64" fmla="*/ 108197 h 271135"/>
              <a:gd name="connsiteX65" fmla="*/ 128043 w 271884"/>
              <a:gd name="connsiteY65" fmla="*/ 188289 h 271135"/>
              <a:gd name="connsiteX66" fmla="*/ 180460 w 271884"/>
              <a:gd name="connsiteY66" fmla="*/ 188289 h 271135"/>
              <a:gd name="connsiteX67" fmla="*/ 186829 w 271884"/>
              <a:gd name="connsiteY67" fmla="*/ 145916 h 271135"/>
              <a:gd name="connsiteX68" fmla="*/ 147393 w 271884"/>
              <a:gd name="connsiteY68" fmla="*/ 125832 h 271135"/>
              <a:gd name="connsiteX69" fmla="*/ 134166 w 271884"/>
              <a:gd name="connsiteY69" fmla="*/ 108197 h 271135"/>
              <a:gd name="connsiteX70" fmla="*/ 128043 w 271884"/>
              <a:gd name="connsiteY70" fmla="*/ 108197 h 271135"/>
              <a:gd name="connsiteX71" fmla="*/ 195157 w 271884"/>
              <a:gd name="connsiteY71" fmla="*/ 146896 h 271135"/>
              <a:gd name="connsiteX72" fmla="*/ 189523 w 271884"/>
              <a:gd name="connsiteY72" fmla="*/ 188289 h 271135"/>
              <a:gd name="connsiteX73" fmla="*/ 231163 w 271884"/>
              <a:gd name="connsiteY73" fmla="*/ 188289 h 271135"/>
              <a:gd name="connsiteX74" fmla="*/ 237777 w 271884"/>
              <a:gd name="connsiteY74" fmla="*/ 135629 h 271135"/>
              <a:gd name="connsiteX75" fmla="*/ 195402 w 271884"/>
              <a:gd name="connsiteY75" fmla="*/ 146651 h 271135"/>
              <a:gd name="connsiteX76" fmla="*/ 20269 w 271884"/>
              <a:gd name="connsiteY76" fmla="*/ 196861 h 271135"/>
              <a:gd name="connsiteX77" fmla="*/ 43293 w 271884"/>
              <a:gd name="connsiteY77" fmla="*/ 229192 h 271135"/>
              <a:gd name="connsiteX78" fmla="*/ 113836 w 271884"/>
              <a:gd name="connsiteY78" fmla="*/ 262012 h 271135"/>
              <a:gd name="connsiteX79" fmla="*/ 61419 w 271884"/>
              <a:gd name="connsiteY79" fmla="*/ 196861 h 271135"/>
              <a:gd name="connsiteX80" fmla="*/ 20514 w 271884"/>
              <a:gd name="connsiteY80" fmla="*/ 196861 h 271135"/>
              <a:gd name="connsiteX81" fmla="*/ 70237 w 271884"/>
              <a:gd name="connsiteY81" fmla="*/ 196861 h 271135"/>
              <a:gd name="connsiteX82" fmla="*/ 97670 w 271884"/>
              <a:gd name="connsiteY82" fmla="*/ 238499 h 271135"/>
              <a:gd name="connsiteX83" fmla="*/ 119715 w 271884"/>
              <a:gd name="connsiteY83" fmla="*/ 255889 h 271135"/>
              <a:gd name="connsiteX84" fmla="*/ 119715 w 271884"/>
              <a:gd name="connsiteY84" fmla="*/ 196861 h 271135"/>
              <a:gd name="connsiteX85" fmla="*/ 70237 w 271884"/>
              <a:gd name="connsiteY85" fmla="*/ 196861 h 271135"/>
              <a:gd name="connsiteX86" fmla="*/ 128288 w 271884"/>
              <a:gd name="connsiteY86" fmla="*/ 196861 h 271135"/>
              <a:gd name="connsiteX87" fmla="*/ 128288 w 271884"/>
              <a:gd name="connsiteY87" fmla="*/ 255889 h 271135"/>
              <a:gd name="connsiteX88" fmla="*/ 141025 w 271884"/>
              <a:gd name="connsiteY88" fmla="*/ 246827 h 271135"/>
              <a:gd name="connsiteX89" fmla="*/ 177766 w 271884"/>
              <a:gd name="connsiteY89" fmla="*/ 196861 h 271135"/>
              <a:gd name="connsiteX90" fmla="*/ 128288 w 271884"/>
              <a:gd name="connsiteY90" fmla="*/ 196861 h 271135"/>
              <a:gd name="connsiteX91" fmla="*/ 186829 w 271884"/>
              <a:gd name="connsiteY91" fmla="*/ 196861 h 271135"/>
              <a:gd name="connsiteX92" fmla="*/ 134411 w 271884"/>
              <a:gd name="connsiteY92" fmla="*/ 262012 h 271135"/>
              <a:gd name="connsiteX93" fmla="*/ 193197 w 271884"/>
              <a:gd name="connsiteY93" fmla="*/ 239479 h 271135"/>
              <a:gd name="connsiteX94" fmla="*/ 227734 w 271884"/>
              <a:gd name="connsiteY94" fmla="*/ 196861 h 271135"/>
              <a:gd name="connsiteX95" fmla="*/ 186829 w 271884"/>
              <a:gd name="connsiteY95" fmla="*/ 196861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71884" h="271135">
                <a:moveTo>
                  <a:pt x="196137" y="184"/>
                </a:moveTo>
                <a:lnTo>
                  <a:pt x="199811" y="184"/>
                </a:lnTo>
                <a:cubicBezTo>
                  <a:pt x="216467" y="429"/>
                  <a:pt x="232878" y="6552"/>
                  <a:pt x="245615" y="17329"/>
                </a:cubicBezTo>
                <a:cubicBezTo>
                  <a:pt x="261536" y="30555"/>
                  <a:pt x="271333" y="50394"/>
                  <a:pt x="271823" y="70968"/>
                </a:cubicBezTo>
                <a:lnTo>
                  <a:pt x="271823" y="76846"/>
                </a:lnTo>
                <a:cubicBezTo>
                  <a:pt x="271089" y="88113"/>
                  <a:pt x="268149" y="99135"/>
                  <a:pt x="262761" y="108932"/>
                </a:cubicBezTo>
                <a:cubicBezTo>
                  <a:pt x="258352" y="117015"/>
                  <a:pt x="252228" y="124362"/>
                  <a:pt x="245125" y="130241"/>
                </a:cubicBezTo>
                <a:cubicBezTo>
                  <a:pt x="248064" y="150815"/>
                  <a:pt x="245860" y="172124"/>
                  <a:pt x="238511" y="191473"/>
                </a:cubicBezTo>
                <a:cubicBezTo>
                  <a:pt x="231653" y="209843"/>
                  <a:pt x="220141" y="226498"/>
                  <a:pt x="205444" y="239724"/>
                </a:cubicBezTo>
                <a:cubicBezTo>
                  <a:pt x="190013" y="253440"/>
                  <a:pt x="171153" y="263237"/>
                  <a:pt x="151067" y="267891"/>
                </a:cubicBezTo>
                <a:cubicBezTo>
                  <a:pt x="142984" y="269850"/>
                  <a:pt x="134656" y="270830"/>
                  <a:pt x="126328" y="271075"/>
                </a:cubicBezTo>
                <a:lnTo>
                  <a:pt x="119715" y="271075"/>
                </a:lnTo>
                <a:cubicBezTo>
                  <a:pt x="97915" y="270340"/>
                  <a:pt x="76360" y="263972"/>
                  <a:pt x="57745" y="252215"/>
                </a:cubicBezTo>
                <a:cubicBezTo>
                  <a:pt x="42803" y="242908"/>
                  <a:pt x="30067" y="230417"/>
                  <a:pt x="20514" y="215721"/>
                </a:cubicBezTo>
                <a:cubicBezTo>
                  <a:pt x="8022" y="196861"/>
                  <a:pt x="919" y="174328"/>
                  <a:pt x="184" y="151550"/>
                </a:cubicBezTo>
                <a:lnTo>
                  <a:pt x="184" y="144936"/>
                </a:lnTo>
                <a:cubicBezTo>
                  <a:pt x="429" y="134649"/>
                  <a:pt x="2143" y="124118"/>
                  <a:pt x="4838" y="114075"/>
                </a:cubicBezTo>
                <a:cubicBezTo>
                  <a:pt x="11206" y="91787"/>
                  <a:pt x="24188" y="71458"/>
                  <a:pt x="41579" y="56272"/>
                </a:cubicBezTo>
                <a:cubicBezTo>
                  <a:pt x="57010" y="42556"/>
                  <a:pt x="75626" y="33004"/>
                  <a:pt x="95711" y="28595"/>
                </a:cubicBezTo>
                <a:cubicBezTo>
                  <a:pt x="110652" y="25166"/>
                  <a:pt x="126083" y="24677"/>
                  <a:pt x="141270" y="26881"/>
                </a:cubicBezTo>
                <a:cubicBezTo>
                  <a:pt x="143964" y="23942"/>
                  <a:pt x="146658" y="20758"/>
                  <a:pt x="149598" y="18308"/>
                </a:cubicBezTo>
                <a:cubicBezTo>
                  <a:pt x="162335" y="7042"/>
                  <a:pt x="178991" y="674"/>
                  <a:pt x="195892" y="184"/>
                </a:cubicBezTo>
                <a:close/>
                <a:moveTo>
                  <a:pt x="189278" y="9246"/>
                </a:moveTo>
                <a:cubicBezTo>
                  <a:pt x="172377" y="11450"/>
                  <a:pt x="156456" y="20758"/>
                  <a:pt x="146169" y="34474"/>
                </a:cubicBezTo>
                <a:cubicBezTo>
                  <a:pt x="142494" y="39862"/>
                  <a:pt x="139065" y="45495"/>
                  <a:pt x="137106" y="51864"/>
                </a:cubicBezTo>
                <a:cubicBezTo>
                  <a:pt x="133677" y="61416"/>
                  <a:pt x="132697" y="71458"/>
                  <a:pt x="133922" y="81500"/>
                </a:cubicBezTo>
                <a:cubicBezTo>
                  <a:pt x="135636" y="94726"/>
                  <a:pt x="141270" y="107707"/>
                  <a:pt x="150578" y="117504"/>
                </a:cubicBezTo>
                <a:cubicBezTo>
                  <a:pt x="160375" y="128281"/>
                  <a:pt x="173847" y="135384"/>
                  <a:pt x="188053" y="137589"/>
                </a:cubicBezTo>
                <a:cubicBezTo>
                  <a:pt x="202995" y="140038"/>
                  <a:pt x="218916" y="137099"/>
                  <a:pt x="231898" y="129016"/>
                </a:cubicBezTo>
                <a:cubicBezTo>
                  <a:pt x="245125" y="120933"/>
                  <a:pt x="255412" y="108197"/>
                  <a:pt x="260311" y="93501"/>
                </a:cubicBezTo>
                <a:cubicBezTo>
                  <a:pt x="264965" y="79051"/>
                  <a:pt x="264475" y="62640"/>
                  <a:pt x="258597" y="48680"/>
                </a:cubicBezTo>
                <a:cubicBezTo>
                  <a:pt x="252718" y="34474"/>
                  <a:pt x="241696" y="22472"/>
                  <a:pt x="227979" y="15614"/>
                </a:cubicBezTo>
                <a:cubicBezTo>
                  <a:pt x="216222" y="9491"/>
                  <a:pt x="202505" y="7287"/>
                  <a:pt x="189523" y="9246"/>
                </a:cubicBezTo>
                <a:close/>
                <a:moveTo>
                  <a:pt x="51376" y="59701"/>
                </a:moveTo>
                <a:cubicBezTo>
                  <a:pt x="37905" y="70478"/>
                  <a:pt x="27127" y="84439"/>
                  <a:pt x="19779" y="99870"/>
                </a:cubicBezTo>
                <a:cubicBezTo>
                  <a:pt x="33496" y="99870"/>
                  <a:pt x="46967" y="99870"/>
                  <a:pt x="60684" y="99870"/>
                </a:cubicBezTo>
                <a:cubicBezTo>
                  <a:pt x="70482" y="73172"/>
                  <a:pt x="88852" y="49904"/>
                  <a:pt x="113102" y="34964"/>
                </a:cubicBezTo>
                <a:cubicBezTo>
                  <a:pt x="112367" y="34964"/>
                  <a:pt x="110652" y="35208"/>
                  <a:pt x="109917" y="35208"/>
                </a:cubicBezTo>
                <a:cubicBezTo>
                  <a:pt x="88607" y="37658"/>
                  <a:pt x="68032" y="46230"/>
                  <a:pt x="51376" y="59701"/>
                </a:cubicBezTo>
                <a:close/>
                <a:moveTo>
                  <a:pt x="97915" y="57252"/>
                </a:moveTo>
                <a:cubicBezTo>
                  <a:pt x="85668" y="69254"/>
                  <a:pt x="75870" y="83949"/>
                  <a:pt x="69747" y="99870"/>
                </a:cubicBezTo>
                <a:cubicBezTo>
                  <a:pt x="86158" y="99870"/>
                  <a:pt x="102814" y="99870"/>
                  <a:pt x="119225" y="99870"/>
                </a:cubicBezTo>
                <a:cubicBezTo>
                  <a:pt x="119225" y="80275"/>
                  <a:pt x="119225" y="60436"/>
                  <a:pt x="119225" y="40842"/>
                </a:cubicBezTo>
                <a:cubicBezTo>
                  <a:pt x="111632" y="45740"/>
                  <a:pt x="104284" y="51129"/>
                  <a:pt x="97915" y="57497"/>
                </a:cubicBezTo>
                <a:close/>
                <a:moveTo>
                  <a:pt x="127798" y="53088"/>
                </a:moveTo>
                <a:cubicBezTo>
                  <a:pt x="128533" y="49659"/>
                  <a:pt x="130002" y="46230"/>
                  <a:pt x="131472" y="43046"/>
                </a:cubicBezTo>
                <a:cubicBezTo>
                  <a:pt x="130247" y="42066"/>
                  <a:pt x="129023" y="41332"/>
                  <a:pt x="127798" y="40597"/>
                </a:cubicBezTo>
                <a:cubicBezTo>
                  <a:pt x="127798" y="44761"/>
                  <a:pt x="127553" y="48924"/>
                  <a:pt x="127798" y="53088"/>
                </a:cubicBezTo>
                <a:close/>
                <a:moveTo>
                  <a:pt x="127798" y="100115"/>
                </a:moveTo>
                <a:cubicBezTo>
                  <a:pt x="128533" y="100115"/>
                  <a:pt x="129268" y="100115"/>
                  <a:pt x="129758" y="100115"/>
                </a:cubicBezTo>
                <a:cubicBezTo>
                  <a:pt x="129023" y="98400"/>
                  <a:pt x="128533" y="96441"/>
                  <a:pt x="127798" y="94726"/>
                </a:cubicBezTo>
                <a:cubicBezTo>
                  <a:pt x="127553" y="96441"/>
                  <a:pt x="127553" y="98400"/>
                  <a:pt x="127553" y="100115"/>
                </a:cubicBezTo>
                <a:close/>
                <a:moveTo>
                  <a:pt x="16350" y="108197"/>
                </a:moveTo>
                <a:cubicBezTo>
                  <a:pt x="6552" y="133915"/>
                  <a:pt x="6552" y="162816"/>
                  <a:pt x="16350" y="188534"/>
                </a:cubicBezTo>
                <a:cubicBezTo>
                  <a:pt x="30311" y="188534"/>
                  <a:pt x="44028" y="188534"/>
                  <a:pt x="57990" y="188534"/>
                </a:cubicBezTo>
                <a:cubicBezTo>
                  <a:pt x="50397" y="162571"/>
                  <a:pt x="50152" y="134405"/>
                  <a:pt x="57990" y="108197"/>
                </a:cubicBezTo>
                <a:cubicBezTo>
                  <a:pt x="44028" y="108197"/>
                  <a:pt x="30311" y="108197"/>
                  <a:pt x="16350" y="108197"/>
                </a:cubicBezTo>
                <a:close/>
                <a:moveTo>
                  <a:pt x="66808" y="108197"/>
                </a:moveTo>
                <a:cubicBezTo>
                  <a:pt x="64848" y="114075"/>
                  <a:pt x="63378" y="119954"/>
                  <a:pt x="62399" y="126077"/>
                </a:cubicBezTo>
                <a:cubicBezTo>
                  <a:pt x="60929" y="134160"/>
                  <a:pt x="60929" y="135629"/>
                  <a:pt x="60684" y="144202"/>
                </a:cubicBezTo>
                <a:cubicBezTo>
                  <a:pt x="60194" y="159142"/>
                  <a:pt x="62399" y="174083"/>
                  <a:pt x="66808" y="188534"/>
                </a:cubicBezTo>
                <a:cubicBezTo>
                  <a:pt x="84198" y="188534"/>
                  <a:pt x="101834" y="188534"/>
                  <a:pt x="119225" y="188534"/>
                </a:cubicBezTo>
                <a:cubicBezTo>
                  <a:pt x="119225" y="161837"/>
                  <a:pt x="119225" y="134894"/>
                  <a:pt x="119225" y="108197"/>
                </a:cubicBezTo>
                <a:cubicBezTo>
                  <a:pt x="101589" y="108197"/>
                  <a:pt x="84198" y="108197"/>
                  <a:pt x="66563" y="108197"/>
                </a:cubicBezTo>
                <a:close/>
                <a:moveTo>
                  <a:pt x="128043" y="108197"/>
                </a:moveTo>
                <a:cubicBezTo>
                  <a:pt x="128043" y="134894"/>
                  <a:pt x="128043" y="161592"/>
                  <a:pt x="128043" y="188289"/>
                </a:cubicBezTo>
                <a:cubicBezTo>
                  <a:pt x="145434" y="188289"/>
                  <a:pt x="163070" y="188289"/>
                  <a:pt x="180460" y="188289"/>
                </a:cubicBezTo>
                <a:cubicBezTo>
                  <a:pt x="184869" y="174573"/>
                  <a:pt x="187074" y="160122"/>
                  <a:pt x="186829" y="145916"/>
                </a:cubicBezTo>
                <a:cubicBezTo>
                  <a:pt x="172132" y="143467"/>
                  <a:pt x="157926" y="136364"/>
                  <a:pt x="147393" y="125832"/>
                </a:cubicBezTo>
                <a:cubicBezTo>
                  <a:pt x="142250" y="120689"/>
                  <a:pt x="137351" y="114810"/>
                  <a:pt x="134166" y="108197"/>
                </a:cubicBezTo>
                <a:cubicBezTo>
                  <a:pt x="132207" y="108197"/>
                  <a:pt x="130247" y="108197"/>
                  <a:pt x="128043" y="108197"/>
                </a:cubicBezTo>
                <a:close/>
                <a:moveTo>
                  <a:pt x="195157" y="146896"/>
                </a:moveTo>
                <a:cubicBezTo>
                  <a:pt x="195402" y="160857"/>
                  <a:pt x="193197" y="174818"/>
                  <a:pt x="189523" y="188289"/>
                </a:cubicBezTo>
                <a:cubicBezTo>
                  <a:pt x="203485" y="188289"/>
                  <a:pt x="217201" y="188289"/>
                  <a:pt x="231163" y="188289"/>
                </a:cubicBezTo>
                <a:cubicBezTo>
                  <a:pt x="237532" y="171634"/>
                  <a:pt x="239736" y="153509"/>
                  <a:pt x="237777" y="135629"/>
                </a:cubicBezTo>
                <a:cubicBezTo>
                  <a:pt x="225285" y="143467"/>
                  <a:pt x="210098" y="147141"/>
                  <a:pt x="195402" y="146651"/>
                </a:cubicBezTo>
                <a:close/>
                <a:moveTo>
                  <a:pt x="20269" y="196861"/>
                </a:moveTo>
                <a:cubicBezTo>
                  <a:pt x="25903" y="208863"/>
                  <a:pt x="33741" y="219885"/>
                  <a:pt x="43293" y="229192"/>
                </a:cubicBezTo>
                <a:cubicBezTo>
                  <a:pt x="62154" y="247806"/>
                  <a:pt x="87383" y="259808"/>
                  <a:pt x="113836" y="262012"/>
                </a:cubicBezTo>
                <a:cubicBezTo>
                  <a:pt x="89832" y="246827"/>
                  <a:pt x="71217" y="223559"/>
                  <a:pt x="61419" y="196861"/>
                </a:cubicBezTo>
                <a:cubicBezTo>
                  <a:pt x="47702" y="196861"/>
                  <a:pt x="34231" y="196861"/>
                  <a:pt x="20514" y="196861"/>
                </a:cubicBezTo>
                <a:close/>
                <a:moveTo>
                  <a:pt x="70237" y="196861"/>
                </a:moveTo>
                <a:cubicBezTo>
                  <a:pt x="76605" y="212292"/>
                  <a:pt x="85913" y="226743"/>
                  <a:pt x="97670" y="238499"/>
                </a:cubicBezTo>
                <a:cubicBezTo>
                  <a:pt x="104284" y="245112"/>
                  <a:pt x="111877" y="250991"/>
                  <a:pt x="119715" y="255889"/>
                </a:cubicBezTo>
                <a:cubicBezTo>
                  <a:pt x="119960" y="236295"/>
                  <a:pt x="119715" y="216456"/>
                  <a:pt x="119715" y="196861"/>
                </a:cubicBezTo>
                <a:cubicBezTo>
                  <a:pt x="103304" y="196861"/>
                  <a:pt x="86648" y="196861"/>
                  <a:pt x="70237" y="196861"/>
                </a:cubicBezTo>
                <a:close/>
                <a:moveTo>
                  <a:pt x="128288" y="196861"/>
                </a:moveTo>
                <a:cubicBezTo>
                  <a:pt x="128288" y="216456"/>
                  <a:pt x="128288" y="236295"/>
                  <a:pt x="128288" y="255889"/>
                </a:cubicBezTo>
                <a:cubicBezTo>
                  <a:pt x="132697" y="252950"/>
                  <a:pt x="137106" y="250011"/>
                  <a:pt x="141025" y="246827"/>
                </a:cubicBezTo>
                <a:cubicBezTo>
                  <a:pt x="157436" y="233846"/>
                  <a:pt x="169928" y="216211"/>
                  <a:pt x="177766" y="196861"/>
                </a:cubicBezTo>
                <a:cubicBezTo>
                  <a:pt x="161355" y="196861"/>
                  <a:pt x="144699" y="196861"/>
                  <a:pt x="128288" y="196861"/>
                </a:cubicBezTo>
                <a:close/>
                <a:moveTo>
                  <a:pt x="186829" y="196861"/>
                </a:moveTo>
                <a:cubicBezTo>
                  <a:pt x="177031" y="223559"/>
                  <a:pt x="158416" y="246827"/>
                  <a:pt x="134411" y="262012"/>
                </a:cubicBezTo>
                <a:cubicBezTo>
                  <a:pt x="155476" y="260053"/>
                  <a:pt x="176296" y="252215"/>
                  <a:pt x="193197" y="239479"/>
                </a:cubicBezTo>
                <a:cubicBezTo>
                  <a:pt x="207894" y="228457"/>
                  <a:pt x="219896" y="213516"/>
                  <a:pt x="227734" y="196861"/>
                </a:cubicBezTo>
                <a:cubicBezTo>
                  <a:pt x="214017" y="196861"/>
                  <a:pt x="200301" y="196861"/>
                  <a:pt x="186829" y="19686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FE85F-B3E1-45C7-A730-6865A294E5D3}"/>
              </a:ext>
            </a:extLst>
          </p:cNvPr>
          <p:cNvSpPr/>
          <p:nvPr/>
        </p:nvSpPr>
        <p:spPr>
          <a:xfrm>
            <a:off x="1436107" y="2050635"/>
            <a:ext cx="286598" cy="327482"/>
          </a:xfrm>
          <a:custGeom>
            <a:avLst/>
            <a:gdLst>
              <a:gd name="connsiteX0" fmla="*/ 116309 w 236857"/>
              <a:gd name="connsiteY0" fmla="*/ 646 h 270646"/>
              <a:gd name="connsiteX1" fmla="*/ 123412 w 236857"/>
              <a:gd name="connsiteY1" fmla="*/ 4810 h 270646"/>
              <a:gd name="connsiteX2" fmla="*/ 123412 w 236857"/>
              <a:gd name="connsiteY2" fmla="*/ 16322 h 270646"/>
              <a:gd name="connsiteX3" fmla="*/ 117288 w 236857"/>
              <a:gd name="connsiteY3" fmla="*/ 21220 h 270646"/>
              <a:gd name="connsiteX4" fmla="*/ 113614 w 236857"/>
              <a:gd name="connsiteY4" fmla="*/ 16322 h 270646"/>
              <a:gd name="connsiteX5" fmla="*/ 113614 w 236857"/>
              <a:gd name="connsiteY5" fmla="*/ 4810 h 270646"/>
              <a:gd name="connsiteX6" fmla="*/ 116554 w 236857"/>
              <a:gd name="connsiteY6" fmla="*/ 646 h 270646"/>
              <a:gd name="connsiteX7" fmla="*/ 36948 w 236857"/>
              <a:gd name="connsiteY7" fmla="*/ 29058 h 270646"/>
              <a:gd name="connsiteX8" fmla="*/ 42826 w 236857"/>
              <a:gd name="connsiteY8" fmla="*/ 30528 h 270646"/>
              <a:gd name="connsiteX9" fmla="*/ 53604 w 236857"/>
              <a:gd name="connsiteY9" fmla="*/ 41305 h 270646"/>
              <a:gd name="connsiteX10" fmla="*/ 53359 w 236857"/>
              <a:gd name="connsiteY10" fmla="*/ 49142 h 270646"/>
              <a:gd name="connsiteX11" fmla="*/ 46500 w 236857"/>
              <a:gd name="connsiteY11" fmla="*/ 48408 h 270646"/>
              <a:gd name="connsiteX12" fmla="*/ 35478 w 236857"/>
              <a:gd name="connsiteY12" fmla="*/ 37386 h 270646"/>
              <a:gd name="connsiteX13" fmla="*/ 36948 w 236857"/>
              <a:gd name="connsiteY13" fmla="*/ 29303 h 270646"/>
              <a:gd name="connsiteX14" fmla="*/ 186117 w 236857"/>
              <a:gd name="connsiteY14" fmla="*/ 50122 h 270646"/>
              <a:gd name="connsiteX15" fmla="*/ 183422 w 236857"/>
              <a:gd name="connsiteY15" fmla="*/ 48897 h 270646"/>
              <a:gd name="connsiteX16" fmla="*/ 183178 w 236857"/>
              <a:gd name="connsiteY16" fmla="*/ 41060 h 270646"/>
              <a:gd name="connsiteX17" fmla="*/ 194200 w 236857"/>
              <a:gd name="connsiteY17" fmla="*/ 30038 h 270646"/>
              <a:gd name="connsiteX18" fmla="*/ 201303 w 236857"/>
              <a:gd name="connsiteY18" fmla="*/ 30038 h 270646"/>
              <a:gd name="connsiteX19" fmla="*/ 201303 w 236857"/>
              <a:gd name="connsiteY19" fmla="*/ 37141 h 270646"/>
              <a:gd name="connsiteX20" fmla="*/ 190526 w 236857"/>
              <a:gd name="connsiteY20" fmla="*/ 47918 h 270646"/>
              <a:gd name="connsiteX21" fmla="*/ 187097 w 236857"/>
              <a:gd name="connsiteY21" fmla="*/ 50122 h 270646"/>
              <a:gd name="connsiteX22" fmla="*/ 186607 w 236857"/>
              <a:gd name="connsiteY22" fmla="*/ 50367 h 270646"/>
              <a:gd name="connsiteX23" fmla="*/ 186117 w 236857"/>
              <a:gd name="connsiteY23" fmla="*/ 50122 h 270646"/>
              <a:gd name="connsiteX24" fmla="*/ 96713 w 236857"/>
              <a:gd name="connsiteY24" fmla="*/ 254148 h 270646"/>
              <a:gd name="connsiteX25" fmla="*/ 89120 w 236857"/>
              <a:gd name="connsiteY25" fmla="*/ 253903 h 270646"/>
              <a:gd name="connsiteX26" fmla="*/ 85201 w 236857"/>
              <a:gd name="connsiteY26" fmla="*/ 249004 h 270646"/>
              <a:gd name="connsiteX27" fmla="*/ 85201 w 236857"/>
              <a:gd name="connsiteY27" fmla="*/ 220592 h 270646"/>
              <a:gd name="connsiteX28" fmla="*/ 84466 w 236857"/>
              <a:gd name="connsiteY28" fmla="*/ 209081 h 270646"/>
              <a:gd name="connsiteX29" fmla="*/ 76628 w 236857"/>
              <a:gd name="connsiteY29" fmla="*/ 195365 h 270646"/>
              <a:gd name="connsiteX30" fmla="*/ 54583 w 236857"/>
              <a:gd name="connsiteY30" fmla="*/ 174301 h 270646"/>
              <a:gd name="connsiteX31" fmla="*/ 36948 w 236857"/>
              <a:gd name="connsiteY31" fmla="*/ 141970 h 270646"/>
              <a:gd name="connsiteX32" fmla="*/ 37438 w 236857"/>
              <a:gd name="connsiteY32" fmla="*/ 94454 h 270646"/>
              <a:gd name="connsiteX33" fmla="*/ 72464 w 236857"/>
              <a:gd name="connsiteY33" fmla="*/ 47428 h 270646"/>
              <a:gd name="connsiteX34" fmla="*/ 109450 w 236857"/>
              <a:gd name="connsiteY34" fmla="*/ 34447 h 270646"/>
              <a:gd name="connsiteX35" fmla="*/ 158683 w 236857"/>
              <a:gd name="connsiteY35" fmla="*/ 44244 h 270646"/>
              <a:gd name="connsiteX36" fmla="*/ 197629 w 236857"/>
              <a:gd name="connsiteY36" fmla="*/ 89311 h 270646"/>
              <a:gd name="connsiteX37" fmla="*/ 199099 w 236857"/>
              <a:gd name="connsiteY37" fmla="*/ 144909 h 270646"/>
              <a:gd name="connsiteX38" fmla="*/ 177054 w 236857"/>
              <a:gd name="connsiteY38" fmla="*/ 179444 h 270646"/>
              <a:gd name="connsiteX39" fmla="*/ 157949 w 236857"/>
              <a:gd name="connsiteY39" fmla="*/ 197814 h 270646"/>
              <a:gd name="connsiteX40" fmla="*/ 151580 w 236857"/>
              <a:gd name="connsiteY40" fmla="*/ 213734 h 270646"/>
              <a:gd name="connsiteX41" fmla="*/ 151580 w 236857"/>
              <a:gd name="connsiteY41" fmla="*/ 248759 h 270646"/>
              <a:gd name="connsiteX42" fmla="*/ 147661 w 236857"/>
              <a:gd name="connsiteY42" fmla="*/ 253658 h 270646"/>
              <a:gd name="connsiteX43" fmla="*/ 140068 w 236857"/>
              <a:gd name="connsiteY43" fmla="*/ 253903 h 270646"/>
              <a:gd name="connsiteX44" fmla="*/ 138843 w 236857"/>
              <a:gd name="connsiteY44" fmla="*/ 256842 h 270646"/>
              <a:gd name="connsiteX45" fmla="*/ 116554 w 236857"/>
              <a:gd name="connsiteY45" fmla="*/ 270558 h 270646"/>
              <a:gd name="connsiteX46" fmla="*/ 97938 w 236857"/>
              <a:gd name="connsiteY46" fmla="*/ 256352 h 270646"/>
              <a:gd name="connsiteX47" fmla="*/ 96713 w 236857"/>
              <a:gd name="connsiteY47" fmla="*/ 253658 h 270646"/>
              <a:gd name="connsiteX48" fmla="*/ 15883 w 236857"/>
              <a:gd name="connsiteY48" fmla="*/ 123601 h 270646"/>
              <a:gd name="connsiteX49" fmla="*/ 3881 w 236857"/>
              <a:gd name="connsiteY49" fmla="*/ 123356 h 270646"/>
              <a:gd name="connsiteX50" fmla="*/ 3146 w 236857"/>
              <a:gd name="connsiteY50" fmla="*/ 114048 h 270646"/>
              <a:gd name="connsiteX51" fmla="*/ 3391 w 236857"/>
              <a:gd name="connsiteY51" fmla="*/ 114048 h 270646"/>
              <a:gd name="connsiteX52" fmla="*/ 3636 w 236857"/>
              <a:gd name="connsiteY52" fmla="*/ 114048 h 270646"/>
              <a:gd name="connsiteX53" fmla="*/ 16863 w 236857"/>
              <a:gd name="connsiteY53" fmla="*/ 113803 h 270646"/>
              <a:gd name="connsiteX54" fmla="*/ 21516 w 236857"/>
              <a:gd name="connsiteY54" fmla="*/ 120417 h 270646"/>
              <a:gd name="connsiteX55" fmla="*/ 16373 w 236857"/>
              <a:gd name="connsiteY55" fmla="*/ 123601 h 270646"/>
              <a:gd name="connsiteX56" fmla="*/ 232656 w 236857"/>
              <a:gd name="connsiteY56" fmla="*/ 113803 h 270646"/>
              <a:gd name="connsiteX57" fmla="*/ 233635 w 236857"/>
              <a:gd name="connsiteY57" fmla="*/ 123356 h 270646"/>
              <a:gd name="connsiteX58" fmla="*/ 224573 w 236857"/>
              <a:gd name="connsiteY58" fmla="*/ 123601 h 270646"/>
              <a:gd name="connsiteX59" fmla="*/ 224573 w 236857"/>
              <a:gd name="connsiteY59" fmla="*/ 123601 h 270646"/>
              <a:gd name="connsiteX60" fmla="*/ 224573 w 236857"/>
              <a:gd name="connsiteY60" fmla="*/ 123601 h 270646"/>
              <a:gd name="connsiteX61" fmla="*/ 217224 w 236857"/>
              <a:gd name="connsiteY61" fmla="*/ 122131 h 270646"/>
              <a:gd name="connsiteX62" fmla="*/ 219429 w 236857"/>
              <a:gd name="connsiteY62" fmla="*/ 114048 h 270646"/>
              <a:gd name="connsiteX63" fmla="*/ 219429 w 236857"/>
              <a:gd name="connsiteY63" fmla="*/ 114048 h 270646"/>
              <a:gd name="connsiteX64" fmla="*/ 219429 w 236857"/>
              <a:gd name="connsiteY64" fmla="*/ 114048 h 270646"/>
              <a:gd name="connsiteX65" fmla="*/ 232901 w 236857"/>
              <a:gd name="connsiteY65" fmla="*/ 114048 h 270646"/>
              <a:gd name="connsiteX66" fmla="*/ 42336 w 236857"/>
              <a:gd name="connsiteY66" fmla="*/ 182383 h 270646"/>
              <a:gd name="connsiteX67" fmla="*/ 49685 w 236857"/>
              <a:gd name="connsiteY67" fmla="*/ 185812 h 270646"/>
              <a:gd name="connsiteX68" fmla="*/ 47970 w 236857"/>
              <a:gd name="connsiteY68" fmla="*/ 190711 h 270646"/>
              <a:gd name="connsiteX69" fmla="*/ 36948 w 236857"/>
              <a:gd name="connsiteY69" fmla="*/ 201733 h 270646"/>
              <a:gd name="connsiteX70" fmla="*/ 28375 w 236857"/>
              <a:gd name="connsiteY70" fmla="*/ 199039 h 270646"/>
              <a:gd name="connsiteX71" fmla="*/ 32049 w 236857"/>
              <a:gd name="connsiteY71" fmla="*/ 192426 h 270646"/>
              <a:gd name="connsiteX72" fmla="*/ 41847 w 236857"/>
              <a:gd name="connsiteY72" fmla="*/ 182628 h 270646"/>
              <a:gd name="connsiteX73" fmla="*/ 41847 w 236857"/>
              <a:gd name="connsiteY73" fmla="*/ 182628 h 270646"/>
              <a:gd name="connsiteX74" fmla="*/ 41847 w 236857"/>
              <a:gd name="connsiteY74" fmla="*/ 182628 h 270646"/>
              <a:gd name="connsiteX75" fmla="*/ 199589 w 236857"/>
              <a:gd name="connsiteY75" fmla="*/ 201243 h 270646"/>
              <a:gd name="connsiteX76" fmla="*/ 188566 w 236857"/>
              <a:gd name="connsiteY76" fmla="*/ 190221 h 270646"/>
              <a:gd name="connsiteX77" fmla="*/ 189546 w 236857"/>
              <a:gd name="connsiteY77" fmla="*/ 182383 h 270646"/>
              <a:gd name="connsiteX78" fmla="*/ 196159 w 236857"/>
              <a:gd name="connsiteY78" fmla="*/ 183853 h 270646"/>
              <a:gd name="connsiteX79" fmla="*/ 206937 w 236857"/>
              <a:gd name="connsiteY79" fmla="*/ 194630 h 270646"/>
              <a:gd name="connsiteX80" fmla="*/ 205467 w 236857"/>
              <a:gd name="connsiteY80" fmla="*/ 202713 h 270646"/>
              <a:gd name="connsiteX81" fmla="*/ 199589 w 236857"/>
              <a:gd name="connsiteY81" fmla="*/ 201243 h 270646"/>
              <a:gd name="connsiteX82" fmla="*/ 94999 w 236857"/>
              <a:gd name="connsiteY82" fmla="*/ 210060 h 270646"/>
              <a:gd name="connsiteX83" fmla="*/ 97203 w 236857"/>
              <a:gd name="connsiteY83" fmla="*/ 210305 h 270646"/>
              <a:gd name="connsiteX84" fmla="*/ 141048 w 236857"/>
              <a:gd name="connsiteY84" fmla="*/ 210305 h 270646"/>
              <a:gd name="connsiteX85" fmla="*/ 142027 w 236857"/>
              <a:gd name="connsiteY85" fmla="*/ 209815 h 270646"/>
              <a:gd name="connsiteX86" fmla="*/ 144722 w 236857"/>
              <a:gd name="connsiteY86" fmla="*/ 201243 h 270646"/>
              <a:gd name="connsiteX87" fmla="*/ 159908 w 236857"/>
              <a:gd name="connsiteY87" fmla="*/ 182383 h 270646"/>
              <a:gd name="connsiteX88" fmla="*/ 181463 w 236857"/>
              <a:gd name="connsiteY88" fmla="*/ 159850 h 270646"/>
              <a:gd name="connsiteX89" fmla="*/ 191261 w 236857"/>
              <a:gd name="connsiteY89" fmla="*/ 135602 h 270646"/>
              <a:gd name="connsiteX90" fmla="*/ 188566 w 236857"/>
              <a:gd name="connsiteY90" fmla="*/ 94699 h 270646"/>
              <a:gd name="connsiteX91" fmla="*/ 152315 w 236857"/>
              <a:gd name="connsiteY91" fmla="*/ 52816 h 270646"/>
              <a:gd name="connsiteX92" fmla="*/ 107001 w 236857"/>
              <a:gd name="connsiteY92" fmla="*/ 45468 h 270646"/>
              <a:gd name="connsiteX93" fmla="*/ 71974 w 236857"/>
              <a:gd name="connsiteY93" fmla="*/ 60654 h 270646"/>
              <a:gd name="connsiteX94" fmla="*/ 44296 w 236857"/>
              <a:gd name="connsiteY94" fmla="*/ 109150 h 270646"/>
              <a:gd name="connsiteX95" fmla="*/ 47725 w 236857"/>
              <a:gd name="connsiteY95" fmla="*/ 145399 h 270646"/>
              <a:gd name="connsiteX96" fmla="*/ 64381 w 236857"/>
              <a:gd name="connsiteY96" fmla="*/ 171117 h 270646"/>
              <a:gd name="connsiteX97" fmla="*/ 85201 w 236857"/>
              <a:gd name="connsiteY97" fmla="*/ 191201 h 270646"/>
              <a:gd name="connsiteX98" fmla="*/ 94019 w 236857"/>
              <a:gd name="connsiteY98" fmla="*/ 208101 h 270646"/>
              <a:gd name="connsiteX99" fmla="*/ 94754 w 236857"/>
              <a:gd name="connsiteY99" fmla="*/ 210305 h 270646"/>
              <a:gd name="connsiteX100" fmla="*/ 133454 w 236857"/>
              <a:gd name="connsiteY100" fmla="*/ 99108 h 270646"/>
              <a:gd name="connsiteX101" fmla="*/ 180973 w 236857"/>
              <a:gd name="connsiteY101" fmla="*/ 99108 h 270646"/>
              <a:gd name="connsiteX102" fmla="*/ 142517 w 236857"/>
              <a:gd name="connsiteY102" fmla="*/ 127030 h 270646"/>
              <a:gd name="connsiteX103" fmla="*/ 157214 w 236857"/>
              <a:gd name="connsiteY103" fmla="*/ 172341 h 270646"/>
              <a:gd name="connsiteX104" fmla="*/ 118758 w 236857"/>
              <a:gd name="connsiteY104" fmla="*/ 144175 h 270646"/>
              <a:gd name="connsiteX105" fmla="*/ 80302 w 236857"/>
              <a:gd name="connsiteY105" fmla="*/ 172341 h 270646"/>
              <a:gd name="connsiteX106" fmla="*/ 94999 w 236857"/>
              <a:gd name="connsiteY106" fmla="*/ 127030 h 270646"/>
              <a:gd name="connsiteX107" fmla="*/ 56543 w 236857"/>
              <a:gd name="connsiteY107" fmla="*/ 99108 h 270646"/>
              <a:gd name="connsiteX108" fmla="*/ 104062 w 236857"/>
              <a:gd name="connsiteY108" fmla="*/ 99108 h 270646"/>
              <a:gd name="connsiteX109" fmla="*/ 118758 w 236857"/>
              <a:gd name="connsiteY109" fmla="*/ 53796 h 270646"/>
              <a:gd name="connsiteX110" fmla="*/ 133454 w 236857"/>
              <a:gd name="connsiteY110" fmla="*/ 99108 h 270646"/>
              <a:gd name="connsiteX111" fmla="*/ 118758 w 236857"/>
              <a:gd name="connsiteY111" fmla="*/ 84412 h 270646"/>
              <a:gd name="connsiteX112" fmla="*/ 110920 w 236857"/>
              <a:gd name="connsiteY112" fmla="*/ 108415 h 270646"/>
              <a:gd name="connsiteX113" fmla="*/ 85691 w 236857"/>
              <a:gd name="connsiteY113" fmla="*/ 108415 h 270646"/>
              <a:gd name="connsiteX114" fmla="*/ 106266 w 236857"/>
              <a:gd name="connsiteY114" fmla="*/ 123356 h 270646"/>
              <a:gd name="connsiteX115" fmla="*/ 98428 w 236857"/>
              <a:gd name="connsiteY115" fmla="*/ 147359 h 270646"/>
              <a:gd name="connsiteX116" fmla="*/ 119003 w 236857"/>
              <a:gd name="connsiteY116" fmla="*/ 132418 h 270646"/>
              <a:gd name="connsiteX117" fmla="*/ 139578 w 236857"/>
              <a:gd name="connsiteY117" fmla="*/ 147359 h 270646"/>
              <a:gd name="connsiteX118" fmla="*/ 131740 w 236857"/>
              <a:gd name="connsiteY118" fmla="*/ 123356 h 270646"/>
              <a:gd name="connsiteX119" fmla="*/ 152315 w 236857"/>
              <a:gd name="connsiteY119" fmla="*/ 108415 h 270646"/>
              <a:gd name="connsiteX120" fmla="*/ 127086 w 236857"/>
              <a:gd name="connsiteY120" fmla="*/ 108415 h 270646"/>
              <a:gd name="connsiteX121" fmla="*/ 119248 w 236857"/>
              <a:gd name="connsiteY121" fmla="*/ 84412 h 270646"/>
              <a:gd name="connsiteX122" fmla="*/ 95244 w 236857"/>
              <a:gd name="connsiteY122" fmla="*/ 220102 h 270646"/>
              <a:gd name="connsiteX123" fmla="*/ 94999 w 236857"/>
              <a:gd name="connsiteY123" fmla="*/ 220347 h 270646"/>
              <a:gd name="connsiteX124" fmla="*/ 94999 w 236857"/>
              <a:gd name="connsiteY124" fmla="*/ 226716 h 270646"/>
              <a:gd name="connsiteX125" fmla="*/ 96958 w 236857"/>
              <a:gd name="connsiteY125" fmla="*/ 226960 h 270646"/>
              <a:gd name="connsiteX126" fmla="*/ 140803 w 236857"/>
              <a:gd name="connsiteY126" fmla="*/ 226960 h 270646"/>
              <a:gd name="connsiteX127" fmla="*/ 141538 w 236857"/>
              <a:gd name="connsiteY127" fmla="*/ 223531 h 270646"/>
              <a:gd name="connsiteX128" fmla="*/ 140803 w 236857"/>
              <a:gd name="connsiteY128" fmla="*/ 219858 h 270646"/>
              <a:gd name="connsiteX129" fmla="*/ 97693 w 236857"/>
              <a:gd name="connsiteY129" fmla="*/ 219858 h 270646"/>
              <a:gd name="connsiteX130" fmla="*/ 95244 w 236857"/>
              <a:gd name="connsiteY130" fmla="*/ 220102 h 270646"/>
              <a:gd name="connsiteX131" fmla="*/ 94999 w 236857"/>
              <a:gd name="connsiteY131" fmla="*/ 243861 h 270646"/>
              <a:gd name="connsiteX132" fmla="*/ 96223 w 236857"/>
              <a:gd name="connsiteY132" fmla="*/ 244105 h 270646"/>
              <a:gd name="connsiteX133" fmla="*/ 140068 w 236857"/>
              <a:gd name="connsiteY133" fmla="*/ 244105 h 270646"/>
              <a:gd name="connsiteX134" fmla="*/ 141293 w 236857"/>
              <a:gd name="connsiteY134" fmla="*/ 243861 h 270646"/>
              <a:gd name="connsiteX135" fmla="*/ 141293 w 236857"/>
              <a:gd name="connsiteY135" fmla="*/ 237492 h 270646"/>
              <a:gd name="connsiteX136" fmla="*/ 139333 w 236857"/>
              <a:gd name="connsiteY136" fmla="*/ 237247 h 270646"/>
              <a:gd name="connsiteX137" fmla="*/ 94999 w 236857"/>
              <a:gd name="connsiteY137" fmla="*/ 237247 h 270646"/>
              <a:gd name="connsiteX138" fmla="*/ 94754 w 236857"/>
              <a:gd name="connsiteY138" fmla="*/ 237737 h 270646"/>
              <a:gd name="connsiteX139" fmla="*/ 94754 w 236857"/>
              <a:gd name="connsiteY139" fmla="*/ 243861 h 270646"/>
              <a:gd name="connsiteX140" fmla="*/ 110430 w 236857"/>
              <a:gd name="connsiteY140" fmla="*/ 254148 h 270646"/>
              <a:gd name="connsiteX141" fmla="*/ 107981 w 236857"/>
              <a:gd name="connsiteY141" fmla="*/ 254392 h 270646"/>
              <a:gd name="connsiteX142" fmla="*/ 107981 w 236857"/>
              <a:gd name="connsiteY142" fmla="*/ 254392 h 270646"/>
              <a:gd name="connsiteX143" fmla="*/ 107981 w 236857"/>
              <a:gd name="connsiteY143" fmla="*/ 254392 h 270646"/>
              <a:gd name="connsiteX144" fmla="*/ 107981 w 236857"/>
              <a:gd name="connsiteY144" fmla="*/ 254882 h 270646"/>
              <a:gd name="connsiteX145" fmla="*/ 119248 w 236857"/>
              <a:gd name="connsiteY145" fmla="*/ 261006 h 270646"/>
              <a:gd name="connsiteX146" fmla="*/ 128801 w 236857"/>
              <a:gd name="connsiteY146" fmla="*/ 254882 h 270646"/>
              <a:gd name="connsiteX147" fmla="*/ 128066 w 236857"/>
              <a:gd name="connsiteY147" fmla="*/ 254148 h 270646"/>
              <a:gd name="connsiteX148" fmla="*/ 110675 w 236857"/>
              <a:gd name="connsiteY148" fmla="*/ 254148 h 27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6857" h="270646">
                <a:moveTo>
                  <a:pt x="116309" y="646"/>
                </a:moveTo>
                <a:cubicBezTo>
                  <a:pt x="119248" y="-823"/>
                  <a:pt x="123412" y="1381"/>
                  <a:pt x="123412" y="4810"/>
                </a:cubicBezTo>
                <a:cubicBezTo>
                  <a:pt x="123412" y="8729"/>
                  <a:pt x="123412" y="12403"/>
                  <a:pt x="123412" y="16322"/>
                </a:cubicBezTo>
                <a:cubicBezTo>
                  <a:pt x="123657" y="19506"/>
                  <a:pt x="120228" y="22200"/>
                  <a:pt x="117288" y="21220"/>
                </a:cubicBezTo>
                <a:cubicBezTo>
                  <a:pt x="115084" y="20731"/>
                  <a:pt x="113369" y="18526"/>
                  <a:pt x="113614" y="16322"/>
                </a:cubicBezTo>
                <a:cubicBezTo>
                  <a:pt x="113614" y="12403"/>
                  <a:pt x="113614" y="8484"/>
                  <a:pt x="113614" y="4810"/>
                </a:cubicBezTo>
                <a:cubicBezTo>
                  <a:pt x="113614" y="2851"/>
                  <a:pt x="114839" y="1381"/>
                  <a:pt x="116554" y="646"/>
                </a:cubicBezTo>
                <a:close/>
                <a:moveTo>
                  <a:pt x="36948" y="29058"/>
                </a:moveTo>
                <a:cubicBezTo>
                  <a:pt x="38907" y="28078"/>
                  <a:pt x="41357" y="28813"/>
                  <a:pt x="42826" y="30528"/>
                </a:cubicBezTo>
                <a:cubicBezTo>
                  <a:pt x="46500" y="34202"/>
                  <a:pt x="49930" y="37631"/>
                  <a:pt x="53604" y="41305"/>
                </a:cubicBezTo>
                <a:cubicBezTo>
                  <a:pt x="55808" y="43264"/>
                  <a:pt x="55808" y="47183"/>
                  <a:pt x="53359" y="49142"/>
                </a:cubicBezTo>
                <a:cubicBezTo>
                  <a:pt x="51399" y="50612"/>
                  <a:pt x="48215" y="50367"/>
                  <a:pt x="46500" y="48408"/>
                </a:cubicBezTo>
                <a:cubicBezTo>
                  <a:pt x="42826" y="44734"/>
                  <a:pt x="39152" y="41060"/>
                  <a:pt x="35478" y="37386"/>
                </a:cubicBezTo>
                <a:cubicBezTo>
                  <a:pt x="32784" y="34936"/>
                  <a:pt x="33763" y="30528"/>
                  <a:pt x="36948" y="29303"/>
                </a:cubicBezTo>
                <a:close/>
                <a:moveTo>
                  <a:pt x="186117" y="50122"/>
                </a:moveTo>
                <a:cubicBezTo>
                  <a:pt x="185137" y="49877"/>
                  <a:pt x="184157" y="49632"/>
                  <a:pt x="183422" y="48897"/>
                </a:cubicBezTo>
                <a:cubicBezTo>
                  <a:pt x="180973" y="47183"/>
                  <a:pt x="180728" y="43019"/>
                  <a:pt x="183178" y="41060"/>
                </a:cubicBezTo>
                <a:cubicBezTo>
                  <a:pt x="186852" y="37386"/>
                  <a:pt x="190526" y="33712"/>
                  <a:pt x="194200" y="30038"/>
                </a:cubicBezTo>
                <a:cubicBezTo>
                  <a:pt x="196159" y="28078"/>
                  <a:pt x="199344" y="28078"/>
                  <a:pt x="201303" y="30038"/>
                </a:cubicBezTo>
                <a:cubicBezTo>
                  <a:pt x="203263" y="31997"/>
                  <a:pt x="203263" y="35426"/>
                  <a:pt x="201303" y="37141"/>
                </a:cubicBezTo>
                <a:cubicBezTo>
                  <a:pt x="197874" y="40815"/>
                  <a:pt x="194200" y="44244"/>
                  <a:pt x="190526" y="47918"/>
                </a:cubicBezTo>
                <a:cubicBezTo>
                  <a:pt x="189546" y="48897"/>
                  <a:pt x="188321" y="49632"/>
                  <a:pt x="187097" y="50122"/>
                </a:cubicBezTo>
                <a:lnTo>
                  <a:pt x="186607" y="50367"/>
                </a:lnTo>
                <a:lnTo>
                  <a:pt x="186117" y="50122"/>
                </a:lnTo>
                <a:close/>
                <a:moveTo>
                  <a:pt x="96713" y="254148"/>
                </a:moveTo>
                <a:cubicBezTo>
                  <a:pt x="94264" y="253903"/>
                  <a:pt x="91570" y="254148"/>
                  <a:pt x="89120" y="253903"/>
                </a:cubicBezTo>
                <a:cubicBezTo>
                  <a:pt x="86916" y="253413"/>
                  <a:pt x="84956" y="251453"/>
                  <a:pt x="85201" y="249004"/>
                </a:cubicBezTo>
                <a:cubicBezTo>
                  <a:pt x="85201" y="239452"/>
                  <a:pt x="85201" y="230145"/>
                  <a:pt x="85201" y="220592"/>
                </a:cubicBezTo>
                <a:cubicBezTo>
                  <a:pt x="85201" y="216918"/>
                  <a:pt x="85446" y="212755"/>
                  <a:pt x="84466" y="209081"/>
                </a:cubicBezTo>
                <a:cubicBezTo>
                  <a:pt x="83242" y="203937"/>
                  <a:pt x="80057" y="199284"/>
                  <a:pt x="76628" y="195365"/>
                </a:cubicBezTo>
                <a:cubicBezTo>
                  <a:pt x="69770" y="188017"/>
                  <a:pt x="61442" y="181894"/>
                  <a:pt x="54583" y="174301"/>
                </a:cubicBezTo>
                <a:cubicBezTo>
                  <a:pt x="46255" y="165238"/>
                  <a:pt x="39887" y="154217"/>
                  <a:pt x="36948" y="141970"/>
                </a:cubicBezTo>
                <a:cubicBezTo>
                  <a:pt x="33029" y="126540"/>
                  <a:pt x="33029" y="109885"/>
                  <a:pt x="37438" y="94454"/>
                </a:cubicBezTo>
                <a:cubicBezTo>
                  <a:pt x="43071" y="75105"/>
                  <a:pt x="55808" y="58205"/>
                  <a:pt x="72464" y="47428"/>
                </a:cubicBezTo>
                <a:cubicBezTo>
                  <a:pt x="83487" y="40080"/>
                  <a:pt x="96468" y="35671"/>
                  <a:pt x="109450" y="34447"/>
                </a:cubicBezTo>
                <a:cubicBezTo>
                  <a:pt x="126351" y="32732"/>
                  <a:pt x="143742" y="36161"/>
                  <a:pt x="158683" y="44244"/>
                </a:cubicBezTo>
                <a:cubicBezTo>
                  <a:pt x="176564" y="54041"/>
                  <a:pt x="190526" y="70206"/>
                  <a:pt x="197629" y="89311"/>
                </a:cubicBezTo>
                <a:cubicBezTo>
                  <a:pt x="203998" y="107190"/>
                  <a:pt x="204242" y="126785"/>
                  <a:pt x="199099" y="144909"/>
                </a:cubicBezTo>
                <a:cubicBezTo>
                  <a:pt x="195425" y="158380"/>
                  <a:pt x="187097" y="169892"/>
                  <a:pt x="177054" y="179444"/>
                </a:cubicBezTo>
                <a:cubicBezTo>
                  <a:pt x="170686" y="185568"/>
                  <a:pt x="163582" y="190956"/>
                  <a:pt x="157949" y="197814"/>
                </a:cubicBezTo>
                <a:cubicBezTo>
                  <a:pt x="154274" y="202223"/>
                  <a:pt x="151580" y="207856"/>
                  <a:pt x="151580" y="213734"/>
                </a:cubicBezTo>
                <a:cubicBezTo>
                  <a:pt x="151580" y="225491"/>
                  <a:pt x="151580" y="237003"/>
                  <a:pt x="151580" y="248759"/>
                </a:cubicBezTo>
                <a:cubicBezTo>
                  <a:pt x="151580" y="250963"/>
                  <a:pt x="149866" y="253168"/>
                  <a:pt x="147661" y="253658"/>
                </a:cubicBezTo>
                <a:cubicBezTo>
                  <a:pt x="145212" y="253903"/>
                  <a:pt x="142517" y="253658"/>
                  <a:pt x="140068" y="253903"/>
                </a:cubicBezTo>
                <a:cubicBezTo>
                  <a:pt x="139333" y="254637"/>
                  <a:pt x="139088" y="256107"/>
                  <a:pt x="138843" y="256842"/>
                </a:cubicBezTo>
                <a:cubicBezTo>
                  <a:pt x="135659" y="265659"/>
                  <a:pt x="126106" y="271537"/>
                  <a:pt x="116554" y="270558"/>
                </a:cubicBezTo>
                <a:cubicBezTo>
                  <a:pt x="108226" y="270068"/>
                  <a:pt x="100632" y="264190"/>
                  <a:pt x="97938" y="256352"/>
                </a:cubicBezTo>
                <a:cubicBezTo>
                  <a:pt x="97693" y="255617"/>
                  <a:pt x="97448" y="254148"/>
                  <a:pt x="96713" y="253658"/>
                </a:cubicBezTo>
                <a:close/>
                <a:moveTo>
                  <a:pt x="15883" y="123601"/>
                </a:moveTo>
                <a:cubicBezTo>
                  <a:pt x="11964" y="123601"/>
                  <a:pt x="7800" y="123846"/>
                  <a:pt x="3881" y="123356"/>
                </a:cubicBezTo>
                <a:cubicBezTo>
                  <a:pt x="-528" y="122376"/>
                  <a:pt x="-1263" y="115763"/>
                  <a:pt x="3146" y="114048"/>
                </a:cubicBezTo>
                <a:lnTo>
                  <a:pt x="3391" y="114048"/>
                </a:lnTo>
                <a:lnTo>
                  <a:pt x="3636" y="114048"/>
                </a:lnTo>
                <a:cubicBezTo>
                  <a:pt x="8045" y="113314"/>
                  <a:pt x="12454" y="113803"/>
                  <a:pt x="16863" y="113803"/>
                </a:cubicBezTo>
                <a:cubicBezTo>
                  <a:pt x="20292" y="113559"/>
                  <a:pt x="22741" y="117477"/>
                  <a:pt x="21516" y="120417"/>
                </a:cubicBezTo>
                <a:cubicBezTo>
                  <a:pt x="20782" y="122621"/>
                  <a:pt x="18577" y="123846"/>
                  <a:pt x="16373" y="123601"/>
                </a:cubicBezTo>
                <a:close/>
                <a:moveTo>
                  <a:pt x="232656" y="113803"/>
                </a:moveTo>
                <a:cubicBezTo>
                  <a:pt x="237554" y="114293"/>
                  <a:pt x="238289" y="121886"/>
                  <a:pt x="233635" y="123356"/>
                </a:cubicBezTo>
                <a:cubicBezTo>
                  <a:pt x="230696" y="124090"/>
                  <a:pt x="227512" y="123356"/>
                  <a:pt x="224573" y="123601"/>
                </a:cubicBezTo>
                <a:lnTo>
                  <a:pt x="224573" y="123601"/>
                </a:lnTo>
                <a:lnTo>
                  <a:pt x="224573" y="123601"/>
                </a:lnTo>
                <a:cubicBezTo>
                  <a:pt x="221878" y="123356"/>
                  <a:pt x="219184" y="124335"/>
                  <a:pt x="217224" y="122131"/>
                </a:cubicBezTo>
                <a:cubicBezTo>
                  <a:pt x="214775" y="119682"/>
                  <a:pt x="216000" y="114783"/>
                  <a:pt x="219429" y="114048"/>
                </a:cubicBezTo>
                <a:lnTo>
                  <a:pt x="219429" y="114048"/>
                </a:lnTo>
                <a:lnTo>
                  <a:pt x="219429" y="114048"/>
                </a:lnTo>
                <a:cubicBezTo>
                  <a:pt x="223838" y="113803"/>
                  <a:pt x="228247" y="113803"/>
                  <a:pt x="232901" y="114048"/>
                </a:cubicBezTo>
                <a:close/>
                <a:moveTo>
                  <a:pt x="42336" y="182383"/>
                </a:moveTo>
                <a:cubicBezTo>
                  <a:pt x="45276" y="180669"/>
                  <a:pt x="49195" y="182628"/>
                  <a:pt x="49685" y="185812"/>
                </a:cubicBezTo>
                <a:cubicBezTo>
                  <a:pt x="50175" y="187527"/>
                  <a:pt x="49440" y="189486"/>
                  <a:pt x="47970" y="190711"/>
                </a:cubicBezTo>
                <a:cubicBezTo>
                  <a:pt x="44296" y="194385"/>
                  <a:pt x="40622" y="198059"/>
                  <a:pt x="36948" y="201733"/>
                </a:cubicBezTo>
                <a:cubicBezTo>
                  <a:pt x="34253" y="204672"/>
                  <a:pt x="28865" y="202957"/>
                  <a:pt x="28375" y="199039"/>
                </a:cubicBezTo>
                <a:cubicBezTo>
                  <a:pt x="27885" y="195855"/>
                  <a:pt x="30334" y="194385"/>
                  <a:pt x="32049" y="192426"/>
                </a:cubicBezTo>
                <a:cubicBezTo>
                  <a:pt x="35478" y="189241"/>
                  <a:pt x="38417" y="185812"/>
                  <a:pt x="41847" y="182628"/>
                </a:cubicBezTo>
                <a:lnTo>
                  <a:pt x="41847" y="182628"/>
                </a:lnTo>
                <a:lnTo>
                  <a:pt x="41847" y="182628"/>
                </a:lnTo>
                <a:close/>
                <a:moveTo>
                  <a:pt x="199589" y="201243"/>
                </a:moveTo>
                <a:cubicBezTo>
                  <a:pt x="195914" y="197569"/>
                  <a:pt x="192240" y="193895"/>
                  <a:pt x="188566" y="190221"/>
                </a:cubicBezTo>
                <a:cubicBezTo>
                  <a:pt x="186362" y="188017"/>
                  <a:pt x="186852" y="183853"/>
                  <a:pt x="189546" y="182383"/>
                </a:cubicBezTo>
                <a:cubicBezTo>
                  <a:pt x="191750" y="180914"/>
                  <a:pt x="194690" y="181894"/>
                  <a:pt x="196159" y="183853"/>
                </a:cubicBezTo>
                <a:cubicBezTo>
                  <a:pt x="199834" y="187527"/>
                  <a:pt x="203263" y="190956"/>
                  <a:pt x="206937" y="194630"/>
                </a:cubicBezTo>
                <a:cubicBezTo>
                  <a:pt x="209386" y="196834"/>
                  <a:pt x="208651" y="201488"/>
                  <a:pt x="205467" y="202713"/>
                </a:cubicBezTo>
                <a:cubicBezTo>
                  <a:pt x="203508" y="203692"/>
                  <a:pt x="201058" y="202957"/>
                  <a:pt x="199589" y="201243"/>
                </a:cubicBezTo>
                <a:close/>
                <a:moveTo>
                  <a:pt x="94999" y="210060"/>
                </a:moveTo>
                <a:cubicBezTo>
                  <a:pt x="95734" y="210305"/>
                  <a:pt x="96468" y="210060"/>
                  <a:pt x="97203" y="210305"/>
                </a:cubicBezTo>
                <a:cubicBezTo>
                  <a:pt x="111900" y="210305"/>
                  <a:pt x="126351" y="210305"/>
                  <a:pt x="141048" y="210305"/>
                </a:cubicBezTo>
                <a:cubicBezTo>
                  <a:pt x="141293" y="210305"/>
                  <a:pt x="142027" y="210305"/>
                  <a:pt x="142027" y="209815"/>
                </a:cubicBezTo>
                <a:cubicBezTo>
                  <a:pt x="142762" y="206876"/>
                  <a:pt x="143252" y="203937"/>
                  <a:pt x="144722" y="201243"/>
                </a:cubicBezTo>
                <a:cubicBezTo>
                  <a:pt x="148151" y="193650"/>
                  <a:pt x="154030" y="187772"/>
                  <a:pt x="159908" y="182383"/>
                </a:cubicBezTo>
                <a:cubicBezTo>
                  <a:pt x="167501" y="175525"/>
                  <a:pt x="175584" y="168423"/>
                  <a:pt x="181463" y="159850"/>
                </a:cubicBezTo>
                <a:cubicBezTo>
                  <a:pt x="186362" y="152502"/>
                  <a:pt x="189791" y="144175"/>
                  <a:pt x="191261" y="135602"/>
                </a:cubicBezTo>
                <a:cubicBezTo>
                  <a:pt x="193710" y="122131"/>
                  <a:pt x="193220" y="107680"/>
                  <a:pt x="188566" y="94699"/>
                </a:cubicBezTo>
                <a:cubicBezTo>
                  <a:pt x="182443" y="76819"/>
                  <a:pt x="169216" y="61389"/>
                  <a:pt x="152315" y="52816"/>
                </a:cubicBezTo>
                <a:cubicBezTo>
                  <a:pt x="138598" y="45713"/>
                  <a:pt x="122432" y="43019"/>
                  <a:pt x="107001" y="45468"/>
                </a:cubicBezTo>
                <a:cubicBezTo>
                  <a:pt x="94264" y="47428"/>
                  <a:pt x="82262" y="52571"/>
                  <a:pt x="71974" y="60654"/>
                </a:cubicBezTo>
                <a:cubicBezTo>
                  <a:pt x="57033" y="72411"/>
                  <a:pt x="46745" y="90290"/>
                  <a:pt x="44296" y="109150"/>
                </a:cubicBezTo>
                <a:cubicBezTo>
                  <a:pt x="42826" y="121396"/>
                  <a:pt x="43806" y="133888"/>
                  <a:pt x="47725" y="145399"/>
                </a:cubicBezTo>
                <a:cubicBezTo>
                  <a:pt x="50909" y="155196"/>
                  <a:pt x="57033" y="163769"/>
                  <a:pt x="64381" y="171117"/>
                </a:cubicBezTo>
                <a:cubicBezTo>
                  <a:pt x="71239" y="178220"/>
                  <a:pt x="79078" y="183853"/>
                  <a:pt x="85201" y="191201"/>
                </a:cubicBezTo>
                <a:cubicBezTo>
                  <a:pt x="89365" y="196099"/>
                  <a:pt x="92794" y="201733"/>
                  <a:pt x="94019" y="208101"/>
                </a:cubicBezTo>
                <a:cubicBezTo>
                  <a:pt x="94264" y="208591"/>
                  <a:pt x="94264" y="209815"/>
                  <a:pt x="94754" y="210305"/>
                </a:cubicBezTo>
                <a:close/>
                <a:moveTo>
                  <a:pt x="133454" y="99108"/>
                </a:moveTo>
                <a:lnTo>
                  <a:pt x="180973" y="99108"/>
                </a:lnTo>
                <a:lnTo>
                  <a:pt x="142517" y="127030"/>
                </a:lnTo>
                <a:lnTo>
                  <a:pt x="157214" y="172341"/>
                </a:lnTo>
                <a:lnTo>
                  <a:pt x="118758" y="144175"/>
                </a:lnTo>
                <a:lnTo>
                  <a:pt x="80302" y="172341"/>
                </a:lnTo>
                <a:lnTo>
                  <a:pt x="94999" y="127030"/>
                </a:lnTo>
                <a:lnTo>
                  <a:pt x="56543" y="99108"/>
                </a:lnTo>
                <a:lnTo>
                  <a:pt x="104062" y="99108"/>
                </a:lnTo>
                <a:lnTo>
                  <a:pt x="118758" y="53796"/>
                </a:lnTo>
                <a:lnTo>
                  <a:pt x="133454" y="99108"/>
                </a:lnTo>
                <a:close/>
                <a:moveTo>
                  <a:pt x="118758" y="84412"/>
                </a:moveTo>
                <a:lnTo>
                  <a:pt x="110920" y="108415"/>
                </a:lnTo>
                <a:lnTo>
                  <a:pt x="85691" y="108415"/>
                </a:lnTo>
                <a:lnTo>
                  <a:pt x="106266" y="123356"/>
                </a:lnTo>
                <a:lnTo>
                  <a:pt x="98428" y="147359"/>
                </a:lnTo>
                <a:lnTo>
                  <a:pt x="119003" y="132418"/>
                </a:lnTo>
                <a:lnTo>
                  <a:pt x="139578" y="147359"/>
                </a:lnTo>
                <a:lnTo>
                  <a:pt x="131740" y="123356"/>
                </a:lnTo>
                <a:lnTo>
                  <a:pt x="152315" y="108415"/>
                </a:lnTo>
                <a:lnTo>
                  <a:pt x="127086" y="108415"/>
                </a:lnTo>
                <a:lnTo>
                  <a:pt x="119248" y="84412"/>
                </a:lnTo>
                <a:close/>
                <a:moveTo>
                  <a:pt x="95244" y="220102"/>
                </a:moveTo>
                <a:cubicBezTo>
                  <a:pt x="95244" y="220102"/>
                  <a:pt x="94999" y="220102"/>
                  <a:pt x="94999" y="220347"/>
                </a:cubicBezTo>
                <a:cubicBezTo>
                  <a:pt x="94754" y="222552"/>
                  <a:pt x="94754" y="224756"/>
                  <a:pt x="94999" y="226716"/>
                </a:cubicBezTo>
                <a:cubicBezTo>
                  <a:pt x="94999" y="227205"/>
                  <a:pt x="96713" y="226960"/>
                  <a:pt x="96958" y="226960"/>
                </a:cubicBezTo>
                <a:cubicBezTo>
                  <a:pt x="111655" y="226960"/>
                  <a:pt x="126106" y="226960"/>
                  <a:pt x="140803" y="226960"/>
                </a:cubicBezTo>
                <a:cubicBezTo>
                  <a:pt x="142027" y="226960"/>
                  <a:pt x="141538" y="224511"/>
                  <a:pt x="141538" y="223531"/>
                </a:cubicBezTo>
                <a:cubicBezTo>
                  <a:pt x="141538" y="222552"/>
                  <a:pt x="141782" y="219858"/>
                  <a:pt x="140803" y="219858"/>
                </a:cubicBezTo>
                <a:cubicBezTo>
                  <a:pt x="126351" y="219613"/>
                  <a:pt x="112145" y="219858"/>
                  <a:pt x="97693" y="219858"/>
                </a:cubicBezTo>
                <a:cubicBezTo>
                  <a:pt x="96958" y="219858"/>
                  <a:pt x="95979" y="219858"/>
                  <a:pt x="95244" y="220102"/>
                </a:cubicBezTo>
                <a:close/>
                <a:moveTo>
                  <a:pt x="94999" y="243861"/>
                </a:moveTo>
                <a:cubicBezTo>
                  <a:pt x="95244" y="244105"/>
                  <a:pt x="95734" y="244105"/>
                  <a:pt x="96223" y="244105"/>
                </a:cubicBezTo>
                <a:cubicBezTo>
                  <a:pt x="110920" y="244105"/>
                  <a:pt x="125371" y="244105"/>
                  <a:pt x="140068" y="244105"/>
                </a:cubicBezTo>
                <a:cubicBezTo>
                  <a:pt x="140558" y="244105"/>
                  <a:pt x="141048" y="244105"/>
                  <a:pt x="141293" y="243861"/>
                </a:cubicBezTo>
                <a:cubicBezTo>
                  <a:pt x="141538" y="241656"/>
                  <a:pt x="141538" y="239452"/>
                  <a:pt x="141293" y="237492"/>
                </a:cubicBezTo>
                <a:cubicBezTo>
                  <a:pt x="141048" y="237003"/>
                  <a:pt x="139578" y="237247"/>
                  <a:pt x="139333" y="237247"/>
                </a:cubicBezTo>
                <a:cubicBezTo>
                  <a:pt x="124637" y="237247"/>
                  <a:pt x="109940" y="237247"/>
                  <a:pt x="94999" y="237247"/>
                </a:cubicBezTo>
                <a:cubicBezTo>
                  <a:pt x="94754" y="237247"/>
                  <a:pt x="94754" y="237492"/>
                  <a:pt x="94754" y="237737"/>
                </a:cubicBezTo>
                <a:cubicBezTo>
                  <a:pt x="94754" y="239697"/>
                  <a:pt x="94509" y="241901"/>
                  <a:pt x="94754" y="243861"/>
                </a:cubicBezTo>
                <a:close/>
                <a:moveTo>
                  <a:pt x="110430" y="254148"/>
                </a:moveTo>
                <a:cubicBezTo>
                  <a:pt x="109695" y="254148"/>
                  <a:pt x="108226" y="254148"/>
                  <a:pt x="107981" y="254392"/>
                </a:cubicBezTo>
                <a:lnTo>
                  <a:pt x="107981" y="254392"/>
                </a:lnTo>
                <a:lnTo>
                  <a:pt x="107981" y="254392"/>
                </a:lnTo>
                <a:cubicBezTo>
                  <a:pt x="107736" y="254392"/>
                  <a:pt x="107736" y="254882"/>
                  <a:pt x="107981" y="254882"/>
                </a:cubicBezTo>
                <a:cubicBezTo>
                  <a:pt x="110185" y="258801"/>
                  <a:pt x="114839" y="261250"/>
                  <a:pt x="119248" y="261006"/>
                </a:cubicBezTo>
                <a:cubicBezTo>
                  <a:pt x="123167" y="260761"/>
                  <a:pt x="126841" y="258311"/>
                  <a:pt x="128801" y="254882"/>
                </a:cubicBezTo>
                <a:cubicBezTo>
                  <a:pt x="129046" y="254637"/>
                  <a:pt x="128556" y="253903"/>
                  <a:pt x="128066" y="254148"/>
                </a:cubicBezTo>
                <a:cubicBezTo>
                  <a:pt x="122187" y="253903"/>
                  <a:pt x="116554" y="254148"/>
                  <a:pt x="110675" y="25414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CD4510-448B-4BBC-BC75-F23CBE036A86}"/>
              </a:ext>
            </a:extLst>
          </p:cNvPr>
          <p:cNvSpPr/>
          <p:nvPr/>
        </p:nvSpPr>
        <p:spPr>
          <a:xfrm>
            <a:off x="8406368" y="1337847"/>
            <a:ext cx="328091" cy="328075"/>
          </a:xfrm>
          <a:custGeom>
            <a:avLst/>
            <a:gdLst>
              <a:gd name="connsiteX0" fmla="*/ 124859 w 271149"/>
              <a:gd name="connsiteY0" fmla="*/ 144202 h 271135"/>
              <a:gd name="connsiteX1" fmla="*/ 124859 w 271149"/>
              <a:gd name="connsiteY1" fmla="*/ 40842 h 271135"/>
              <a:gd name="connsiteX2" fmla="*/ 118980 w 271149"/>
              <a:gd name="connsiteY2" fmla="*/ 34474 h 271135"/>
              <a:gd name="connsiteX3" fmla="*/ 64113 w 271149"/>
              <a:gd name="connsiteY3" fmla="*/ 47700 h 271135"/>
              <a:gd name="connsiteX4" fmla="*/ 12921 w 271149"/>
              <a:gd name="connsiteY4" fmla="*/ 99380 h 271135"/>
              <a:gd name="connsiteX5" fmla="*/ 184 w 271149"/>
              <a:gd name="connsiteY5" fmla="*/ 150325 h 271135"/>
              <a:gd name="connsiteX6" fmla="*/ 184 w 271149"/>
              <a:gd name="connsiteY6" fmla="*/ 154734 h 271135"/>
              <a:gd name="connsiteX7" fmla="*/ 11451 w 271149"/>
              <a:gd name="connsiteY7" fmla="*/ 203229 h 271135"/>
              <a:gd name="connsiteX8" fmla="*/ 46478 w 271149"/>
              <a:gd name="connsiteY8" fmla="*/ 246582 h 271135"/>
              <a:gd name="connsiteX9" fmla="*/ 116531 w 271149"/>
              <a:gd name="connsiteY9" fmla="*/ 271075 h 271135"/>
              <a:gd name="connsiteX10" fmla="*/ 120450 w 271149"/>
              <a:gd name="connsiteY10" fmla="*/ 271075 h 271135"/>
              <a:gd name="connsiteX11" fmla="*/ 177766 w 271149"/>
              <a:gd name="connsiteY11" fmla="*/ 255154 h 271135"/>
              <a:gd name="connsiteX12" fmla="*/ 222345 w 271149"/>
              <a:gd name="connsiteY12" fmla="*/ 209598 h 271135"/>
              <a:gd name="connsiteX13" fmla="*/ 236797 w 271149"/>
              <a:gd name="connsiteY13" fmla="*/ 152774 h 271135"/>
              <a:gd name="connsiteX14" fmla="*/ 233123 w 271149"/>
              <a:gd name="connsiteY14" fmla="*/ 146896 h 271135"/>
              <a:gd name="connsiteX15" fmla="*/ 226754 w 271149"/>
              <a:gd name="connsiteY15" fmla="*/ 146406 h 271135"/>
              <a:gd name="connsiteX16" fmla="*/ 127308 w 271149"/>
              <a:gd name="connsiteY16" fmla="*/ 146406 h 271135"/>
              <a:gd name="connsiteX17" fmla="*/ 125104 w 271149"/>
              <a:gd name="connsiteY17" fmla="*/ 146406 h 271135"/>
              <a:gd name="connsiteX18" fmla="*/ 125104 w 271149"/>
              <a:gd name="connsiteY18" fmla="*/ 144202 h 271135"/>
              <a:gd name="connsiteX19" fmla="*/ 151802 w 271149"/>
              <a:gd name="connsiteY19" fmla="*/ 184 h 271135"/>
              <a:gd name="connsiteX20" fmla="*/ 146414 w 271149"/>
              <a:gd name="connsiteY20" fmla="*/ 6552 h 271135"/>
              <a:gd name="connsiteX21" fmla="*/ 146414 w 271149"/>
              <a:gd name="connsiteY21" fmla="*/ 124852 h 271135"/>
              <a:gd name="connsiteX22" fmla="*/ 264720 w 271149"/>
              <a:gd name="connsiteY22" fmla="*/ 124852 h 271135"/>
              <a:gd name="connsiteX23" fmla="*/ 271089 w 271149"/>
              <a:gd name="connsiteY23" fmla="*/ 119464 h 271135"/>
              <a:gd name="connsiteX24" fmla="*/ 271089 w 271149"/>
              <a:gd name="connsiteY24" fmla="*/ 116770 h 271135"/>
              <a:gd name="connsiteX25" fmla="*/ 264720 w 271149"/>
              <a:gd name="connsiteY25" fmla="*/ 80275 h 271135"/>
              <a:gd name="connsiteX26" fmla="*/ 212058 w 271149"/>
              <a:gd name="connsiteY26" fmla="*/ 16349 h 271135"/>
              <a:gd name="connsiteX27" fmla="*/ 154986 w 271149"/>
              <a:gd name="connsiteY27" fmla="*/ 429 h 271135"/>
              <a:gd name="connsiteX28" fmla="*/ 152047 w 271149"/>
              <a:gd name="connsiteY28" fmla="*/ 429 h 271135"/>
              <a:gd name="connsiteX29" fmla="*/ 159150 w 271149"/>
              <a:gd name="connsiteY29" fmla="*/ 109912 h 271135"/>
              <a:gd name="connsiteX30" fmla="*/ 159150 w 271149"/>
              <a:gd name="connsiteY30" fmla="*/ 15614 h 271135"/>
              <a:gd name="connsiteX31" fmla="*/ 159150 w 271149"/>
              <a:gd name="connsiteY31" fmla="*/ 13165 h 271135"/>
              <a:gd name="connsiteX32" fmla="*/ 161600 w 271149"/>
              <a:gd name="connsiteY32" fmla="*/ 13410 h 271135"/>
              <a:gd name="connsiteX33" fmla="*/ 210588 w 271149"/>
              <a:gd name="connsiteY33" fmla="*/ 30310 h 271135"/>
              <a:gd name="connsiteX34" fmla="*/ 243900 w 271149"/>
              <a:gd name="connsiteY34" fmla="*/ 65580 h 271135"/>
              <a:gd name="connsiteX35" fmla="*/ 257617 w 271149"/>
              <a:gd name="connsiteY35" fmla="*/ 109667 h 271135"/>
              <a:gd name="connsiteX36" fmla="*/ 257862 w 271149"/>
              <a:gd name="connsiteY36" fmla="*/ 112116 h 271135"/>
              <a:gd name="connsiteX37" fmla="*/ 255412 w 271149"/>
              <a:gd name="connsiteY37" fmla="*/ 112116 h 271135"/>
              <a:gd name="connsiteX38" fmla="*/ 161110 w 271149"/>
              <a:gd name="connsiteY38" fmla="*/ 112116 h 271135"/>
              <a:gd name="connsiteX39" fmla="*/ 158906 w 271149"/>
              <a:gd name="connsiteY39" fmla="*/ 112116 h 271135"/>
              <a:gd name="connsiteX40" fmla="*/ 158906 w 271149"/>
              <a:gd name="connsiteY40" fmla="*/ 109912 h 271135"/>
              <a:gd name="connsiteX41" fmla="*/ 93261 w 271149"/>
              <a:gd name="connsiteY41" fmla="*/ 50639 h 271135"/>
              <a:gd name="connsiteX42" fmla="*/ 109672 w 271149"/>
              <a:gd name="connsiteY42" fmla="*/ 47945 h 271135"/>
              <a:gd name="connsiteX43" fmla="*/ 112122 w 271149"/>
              <a:gd name="connsiteY43" fmla="*/ 47700 h 271135"/>
              <a:gd name="connsiteX44" fmla="*/ 112122 w 271149"/>
              <a:gd name="connsiteY44" fmla="*/ 50149 h 271135"/>
              <a:gd name="connsiteX45" fmla="*/ 112122 w 271149"/>
              <a:gd name="connsiteY45" fmla="*/ 153019 h 271135"/>
              <a:gd name="connsiteX46" fmla="*/ 118490 w 271149"/>
              <a:gd name="connsiteY46" fmla="*/ 159387 h 271135"/>
              <a:gd name="connsiteX47" fmla="*/ 221365 w 271149"/>
              <a:gd name="connsiteY47" fmla="*/ 159387 h 271135"/>
              <a:gd name="connsiteX48" fmla="*/ 223815 w 271149"/>
              <a:gd name="connsiteY48" fmla="*/ 159387 h 271135"/>
              <a:gd name="connsiteX49" fmla="*/ 223570 w 271149"/>
              <a:gd name="connsiteY49" fmla="*/ 161837 h 271135"/>
              <a:gd name="connsiteX50" fmla="*/ 198831 w 271149"/>
              <a:gd name="connsiteY50" fmla="*/ 221354 h 271135"/>
              <a:gd name="connsiteX51" fmla="*/ 140535 w 271149"/>
              <a:gd name="connsiteY51" fmla="*/ 256379 h 271135"/>
              <a:gd name="connsiteX52" fmla="*/ 63623 w 271149"/>
              <a:gd name="connsiteY52" fmla="*/ 243398 h 271135"/>
              <a:gd name="connsiteX53" fmla="*/ 26392 w 271149"/>
              <a:gd name="connsiteY53" fmla="*/ 204699 h 271135"/>
              <a:gd name="connsiteX54" fmla="*/ 13411 w 271149"/>
              <a:gd name="connsiteY54" fmla="*/ 142732 h 271135"/>
              <a:gd name="connsiteX55" fmla="*/ 37170 w 271149"/>
              <a:gd name="connsiteY55" fmla="*/ 85909 h 271135"/>
              <a:gd name="connsiteX56" fmla="*/ 93016 w 271149"/>
              <a:gd name="connsiteY56" fmla="*/ 50884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1149" h="271135">
                <a:moveTo>
                  <a:pt x="124859" y="144202"/>
                </a:moveTo>
                <a:cubicBezTo>
                  <a:pt x="124859" y="109667"/>
                  <a:pt x="124859" y="75377"/>
                  <a:pt x="124859" y="40842"/>
                </a:cubicBezTo>
                <a:cubicBezTo>
                  <a:pt x="124859" y="37658"/>
                  <a:pt x="122164" y="34719"/>
                  <a:pt x="118980" y="34474"/>
                </a:cubicBezTo>
                <a:cubicBezTo>
                  <a:pt x="99875" y="34229"/>
                  <a:pt x="81014" y="38882"/>
                  <a:pt x="64113" y="47700"/>
                </a:cubicBezTo>
                <a:cubicBezTo>
                  <a:pt x="42314" y="58967"/>
                  <a:pt x="23943" y="77336"/>
                  <a:pt x="12921" y="99380"/>
                </a:cubicBezTo>
                <a:cubicBezTo>
                  <a:pt x="4838" y="115055"/>
                  <a:pt x="674" y="132690"/>
                  <a:pt x="184" y="150325"/>
                </a:cubicBezTo>
                <a:lnTo>
                  <a:pt x="184" y="154734"/>
                </a:lnTo>
                <a:cubicBezTo>
                  <a:pt x="429" y="171389"/>
                  <a:pt x="4348" y="188044"/>
                  <a:pt x="11451" y="203229"/>
                </a:cubicBezTo>
                <a:cubicBezTo>
                  <a:pt x="19534" y="220130"/>
                  <a:pt x="31536" y="235070"/>
                  <a:pt x="46478" y="246582"/>
                </a:cubicBezTo>
                <a:cubicBezTo>
                  <a:pt x="66318" y="262012"/>
                  <a:pt x="91302" y="270585"/>
                  <a:pt x="116531" y="271075"/>
                </a:cubicBezTo>
                <a:lnTo>
                  <a:pt x="120450" y="271075"/>
                </a:lnTo>
                <a:cubicBezTo>
                  <a:pt x="140535" y="270585"/>
                  <a:pt x="160375" y="265196"/>
                  <a:pt x="177766" y="255154"/>
                </a:cubicBezTo>
                <a:cubicBezTo>
                  <a:pt x="196381" y="244377"/>
                  <a:pt x="212058" y="228457"/>
                  <a:pt x="222345" y="209598"/>
                </a:cubicBezTo>
                <a:cubicBezTo>
                  <a:pt x="231898" y="192208"/>
                  <a:pt x="236797" y="172613"/>
                  <a:pt x="236797" y="152774"/>
                </a:cubicBezTo>
                <a:cubicBezTo>
                  <a:pt x="236797" y="150325"/>
                  <a:pt x="235327" y="147876"/>
                  <a:pt x="233123" y="146896"/>
                </a:cubicBezTo>
                <a:cubicBezTo>
                  <a:pt x="231408" y="146161"/>
                  <a:pt x="228714" y="146406"/>
                  <a:pt x="226754" y="146406"/>
                </a:cubicBezTo>
                <a:cubicBezTo>
                  <a:pt x="193687" y="146406"/>
                  <a:pt x="160375" y="146406"/>
                  <a:pt x="127308" y="146406"/>
                </a:cubicBezTo>
                <a:lnTo>
                  <a:pt x="125104" y="146406"/>
                </a:lnTo>
                <a:lnTo>
                  <a:pt x="125104" y="144202"/>
                </a:lnTo>
                <a:close/>
                <a:moveTo>
                  <a:pt x="151802" y="184"/>
                </a:moveTo>
                <a:cubicBezTo>
                  <a:pt x="148863" y="674"/>
                  <a:pt x="146414" y="3368"/>
                  <a:pt x="146414" y="6552"/>
                </a:cubicBezTo>
                <a:cubicBezTo>
                  <a:pt x="146414" y="45985"/>
                  <a:pt x="146414" y="85419"/>
                  <a:pt x="146414" y="124852"/>
                </a:cubicBezTo>
                <a:cubicBezTo>
                  <a:pt x="185849" y="124852"/>
                  <a:pt x="225285" y="124852"/>
                  <a:pt x="264720" y="124852"/>
                </a:cubicBezTo>
                <a:cubicBezTo>
                  <a:pt x="267904" y="124852"/>
                  <a:pt x="270599" y="122403"/>
                  <a:pt x="271089" y="119464"/>
                </a:cubicBezTo>
                <a:lnTo>
                  <a:pt x="271089" y="116770"/>
                </a:lnTo>
                <a:cubicBezTo>
                  <a:pt x="270844" y="104278"/>
                  <a:pt x="268639" y="92032"/>
                  <a:pt x="264720" y="80275"/>
                </a:cubicBezTo>
                <a:cubicBezTo>
                  <a:pt x="255657" y="53578"/>
                  <a:pt x="236552" y="30555"/>
                  <a:pt x="212058" y="16349"/>
                </a:cubicBezTo>
                <a:cubicBezTo>
                  <a:pt x="194667" y="6307"/>
                  <a:pt x="174827" y="918"/>
                  <a:pt x="154986" y="429"/>
                </a:cubicBezTo>
                <a:lnTo>
                  <a:pt x="152047" y="429"/>
                </a:lnTo>
                <a:close/>
                <a:moveTo>
                  <a:pt x="159150" y="109912"/>
                </a:moveTo>
                <a:cubicBezTo>
                  <a:pt x="159150" y="78561"/>
                  <a:pt x="159150" y="46965"/>
                  <a:pt x="159150" y="15614"/>
                </a:cubicBezTo>
                <a:lnTo>
                  <a:pt x="159150" y="13165"/>
                </a:lnTo>
                <a:lnTo>
                  <a:pt x="161600" y="13410"/>
                </a:lnTo>
                <a:cubicBezTo>
                  <a:pt x="178991" y="14879"/>
                  <a:pt x="196137" y="20758"/>
                  <a:pt x="210588" y="30310"/>
                </a:cubicBezTo>
                <a:cubicBezTo>
                  <a:pt x="224305" y="39372"/>
                  <a:pt x="235817" y="51619"/>
                  <a:pt x="243900" y="65580"/>
                </a:cubicBezTo>
                <a:cubicBezTo>
                  <a:pt x="251738" y="79051"/>
                  <a:pt x="256392" y="94236"/>
                  <a:pt x="257617" y="109667"/>
                </a:cubicBezTo>
                <a:lnTo>
                  <a:pt x="257862" y="112116"/>
                </a:lnTo>
                <a:lnTo>
                  <a:pt x="255412" y="112116"/>
                </a:lnTo>
                <a:cubicBezTo>
                  <a:pt x="224060" y="112116"/>
                  <a:pt x="192707" y="112116"/>
                  <a:pt x="161110" y="112116"/>
                </a:cubicBezTo>
                <a:lnTo>
                  <a:pt x="158906" y="112116"/>
                </a:lnTo>
                <a:lnTo>
                  <a:pt x="158906" y="109912"/>
                </a:lnTo>
                <a:close/>
                <a:moveTo>
                  <a:pt x="93261" y="50639"/>
                </a:moveTo>
                <a:cubicBezTo>
                  <a:pt x="98650" y="49414"/>
                  <a:pt x="104039" y="48435"/>
                  <a:pt x="109672" y="47945"/>
                </a:cubicBezTo>
                <a:lnTo>
                  <a:pt x="112122" y="47700"/>
                </a:lnTo>
                <a:lnTo>
                  <a:pt x="112122" y="50149"/>
                </a:lnTo>
                <a:cubicBezTo>
                  <a:pt x="112122" y="84439"/>
                  <a:pt x="112122" y="118729"/>
                  <a:pt x="112122" y="153019"/>
                </a:cubicBezTo>
                <a:cubicBezTo>
                  <a:pt x="112122" y="156203"/>
                  <a:pt x="115061" y="159387"/>
                  <a:pt x="118490" y="159387"/>
                </a:cubicBezTo>
                <a:cubicBezTo>
                  <a:pt x="152782" y="159387"/>
                  <a:pt x="187074" y="159387"/>
                  <a:pt x="221365" y="159387"/>
                </a:cubicBezTo>
                <a:lnTo>
                  <a:pt x="223815" y="159387"/>
                </a:lnTo>
                <a:lnTo>
                  <a:pt x="223570" y="161837"/>
                </a:lnTo>
                <a:cubicBezTo>
                  <a:pt x="221855" y="183635"/>
                  <a:pt x="213037" y="204699"/>
                  <a:pt x="198831" y="221354"/>
                </a:cubicBezTo>
                <a:cubicBezTo>
                  <a:pt x="183889" y="238989"/>
                  <a:pt x="163070" y="251480"/>
                  <a:pt x="140535" y="256379"/>
                </a:cubicBezTo>
                <a:cubicBezTo>
                  <a:pt x="114326" y="262012"/>
                  <a:pt x="86403" y="257359"/>
                  <a:pt x="63623" y="243398"/>
                </a:cubicBezTo>
                <a:cubicBezTo>
                  <a:pt x="48192" y="233846"/>
                  <a:pt x="35210" y="220619"/>
                  <a:pt x="26392" y="204699"/>
                </a:cubicBezTo>
                <a:cubicBezTo>
                  <a:pt x="15860" y="186084"/>
                  <a:pt x="11451" y="164041"/>
                  <a:pt x="13411" y="142732"/>
                </a:cubicBezTo>
                <a:cubicBezTo>
                  <a:pt x="15370" y="121913"/>
                  <a:pt x="23943" y="101829"/>
                  <a:pt x="37170" y="85909"/>
                </a:cubicBezTo>
                <a:cubicBezTo>
                  <a:pt x="51621" y="68764"/>
                  <a:pt x="71462" y="56272"/>
                  <a:pt x="93016" y="5088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33E6D-9B4A-450A-B2BB-9F383A769307}"/>
              </a:ext>
            </a:extLst>
          </p:cNvPr>
          <p:cNvSpPr/>
          <p:nvPr/>
        </p:nvSpPr>
        <p:spPr>
          <a:xfrm>
            <a:off x="6250509" y="2049713"/>
            <a:ext cx="266444" cy="328964"/>
          </a:xfrm>
          <a:custGeom>
            <a:avLst/>
            <a:gdLst>
              <a:gd name="connsiteX0" fmla="*/ 170173 w 220201"/>
              <a:gd name="connsiteY0" fmla="*/ 28595 h 271870"/>
              <a:gd name="connsiteX1" fmla="*/ 170173 w 220201"/>
              <a:gd name="connsiteY1" fmla="*/ 43291 h 271870"/>
              <a:gd name="connsiteX2" fmla="*/ 205934 w 220201"/>
              <a:gd name="connsiteY2" fmla="*/ 43291 h 271870"/>
              <a:gd name="connsiteX3" fmla="*/ 205934 w 220201"/>
              <a:gd name="connsiteY3" fmla="*/ 257849 h 271870"/>
              <a:gd name="connsiteX4" fmla="*/ 14145 w 220201"/>
              <a:gd name="connsiteY4" fmla="*/ 257849 h 271870"/>
              <a:gd name="connsiteX5" fmla="*/ 14145 w 220201"/>
              <a:gd name="connsiteY5" fmla="*/ 43291 h 271870"/>
              <a:gd name="connsiteX6" fmla="*/ 49417 w 220201"/>
              <a:gd name="connsiteY6" fmla="*/ 43291 h 271870"/>
              <a:gd name="connsiteX7" fmla="*/ 49417 w 220201"/>
              <a:gd name="connsiteY7" fmla="*/ 28595 h 271870"/>
              <a:gd name="connsiteX8" fmla="*/ 184 w 220201"/>
              <a:gd name="connsiteY8" fmla="*/ 28595 h 271870"/>
              <a:gd name="connsiteX9" fmla="*/ 184 w 220201"/>
              <a:gd name="connsiteY9" fmla="*/ 271809 h 271870"/>
              <a:gd name="connsiteX10" fmla="*/ 220141 w 220201"/>
              <a:gd name="connsiteY10" fmla="*/ 271809 h 271870"/>
              <a:gd name="connsiteX11" fmla="*/ 220141 w 220201"/>
              <a:gd name="connsiteY11" fmla="*/ 28595 h 271870"/>
              <a:gd name="connsiteX12" fmla="*/ 170173 w 220201"/>
              <a:gd name="connsiteY12" fmla="*/ 28595 h 271870"/>
              <a:gd name="connsiteX13" fmla="*/ 65828 w 220201"/>
              <a:gd name="connsiteY13" fmla="*/ 219150 h 271870"/>
              <a:gd name="connsiteX14" fmla="*/ 37660 w 220201"/>
              <a:gd name="connsiteY14" fmla="*/ 190983 h 271870"/>
              <a:gd name="connsiteX15" fmla="*/ 65828 w 220201"/>
              <a:gd name="connsiteY15" fmla="*/ 162816 h 271870"/>
              <a:gd name="connsiteX16" fmla="*/ 93996 w 220201"/>
              <a:gd name="connsiteY16" fmla="*/ 190983 h 271870"/>
              <a:gd name="connsiteX17" fmla="*/ 65828 w 220201"/>
              <a:gd name="connsiteY17" fmla="*/ 219150 h 271870"/>
              <a:gd name="connsiteX18" fmla="*/ 65828 w 220201"/>
              <a:gd name="connsiteY18" fmla="*/ 172368 h 271870"/>
              <a:gd name="connsiteX19" fmla="*/ 46967 w 220201"/>
              <a:gd name="connsiteY19" fmla="*/ 191228 h 271870"/>
              <a:gd name="connsiteX20" fmla="*/ 65828 w 220201"/>
              <a:gd name="connsiteY20" fmla="*/ 210087 h 271870"/>
              <a:gd name="connsiteX21" fmla="*/ 84688 w 220201"/>
              <a:gd name="connsiteY21" fmla="*/ 191228 h 271870"/>
              <a:gd name="connsiteX22" fmla="*/ 65828 w 220201"/>
              <a:gd name="connsiteY22" fmla="*/ 172368 h 271870"/>
              <a:gd name="connsiteX23" fmla="*/ 175072 w 220201"/>
              <a:gd name="connsiteY23" fmla="*/ 209598 h 271870"/>
              <a:gd name="connsiteX24" fmla="*/ 114081 w 220201"/>
              <a:gd name="connsiteY24" fmla="*/ 209598 h 271870"/>
              <a:gd name="connsiteX25" fmla="*/ 109427 w 220201"/>
              <a:gd name="connsiteY25" fmla="*/ 204944 h 271870"/>
              <a:gd name="connsiteX26" fmla="*/ 114081 w 220201"/>
              <a:gd name="connsiteY26" fmla="*/ 200290 h 271870"/>
              <a:gd name="connsiteX27" fmla="*/ 175072 w 220201"/>
              <a:gd name="connsiteY27" fmla="*/ 200290 h 271870"/>
              <a:gd name="connsiteX28" fmla="*/ 179725 w 220201"/>
              <a:gd name="connsiteY28" fmla="*/ 204944 h 271870"/>
              <a:gd name="connsiteX29" fmla="*/ 175072 w 220201"/>
              <a:gd name="connsiteY29" fmla="*/ 209598 h 271870"/>
              <a:gd name="connsiteX30" fmla="*/ 175072 w 220201"/>
              <a:gd name="connsiteY30" fmla="*/ 181676 h 271870"/>
              <a:gd name="connsiteX31" fmla="*/ 114081 w 220201"/>
              <a:gd name="connsiteY31" fmla="*/ 181676 h 271870"/>
              <a:gd name="connsiteX32" fmla="*/ 109427 w 220201"/>
              <a:gd name="connsiteY32" fmla="*/ 177022 h 271870"/>
              <a:gd name="connsiteX33" fmla="*/ 114081 w 220201"/>
              <a:gd name="connsiteY33" fmla="*/ 172368 h 271870"/>
              <a:gd name="connsiteX34" fmla="*/ 175072 w 220201"/>
              <a:gd name="connsiteY34" fmla="*/ 172368 h 271870"/>
              <a:gd name="connsiteX35" fmla="*/ 179725 w 220201"/>
              <a:gd name="connsiteY35" fmla="*/ 177022 h 271870"/>
              <a:gd name="connsiteX36" fmla="*/ 175072 w 220201"/>
              <a:gd name="connsiteY36" fmla="*/ 181676 h 271870"/>
              <a:gd name="connsiteX37" fmla="*/ 65093 w 220201"/>
              <a:gd name="connsiteY37" fmla="*/ 135384 h 271870"/>
              <a:gd name="connsiteX38" fmla="*/ 61419 w 220201"/>
              <a:gd name="connsiteY38" fmla="*/ 133180 h 271870"/>
              <a:gd name="connsiteX39" fmla="*/ 56030 w 220201"/>
              <a:gd name="connsiteY39" fmla="*/ 124607 h 271870"/>
              <a:gd name="connsiteX40" fmla="*/ 55540 w 220201"/>
              <a:gd name="connsiteY40" fmla="*/ 121178 h 271870"/>
              <a:gd name="connsiteX41" fmla="*/ 57745 w 220201"/>
              <a:gd name="connsiteY41" fmla="*/ 118239 h 271870"/>
              <a:gd name="connsiteX42" fmla="*/ 61174 w 220201"/>
              <a:gd name="connsiteY42" fmla="*/ 117749 h 271870"/>
              <a:gd name="connsiteX43" fmla="*/ 64113 w 220201"/>
              <a:gd name="connsiteY43" fmla="*/ 119954 h 271870"/>
              <a:gd name="connsiteX44" fmla="*/ 65828 w 220201"/>
              <a:gd name="connsiteY44" fmla="*/ 122403 h 271870"/>
              <a:gd name="connsiteX45" fmla="*/ 70482 w 220201"/>
              <a:gd name="connsiteY45" fmla="*/ 115055 h 271870"/>
              <a:gd name="connsiteX46" fmla="*/ 73421 w 220201"/>
              <a:gd name="connsiteY46" fmla="*/ 112851 h 271870"/>
              <a:gd name="connsiteX47" fmla="*/ 76850 w 220201"/>
              <a:gd name="connsiteY47" fmla="*/ 113341 h 271870"/>
              <a:gd name="connsiteX48" fmla="*/ 78320 w 220201"/>
              <a:gd name="connsiteY48" fmla="*/ 119464 h 271870"/>
              <a:gd name="connsiteX49" fmla="*/ 69992 w 220201"/>
              <a:gd name="connsiteY49" fmla="*/ 132935 h 271870"/>
              <a:gd name="connsiteX50" fmla="*/ 65338 w 220201"/>
              <a:gd name="connsiteY50" fmla="*/ 135384 h 271870"/>
              <a:gd name="connsiteX51" fmla="*/ 65828 w 220201"/>
              <a:gd name="connsiteY51" fmla="*/ 150815 h 271870"/>
              <a:gd name="connsiteX52" fmla="*/ 37660 w 220201"/>
              <a:gd name="connsiteY52" fmla="*/ 122648 h 271870"/>
              <a:gd name="connsiteX53" fmla="*/ 65828 w 220201"/>
              <a:gd name="connsiteY53" fmla="*/ 94481 h 271870"/>
              <a:gd name="connsiteX54" fmla="*/ 93996 w 220201"/>
              <a:gd name="connsiteY54" fmla="*/ 122648 h 271870"/>
              <a:gd name="connsiteX55" fmla="*/ 65828 w 220201"/>
              <a:gd name="connsiteY55" fmla="*/ 150815 h 271870"/>
              <a:gd name="connsiteX56" fmla="*/ 65828 w 220201"/>
              <a:gd name="connsiteY56" fmla="*/ 103788 h 271870"/>
              <a:gd name="connsiteX57" fmla="*/ 46967 w 220201"/>
              <a:gd name="connsiteY57" fmla="*/ 122648 h 271870"/>
              <a:gd name="connsiteX58" fmla="*/ 65828 w 220201"/>
              <a:gd name="connsiteY58" fmla="*/ 141507 h 271870"/>
              <a:gd name="connsiteX59" fmla="*/ 84688 w 220201"/>
              <a:gd name="connsiteY59" fmla="*/ 122648 h 271870"/>
              <a:gd name="connsiteX60" fmla="*/ 65828 w 220201"/>
              <a:gd name="connsiteY60" fmla="*/ 103788 h 271870"/>
              <a:gd name="connsiteX61" fmla="*/ 175072 w 220201"/>
              <a:gd name="connsiteY61" fmla="*/ 141018 h 271870"/>
              <a:gd name="connsiteX62" fmla="*/ 114081 w 220201"/>
              <a:gd name="connsiteY62" fmla="*/ 141018 h 271870"/>
              <a:gd name="connsiteX63" fmla="*/ 109427 w 220201"/>
              <a:gd name="connsiteY63" fmla="*/ 136364 h 271870"/>
              <a:gd name="connsiteX64" fmla="*/ 114081 w 220201"/>
              <a:gd name="connsiteY64" fmla="*/ 131710 h 271870"/>
              <a:gd name="connsiteX65" fmla="*/ 175072 w 220201"/>
              <a:gd name="connsiteY65" fmla="*/ 131710 h 271870"/>
              <a:gd name="connsiteX66" fmla="*/ 179725 w 220201"/>
              <a:gd name="connsiteY66" fmla="*/ 136364 h 271870"/>
              <a:gd name="connsiteX67" fmla="*/ 175072 w 220201"/>
              <a:gd name="connsiteY67" fmla="*/ 141018 h 271870"/>
              <a:gd name="connsiteX68" fmla="*/ 175072 w 220201"/>
              <a:gd name="connsiteY68" fmla="*/ 113341 h 271870"/>
              <a:gd name="connsiteX69" fmla="*/ 114081 w 220201"/>
              <a:gd name="connsiteY69" fmla="*/ 113341 h 271870"/>
              <a:gd name="connsiteX70" fmla="*/ 109427 w 220201"/>
              <a:gd name="connsiteY70" fmla="*/ 108687 h 271870"/>
              <a:gd name="connsiteX71" fmla="*/ 114081 w 220201"/>
              <a:gd name="connsiteY71" fmla="*/ 104033 h 271870"/>
              <a:gd name="connsiteX72" fmla="*/ 175072 w 220201"/>
              <a:gd name="connsiteY72" fmla="*/ 104033 h 271870"/>
              <a:gd name="connsiteX73" fmla="*/ 179725 w 220201"/>
              <a:gd name="connsiteY73" fmla="*/ 108687 h 271870"/>
              <a:gd name="connsiteX74" fmla="*/ 175072 w 220201"/>
              <a:gd name="connsiteY74" fmla="*/ 113341 h 271870"/>
              <a:gd name="connsiteX75" fmla="*/ 70482 w 220201"/>
              <a:gd name="connsiteY75" fmla="*/ 51374 h 271870"/>
              <a:gd name="connsiteX76" fmla="*/ 150088 w 220201"/>
              <a:gd name="connsiteY76" fmla="*/ 51374 h 271870"/>
              <a:gd name="connsiteX77" fmla="*/ 160375 w 220201"/>
              <a:gd name="connsiteY77" fmla="*/ 41577 h 271870"/>
              <a:gd name="connsiteX78" fmla="*/ 160375 w 220201"/>
              <a:gd name="connsiteY78" fmla="*/ 29575 h 271870"/>
              <a:gd name="connsiteX79" fmla="*/ 150088 w 220201"/>
              <a:gd name="connsiteY79" fmla="*/ 19778 h 271870"/>
              <a:gd name="connsiteX80" fmla="*/ 143474 w 220201"/>
              <a:gd name="connsiteY80" fmla="*/ 19778 h 271870"/>
              <a:gd name="connsiteX81" fmla="*/ 143474 w 220201"/>
              <a:gd name="connsiteY81" fmla="*/ 12185 h 271870"/>
              <a:gd name="connsiteX82" fmla="*/ 131472 w 220201"/>
              <a:gd name="connsiteY82" fmla="*/ 184 h 271870"/>
              <a:gd name="connsiteX83" fmla="*/ 88118 w 220201"/>
              <a:gd name="connsiteY83" fmla="*/ 184 h 271870"/>
              <a:gd name="connsiteX84" fmla="*/ 76850 w 220201"/>
              <a:gd name="connsiteY84" fmla="*/ 10961 h 271870"/>
              <a:gd name="connsiteX85" fmla="*/ 76850 w 220201"/>
              <a:gd name="connsiteY85" fmla="*/ 19043 h 271870"/>
              <a:gd name="connsiteX86" fmla="*/ 70237 w 220201"/>
              <a:gd name="connsiteY86" fmla="*/ 19043 h 271870"/>
              <a:gd name="connsiteX87" fmla="*/ 59459 w 220201"/>
              <a:gd name="connsiteY87" fmla="*/ 29820 h 271870"/>
              <a:gd name="connsiteX88" fmla="*/ 59459 w 220201"/>
              <a:gd name="connsiteY88" fmla="*/ 39617 h 271870"/>
              <a:gd name="connsiteX89" fmla="*/ 70237 w 220201"/>
              <a:gd name="connsiteY89" fmla="*/ 50884 h 2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20201" h="271870">
                <a:moveTo>
                  <a:pt x="170173" y="28595"/>
                </a:moveTo>
                <a:lnTo>
                  <a:pt x="170173" y="43291"/>
                </a:lnTo>
                <a:cubicBezTo>
                  <a:pt x="208629" y="43291"/>
                  <a:pt x="200545" y="43291"/>
                  <a:pt x="205934" y="43291"/>
                </a:cubicBezTo>
                <a:cubicBezTo>
                  <a:pt x="205934" y="55293"/>
                  <a:pt x="205934" y="245357"/>
                  <a:pt x="205934" y="257849"/>
                </a:cubicBezTo>
                <a:cubicBezTo>
                  <a:pt x="193442" y="257849"/>
                  <a:pt x="26637" y="257849"/>
                  <a:pt x="14145" y="257849"/>
                </a:cubicBezTo>
                <a:cubicBezTo>
                  <a:pt x="14145" y="245847"/>
                  <a:pt x="14145" y="55782"/>
                  <a:pt x="14145" y="43291"/>
                </a:cubicBezTo>
                <a:cubicBezTo>
                  <a:pt x="19534" y="43291"/>
                  <a:pt x="9247" y="43291"/>
                  <a:pt x="49417" y="43291"/>
                </a:cubicBezTo>
                <a:lnTo>
                  <a:pt x="49417" y="28595"/>
                </a:lnTo>
                <a:cubicBezTo>
                  <a:pt x="4348" y="28595"/>
                  <a:pt x="9736" y="28595"/>
                  <a:pt x="184" y="28595"/>
                </a:cubicBezTo>
                <a:cubicBezTo>
                  <a:pt x="184" y="50149"/>
                  <a:pt x="184" y="250256"/>
                  <a:pt x="184" y="271809"/>
                </a:cubicBezTo>
                <a:cubicBezTo>
                  <a:pt x="21739" y="271809"/>
                  <a:pt x="198586" y="271809"/>
                  <a:pt x="220141" y="271809"/>
                </a:cubicBezTo>
                <a:cubicBezTo>
                  <a:pt x="220141" y="250011"/>
                  <a:pt x="220141" y="50639"/>
                  <a:pt x="220141" y="28595"/>
                </a:cubicBezTo>
                <a:cubicBezTo>
                  <a:pt x="210343" y="28595"/>
                  <a:pt x="213527" y="28595"/>
                  <a:pt x="170173" y="28595"/>
                </a:cubicBezTo>
                <a:close/>
                <a:moveTo>
                  <a:pt x="65828" y="219150"/>
                </a:moveTo>
                <a:cubicBezTo>
                  <a:pt x="50397" y="219150"/>
                  <a:pt x="37660" y="206658"/>
                  <a:pt x="37660" y="190983"/>
                </a:cubicBezTo>
                <a:cubicBezTo>
                  <a:pt x="37660" y="175553"/>
                  <a:pt x="50152" y="162816"/>
                  <a:pt x="65828" y="162816"/>
                </a:cubicBezTo>
                <a:cubicBezTo>
                  <a:pt x="81504" y="162816"/>
                  <a:pt x="93996" y="175308"/>
                  <a:pt x="93996" y="190983"/>
                </a:cubicBezTo>
                <a:cubicBezTo>
                  <a:pt x="93751" y="206658"/>
                  <a:pt x="81259" y="219150"/>
                  <a:pt x="65828" y="219150"/>
                </a:cubicBezTo>
                <a:close/>
                <a:moveTo>
                  <a:pt x="65828" y="172368"/>
                </a:moveTo>
                <a:cubicBezTo>
                  <a:pt x="55295" y="172368"/>
                  <a:pt x="46967" y="180696"/>
                  <a:pt x="46967" y="191228"/>
                </a:cubicBezTo>
                <a:cubicBezTo>
                  <a:pt x="46967" y="201760"/>
                  <a:pt x="55295" y="210087"/>
                  <a:pt x="65828" y="210087"/>
                </a:cubicBezTo>
                <a:cubicBezTo>
                  <a:pt x="76360" y="210087"/>
                  <a:pt x="84688" y="201760"/>
                  <a:pt x="84688" y="191228"/>
                </a:cubicBezTo>
                <a:cubicBezTo>
                  <a:pt x="84688" y="180696"/>
                  <a:pt x="76115" y="172368"/>
                  <a:pt x="65828" y="172368"/>
                </a:cubicBezTo>
                <a:close/>
                <a:moveTo>
                  <a:pt x="175072" y="209598"/>
                </a:moveTo>
                <a:lnTo>
                  <a:pt x="114081" y="209598"/>
                </a:lnTo>
                <a:cubicBezTo>
                  <a:pt x="111632" y="209598"/>
                  <a:pt x="109427" y="207393"/>
                  <a:pt x="109427" y="204944"/>
                </a:cubicBezTo>
                <a:cubicBezTo>
                  <a:pt x="109427" y="202495"/>
                  <a:pt x="111632" y="200290"/>
                  <a:pt x="114081" y="200290"/>
                </a:cubicBezTo>
                <a:lnTo>
                  <a:pt x="175072" y="200290"/>
                </a:lnTo>
                <a:cubicBezTo>
                  <a:pt x="177521" y="200290"/>
                  <a:pt x="179725" y="202495"/>
                  <a:pt x="179725" y="204944"/>
                </a:cubicBezTo>
                <a:cubicBezTo>
                  <a:pt x="179725" y="207393"/>
                  <a:pt x="177766" y="209598"/>
                  <a:pt x="175072" y="209598"/>
                </a:cubicBezTo>
                <a:close/>
                <a:moveTo>
                  <a:pt x="175072" y="181676"/>
                </a:moveTo>
                <a:lnTo>
                  <a:pt x="114081" y="181676"/>
                </a:lnTo>
                <a:cubicBezTo>
                  <a:pt x="111632" y="181676"/>
                  <a:pt x="109427" y="179471"/>
                  <a:pt x="109427" y="177022"/>
                </a:cubicBezTo>
                <a:cubicBezTo>
                  <a:pt x="109427" y="174573"/>
                  <a:pt x="111632" y="172368"/>
                  <a:pt x="114081" y="172368"/>
                </a:cubicBezTo>
                <a:lnTo>
                  <a:pt x="175072" y="172368"/>
                </a:lnTo>
                <a:cubicBezTo>
                  <a:pt x="177521" y="172368"/>
                  <a:pt x="179725" y="174573"/>
                  <a:pt x="179725" y="177022"/>
                </a:cubicBezTo>
                <a:cubicBezTo>
                  <a:pt x="179725" y="179471"/>
                  <a:pt x="177766" y="181676"/>
                  <a:pt x="175072" y="181676"/>
                </a:cubicBezTo>
                <a:close/>
                <a:moveTo>
                  <a:pt x="65093" y="135384"/>
                </a:moveTo>
                <a:cubicBezTo>
                  <a:pt x="63378" y="135384"/>
                  <a:pt x="62154" y="134649"/>
                  <a:pt x="61419" y="133180"/>
                </a:cubicBezTo>
                <a:lnTo>
                  <a:pt x="56030" y="124607"/>
                </a:lnTo>
                <a:cubicBezTo>
                  <a:pt x="55540" y="123628"/>
                  <a:pt x="55295" y="122403"/>
                  <a:pt x="55540" y="121178"/>
                </a:cubicBezTo>
                <a:cubicBezTo>
                  <a:pt x="55785" y="120199"/>
                  <a:pt x="56520" y="118974"/>
                  <a:pt x="57745" y="118239"/>
                </a:cubicBezTo>
                <a:cubicBezTo>
                  <a:pt x="58725" y="117749"/>
                  <a:pt x="59949" y="117504"/>
                  <a:pt x="61174" y="117749"/>
                </a:cubicBezTo>
                <a:cubicBezTo>
                  <a:pt x="62154" y="117994"/>
                  <a:pt x="63378" y="118729"/>
                  <a:pt x="64113" y="119954"/>
                </a:cubicBezTo>
                <a:lnTo>
                  <a:pt x="65828" y="122403"/>
                </a:lnTo>
                <a:lnTo>
                  <a:pt x="70482" y="115055"/>
                </a:lnTo>
                <a:cubicBezTo>
                  <a:pt x="70972" y="114075"/>
                  <a:pt x="72196" y="113341"/>
                  <a:pt x="73421" y="112851"/>
                </a:cubicBezTo>
                <a:cubicBezTo>
                  <a:pt x="74401" y="112606"/>
                  <a:pt x="75870" y="112851"/>
                  <a:pt x="76850" y="113341"/>
                </a:cubicBezTo>
                <a:cubicBezTo>
                  <a:pt x="79055" y="114810"/>
                  <a:pt x="79545" y="117504"/>
                  <a:pt x="78320" y="119464"/>
                </a:cubicBezTo>
                <a:lnTo>
                  <a:pt x="69992" y="132935"/>
                </a:lnTo>
                <a:cubicBezTo>
                  <a:pt x="68277" y="134649"/>
                  <a:pt x="67053" y="135384"/>
                  <a:pt x="65338" y="135384"/>
                </a:cubicBezTo>
                <a:close/>
                <a:moveTo>
                  <a:pt x="65828" y="150815"/>
                </a:moveTo>
                <a:cubicBezTo>
                  <a:pt x="50397" y="150815"/>
                  <a:pt x="37660" y="138323"/>
                  <a:pt x="37660" y="122648"/>
                </a:cubicBezTo>
                <a:cubicBezTo>
                  <a:pt x="37660" y="106973"/>
                  <a:pt x="50152" y="94481"/>
                  <a:pt x="65828" y="94481"/>
                </a:cubicBezTo>
                <a:cubicBezTo>
                  <a:pt x="81504" y="94481"/>
                  <a:pt x="93996" y="106973"/>
                  <a:pt x="93996" y="122648"/>
                </a:cubicBezTo>
                <a:cubicBezTo>
                  <a:pt x="93996" y="138323"/>
                  <a:pt x="81259" y="150815"/>
                  <a:pt x="65828" y="150815"/>
                </a:cubicBezTo>
                <a:close/>
                <a:moveTo>
                  <a:pt x="65828" y="103788"/>
                </a:moveTo>
                <a:cubicBezTo>
                  <a:pt x="55295" y="103788"/>
                  <a:pt x="46967" y="112116"/>
                  <a:pt x="46967" y="122648"/>
                </a:cubicBezTo>
                <a:cubicBezTo>
                  <a:pt x="46967" y="133180"/>
                  <a:pt x="55295" y="141507"/>
                  <a:pt x="65828" y="141507"/>
                </a:cubicBezTo>
                <a:cubicBezTo>
                  <a:pt x="76360" y="141507"/>
                  <a:pt x="84688" y="133180"/>
                  <a:pt x="84688" y="122648"/>
                </a:cubicBezTo>
                <a:cubicBezTo>
                  <a:pt x="84688" y="112116"/>
                  <a:pt x="76115" y="103788"/>
                  <a:pt x="65828" y="103788"/>
                </a:cubicBezTo>
                <a:close/>
                <a:moveTo>
                  <a:pt x="175072" y="141018"/>
                </a:moveTo>
                <a:lnTo>
                  <a:pt x="114081" y="141018"/>
                </a:lnTo>
                <a:cubicBezTo>
                  <a:pt x="111632" y="141018"/>
                  <a:pt x="109427" y="138813"/>
                  <a:pt x="109427" y="136364"/>
                </a:cubicBezTo>
                <a:cubicBezTo>
                  <a:pt x="109427" y="133915"/>
                  <a:pt x="111632" y="131710"/>
                  <a:pt x="114081" y="131710"/>
                </a:cubicBezTo>
                <a:lnTo>
                  <a:pt x="175072" y="131710"/>
                </a:lnTo>
                <a:cubicBezTo>
                  <a:pt x="177521" y="131710"/>
                  <a:pt x="179725" y="133915"/>
                  <a:pt x="179725" y="136364"/>
                </a:cubicBezTo>
                <a:cubicBezTo>
                  <a:pt x="179725" y="138813"/>
                  <a:pt x="177766" y="141018"/>
                  <a:pt x="175072" y="141018"/>
                </a:cubicBezTo>
                <a:close/>
                <a:moveTo>
                  <a:pt x="175072" y="113341"/>
                </a:moveTo>
                <a:lnTo>
                  <a:pt x="114081" y="113341"/>
                </a:lnTo>
                <a:cubicBezTo>
                  <a:pt x="111632" y="113341"/>
                  <a:pt x="109427" y="111136"/>
                  <a:pt x="109427" y="108687"/>
                </a:cubicBezTo>
                <a:cubicBezTo>
                  <a:pt x="109427" y="106238"/>
                  <a:pt x="111632" y="104033"/>
                  <a:pt x="114081" y="104033"/>
                </a:cubicBezTo>
                <a:lnTo>
                  <a:pt x="175072" y="104033"/>
                </a:lnTo>
                <a:cubicBezTo>
                  <a:pt x="177521" y="104033"/>
                  <a:pt x="179725" y="106238"/>
                  <a:pt x="179725" y="108687"/>
                </a:cubicBezTo>
                <a:cubicBezTo>
                  <a:pt x="179725" y="111136"/>
                  <a:pt x="177766" y="113341"/>
                  <a:pt x="175072" y="113341"/>
                </a:cubicBezTo>
                <a:close/>
                <a:moveTo>
                  <a:pt x="70482" y="51374"/>
                </a:moveTo>
                <a:cubicBezTo>
                  <a:pt x="96935" y="51374"/>
                  <a:pt x="123634" y="51374"/>
                  <a:pt x="150088" y="51374"/>
                </a:cubicBezTo>
                <a:cubicBezTo>
                  <a:pt x="155966" y="51374"/>
                  <a:pt x="160375" y="46965"/>
                  <a:pt x="160375" y="41577"/>
                </a:cubicBezTo>
                <a:cubicBezTo>
                  <a:pt x="160375" y="37903"/>
                  <a:pt x="160375" y="33494"/>
                  <a:pt x="160375" y="29575"/>
                </a:cubicBezTo>
                <a:cubicBezTo>
                  <a:pt x="159885" y="23697"/>
                  <a:pt x="155966" y="19778"/>
                  <a:pt x="150088" y="19778"/>
                </a:cubicBezTo>
                <a:cubicBezTo>
                  <a:pt x="147883" y="19778"/>
                  <a:pt x="145679" y="19778"/>
                  <a:pt x="143474" y="19778"/>
                </a:cubicBezTo>
                <a:cubicBezTo>
                  <a:pt x="143474" y="17084"/>
                  <a:pt x="143474" y="14879"/>
                  <a:pt x="143474" y="12185"/>
                </a:cubicBezTo>
                <a:cubicBezTo>
                  <a:pt x="142984" y="4103"/>
                  <a:pt x="139065" y="184"/>
                  <a:pt x="131472" y="184"/>
                </a:cubicBezTo>
                <a:cubicBezTo>
                  <a:pt x="116776" y="184"/>
                  <a:pt x="102324" y="184"/>
                  <a:pt x="88118" y="184"/>
                </a:cubicBezTo>
                <a:cubicBezTo>
                  <a:pt x="81014" y="184"/>
                  <a:pt x="77340" y="3858"/>
                  <a:pt x="76850" y="10961"/>
                </a:cubicBezTo>
                <a:cubicBezTo>
                  <a:pt x="76850" y="13655"/>
                  <a:pt x="76850" y="15859"/>
                  <a:pt x="76850" y="19043"/>
                </a:cubicBezTo>
                <a:cubicBezTo>
                  <a:pt x="74156" y="19043"/>
                  <a:pt x="72441" y="19043"/>
                  <a:pt x="70237" y="19043"/>
                </a:cubicBezTo>
                <a:cubicBezTo>
                  <a:pt x="63623" y="19043"/>
                  <a:pt x="59459" y="22717"/>
                  <a:pt x="59459" y="29820"/>
                </a:cubicBezTo>
                <a:cubicBezTo>
                  <a:pt x="59459" y="33004"/>
                  <a:pt x="59459" y="36433"/>
                  <a:pt x="59459" y="39617"/>
                </a:cubicBezTo>
                <a:cubicBezTo>
                  <a:pt x="59459" y="47210"/>
                  <a:pt x="63378" y="50884"/>
                  <a:pt x="70237" y="5088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A46269-EBE4-4548-A3E9-C04FBFE42F80}"/>
              </a:ext>
            </a:extLst>
          </p:cNvPr>
          <p:cNvSpPr/>
          <p:nvPr/>
        </p:nvSpPr>
        <p:spPr>
          <a:xfrm>
            <a:off x="5711989" y="634874"/>
            <a:ext cx="327795" cy="285991"/>
          </a:xfrm>
          <a:custGeom>
            <a:avLst/>
            <a:gdLst>
              <a:gd name="connsiteX0" fmla="*/ 118000 w 270904"/>
              <a:gd name="connsiteY0" fmla="*/ 236295 h 236356"/>
              <a:gd name="connsiteX1" fmla="*/ 236062 w 270904"/>
              <a:gd name="connsiteY1" fmla="*/ 119464 h 236356"/>
              <a:gd name="connsiteX2" fmla="*/ 270844 w 270904"/>
              <a:gd name="connsiteY2" fmla="*/ 119464 h 236356"/>
              <a:gd name="connsiteX3" fmla="*/ 226264 w 270904"/>
              <a:gd name="connsiteY3" fmla="*/ 62396 h 236356"/>
              <a:gd name="connsiteX4" fmla="*/ 181685 w 270904"/>
              <a:gd name="connsiteY4" fmla="*/ 119464 h 236356"/>
              <a:gd name="connsiteX5" fmla="*/ 219896 w 270904"/>
              <a:gd name="connsiteY5" fmla="*/ 119464 h 236356"/>
              <a:gd name="connsiteX6" fmla="*/ 118245 w 270904"/>
              <a:gd name="connsiteY6" fmla="*/ 219885 h 236356"/>
              <a:gd name="connsiteX7" fmla="*/ 16595 w 270904"/>
              <a:gd name="connsiteY7" fmla="*/ 118239 h 236356"/>
              <a:gd name="connsiteX8" fmla="*/ 118245 w 270904"/>
              <a:gd name="connsiteY8" fmla="*/ 16594 h 236356"/>
              <a:gd name="connsiteX9" fmla="*/ 181685 w 270904"/>
              <a:gd name="connsiteY9" fmla="*/ 38882 h 236356"/>
              <a:gd name="connsiteX10" fmla="*/ 185849 w 270904"/>
              <a:gd name="connsiteY10" fmla="*/ 40107 h 236356"/>
              <a:gd name="connsiteX11" fmla="*/ 194177 w 270904"/>
              <a:gd name="connsiteY11" fmla="*/ 31779 h 236356"/>
              <a:gd name="connsiteX12" fmla="*/ 191483 w 270904"/>
              <a:gd name="connsiteY12" fmla="*/ 25656 h 236356"/>
              <a:gd name="connsiteX13" fmla="*/ 191483 w 270904"/>
              <a:gd name="connsiteY13" fmla="*/ 25656 h 236356"/>
              <a:gd name="connsiteX14" fmla="*/ 118245 w 270904"/>
              <a:gd name="connsiteY14" fmla="*/ 184 h 236356"/>
              <a:gd name="connsiteX15" fmla="*/ 184 w 270904"/>
              <a:gd name="connsiteY15" fmla="*/ 118239 h 236356"/>
              <a:gd name="connsiteX16" fmla="*/ 118245 w 270904"/>
              <a:gd name="connsiteY16" fmla="*/ 236295 h 236356"/>
              <a:gd name="connsiteX17" fmla="*/ 146414 w 270904"/>
              <a:gd name="connsiteY17" fmla="*/ 78806 h 236356"/>
              <a:gd name="connsiteX18" fmla="*/ 149598 w 270904"/>
              <a:gd name="connsiteY18" fmla="*/ 67294 h 236356"/>
              <a:gd name="connsiteX19" fmla="*/ 148863 w 270904"/>
              <a:gd name="connsiteY19" fmla="*/ 66559 h 236356"/>
              <a:gd name="connsiteX20" fmla="*/ 140780 w 270904"/>
              <a:gd name="connsiteY20" fmla="*/ 63865 h 236356"/>
              <a:gd name="connsiteX21" fmla="*/ 100120 w 270904"/>
              <a:gd name="connsiteY21" fmla="*/ 71458 h 236356"/>
              <a:gd name="connsiteX22" fmla="*/ 100120 w 270904"/>
              <a:gd name="connsiteY22" fmla="*/ 71458 h 236356"/>
              <a:gd name="connsiteX23" fmla="*/ 80034 w 270904"/>
              <a:gd name="connsiteY23" fmla="*/ 104768 h 236356"/>
              <a:gd name="connsiteX24" fmla="*/ 79790 w 270904"/>
              <a:gd name="connsiteY24" fmla="*/ 106238 h 236356"/>
              <a:gd name="connsiteX25" fmla="*/ 78320 w 270904"/>
              <a:gd name="connsiteY25" fmla="*/ 106238 h 236356"/>
              <a:gd name="connsiteX26" fmla="*/ 70237 w 270904"/>
              <a:gd name="connsiteY26" fmla="*/ 106238 h 236356"/>
              <a:gd name="connsiteX27" fmla="*/ 69257 w 270904"/>
              <a:gd name="connsiteY27" fmla="*/ 112606 h 236356"/>
              <a:gd name="connsiteX28" fmla="*/ 77095 w 270904"/>
              <a:gd name="connsiteY28" fmla="*/ 112606 h 236356"/>
              <a:gd name="connsiteX29" fmla="*/ 78810 w 270904"/>
              <a:gd name="connsiteY29" fmla="*/ 112606 h 236356"/>
              <a:gd name="connsiteX30" fmla="*/ 78810 w 270904"/>
              <a:gd name="connsiteY30" fmla="*/ 114320 h 236356"/>
              <a:gd name="connsiteX31" fmla="*/ 78810 w 270904"/>
              <a:gd name="connsiteY31" fmla="*/ 122648 h 236356"/>
              <a:gd name="connsiteX32" fmla="*/ 78810 w 270904"/>
              <a:gd name="connsiteY32" fmla="*/ 124362 h 236356"/>
              <a:gd name="connsiteX33" fmla="*/ 77095 w 270904"/>
              <a:gd name="connsiteY33" fmla="*/ 124362 h 236356"/>
              <a:gd name="connsiteX34" fmla="*/ 68522 w 270904"/>
              <a:gd name="connsiteY34" fmla="*/ 124362 h 236356"/>
              <a:gd name="connsiteX35" fmla="*/ 67542 w 270904"/>
              <a:gd name="connsiteY35" fmla="*/ 130486 h 236356"/>
              <a:gd name="connsiteX36" fmla="*/ 77830 w 270904"/>
              <a:gd name="connsiteY36" fmla="*/ 130486 h 236356"/>
              <a:gd name="connsiteX37" fmla="*/ 79300 w 270904"/>
              <a:gd name="connsiteY37" fmla="*/ 130486 h 236356"/>
              <a:gd name="connsiteX38" fmla="*/ 79545 w 270904"/>
              <a:gd name="connsiteY38" fmla="*/ 131955 h 236356"/>
              <a:gd name="connsiteX39" fmla="*/ 93996 w 270904"/>
              <a:gd name="connsiteY39" fmla="*/ 161837 h 236356"/>
              <a:gd name="connsiteX40" fmla="*/ 93996 w 270904"/>
              <a:gd name="connsiteY40" fmla="*/ 161837 h 236356"/>
              <a:gd name="connsiteX41" fmla="*/ 103304 w 270904"/>
              <a:gd name="connsiteY41" fmla="*/ 168450 h 236356"/>
              <a:gd name="connsiteX42" fmla="*/ 132942 w 270904"/>
              <a:gd name="connsiteY42" fmla="*/ 173348 h 236356"/>
              <a:gd name="connsiteX43" fmla="*/ 148863 w 270904"/>
              <a:gd name="connsiteY43" fmla="*/ 169429 h 236356"/>
              <a:gd name="connsiteX44" fmla="*/ 148863 w 270904"/>
              <a:gd name="connsiteY44" fmla="*/ 167715 h 236356"/>
              <a:gd name="connsiteX45" fmla="*/ 146903 w 270904"/>
              <a:gd name="connsiteY45" fmla="*/ 157428 h 236356"/>
              <a:gd name="connsiteX46" fmla="*/ 145679 w 270904"/>
              <a:gd name="connsiteY46" fmla="*/ 157428 h 236356"/>
              <a:gd name="connsiteX47" fmla="*/ 136616 w 270904"/>
              <a:gd name="connsiteY47" fmla="*/ 159387 h 236356"/>
              <a:gd name="connsiteX48" fmla="*/ 109182 w 270904"/>
              <a:gd name="connsiteY48" fmla="*/ 153999 h 236356"/>
              <a:gd name="connsiteX49" fmla="*/ 97670 w 270904"/>
              <a:gd name="connsiteY49" fmla="*/ 132935 h 236356"/>
              <a:gd name="connsiteX50" fmla="*/ 97180 w 270904"/>
              <a:gd name="connsiteY50" fmla="*/ 130731 h 236356"/>
              <a:gd name="connsiteX51" fmla="*/ 99385 w 270904"/>
              <a:gd name="connsiteY51" fmla="*/ 130731 h 236356"/>
              <a:gd name="connsiteX52" fmla="*/ 136126 w 270904"/>
              <a:gd name="connsiteY52" fmla="*/ 130731 h 236356"/>
              <a:gd name="connsiteX53" fmla="*/ 137351 w 270904"/>
              <a:gd name="connsiteY53" fmla="*/ 124607 h 236356"/>
              <a:gd name="connsiteX54" fmla="*/ 98405 w 270904"/>
              <a:gd name="connsiteY54" fmla="*/ 124118 h 236356"/>
              <a:gd name="connsiteX55" fmla="*/ 96690 w 270904"/>
              <a:gd name="connsiteY55" fmla="*/ 124118 h 236356"/>
              <a:gd name="connsiteX56" fmla="*/ 96690 w 270904"/>
              <a:gd name="connsiteY56" fmla="*/ 122403 h 236356"/>
              <a:gd name="connsiteX57" fmla="*/ 96690 w 270904"/>
              <a:gd name="connsiteY57" fmla="*/ 114075 h 236356"/>
              <a:gd name="connsiteX58" fmla="*/ 96690 w 270904"/>
              <a:gd name="connsiteY58" fmla="*/ 112361 h 236356"/>
              <a:gd name="connsiteX59" fmla="*/ 98405 w 270904"/>
              <a:gd name="connsiteY59" fmla="*/ 112361 h 236356"/>
              <a:gd name="connsiteX60" fmla="*/ 139555 w 270904"/>
              <a:gd name="connsiteY60" fmla="*/ 112116 h 236356"/>
              <a:gd name="connsiteX61" fmla="*/ 140535 w 270904"/>
              <a:gd name="connsiteY61" fmla="*/ 105993 h 236356"/>
              <a:gd name="connsiteX62" fmla="*/ 99385 w 270904"/>
              <a:gd name="connsiteY62" fmla="*/ 105748 h 236356"/>
              <a:gd name="connsiteX63" fmla="*/ 97180 w 270904"/>
              <a:gd name="connsiteY63" fmla="*/ 105748 h 236356"/>
              <a:gd name="connsiteX64" fmla="*/ 97670 w 270904"/>
              <a:gd name="connsiteY64" fmla="*/ 103788 h 236356"/>
              <a:gd name="connsiteX65" fmla="*/ 110162 w 270904"/>
              <a:gd name="connsiteY65" fmla="*/ 81745 h 236356"/>
              <a:gd name="connsiteX66" fmla="*/ 138330 w 270904"/>
              <a:gd name="connsiteY66" fmla="*/ 76601 h 236356"/>
              <a:gd name="connsiteX67" fmla="*/ 142494 w 270904"/>
              <a:gd name="connsiteY67" fmla="*/ 77826 h 236356"/>
              <a:gd name="connsiteX68" fmla="*/ 146658 w 270904"/>
              <a:gd name="connsiteY68" fmla="*/ 78806 h 23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70904" h="236356">
                <a:moveTo>
                  <a:pt x="118000" y="236295"/>
                </a:moveTo>
                <a:cubicBezTo>
                  <a:pt x="182910" y="236295"/>
                  <a:pt x="235327" y="184125"/>
                  <a:pt x="236062" y="119464"/>
                </a:cubicBezTo>
                <a:lnTo>
                  <a:pt x="270844" y="119464"/>
                </a:lnTo>
                <a:lnTo>
                  <a:pt x="226264" y="62396"/>
                </a:lnTo>
                <a:lnTo>
                  <a:pt x="181685" y="119464"/>
                </a:lnTo>
                <a:lnTo>
                  <a:pt x="219896" y="119464"/>
                </a:lnTo>
                <a:cubicBezTo>
                  <a:pt x="219161" y="175063"/>
                  <a:pt x="174092" y="219885"/>
                  <a:pt x="118245" y="219885"/>
                </a:cubicBezTo>
                <a:cubicBezTo>
                  <a:pt x="62154" y="219885"/>
                  <a:pt x="16595" y="174328"/>
                  <a:pt x="16595" y="118239"/>
                </a:cubicBezTo>
                <a:cubicBezTo>
                  <a:pt x="16595" y="62151"/>
                  <a:pt x="62154" y="16594"/>
                  <a:pt x="118245" y="16594"/>
                </a:cubicBezTo>
                <a:cubicBezTo>
                  <a:pt x="142250" y="16594"/>
                  <a:pt x="164294" y="24921"/>
                  <a:pt x="181685" y="38882"/>
                </a:cubicBezTo>
                <a:cubicBezTo>
                  <a:pt x="182910" y="39617"/>
                  <a:pt x="184379" y="40107"/>
                  <a:pt x="185849" y="40107"/>
                </a:cubicBezTo>
                <a:cubicBezTo>
                  <a:pt x="190503" y="40107"/>
                  <a:pt x="194177" y="36433"/>
                  <a:pt x="194177" y="31779"/>
                </a:cubicBezTo>
                <a:cubicBezTo>
                  <a:pt x="194177" y="29330"/>
                  <a:pt x="193197" y="27126"/>
                  <a:pt x="191483" y="25656"/>
                </a:cubicBezTo>
                <a:lnTo>
                  <a:pt x="191483" y="25656"/>
                </a:lnTo>
                <a:cubicBezTo>
                  <a:pt x="171398" y="9736"/>
                  <a:pt x="145924" y="184"/>
                  <a:pt x="118245" y="184"/>
                </a:cubicBezTo>
                <a:cubicBezTo>
                  <a:pt x="53091" y="184"/>
                  <a:pt x="184" y="53088"/>
                  <a:pt x="184" y="118239"/>
                </a:cubicBezTo>
                <a:cubicBezTo>
                  <a:pt x="184" y="183390"/>
                  <a:pt x="53091" y="236295"/>
                  <a:pt x="118245" y="236295"/>
                </a:cubicBezTo>
                <a:close/>
                <a:moveTo>
                  <a:pt x="146414" y="78806"/>
                </a:moveTo>
                <a:cubicBezTo>
                  <a:pt x="148128" y="75377"/>
                  <a:pt x="148863" y="70968"/>
                  <a:pt x="149598" y="67294"/>
                </a:cubicBezTo>
                <a:cubicBezTo>
                  <a:pt x="149353" y="67049"/>
                  <a:pt x="149108" y="66804"/>
                  <a:pt x="148863" y="66559"/>
                </a:cubicBezTo>
                <a:cubicBezTo>
                  <a:pt x="147148" y="65090"/>
                  <a:pt x="142984" y="64845"/>
                  <a:pt x="140780" y="63865"/>
                </a:cubicBezTo>
                <a:cubicBezTo>
                  <a:pt x="126818" y="60926"/>
                  <a:pt x="111632" y="62885"/>
                  <a:pt x="100120" y="71458"/>
                </a:cubicBezTo>
                <a:lnTo>
                  <a:pt x="100120" y="71458"/>
                </a:lnTo>
                <a:cubicBezTo>
                  <a:pt x="89097" y="79051"/>
                  <a:pt x="82484" y="91787"/>
                  <a:pt x="80034" y="104768"/>
                </a:cubicBezTo>
                <a:lnTo>
                  <a:pt x="79790" y="106238"/>
                </a:lnTo>
                <a:lnTo>
                  <a:pt x="78320" y="106238"/>
                </a:lnTo>
                <a:cubicBezTo>
                  <a:pt x="75626" y="106238"/>
                  <a:pt x="72931" y="106238"/>
                  <a:pt x="70237" y="106238"/>
                </a:cubicBezTo>
                <a:cubicBezTo>
                  <a:pt x="69502" y="108442"/>
                  <a:pt x="69257" y="110402"/>
                  <a:pt x="69257" y="112606"/>
                </a:cubicBezTo>
                <a:cubicBezTo>
                  <a:pt x="71951" y="112606"/>
                  <a:pt x="74401" y="112606"/>
                  <a:pt x="77095" y="112606"/>
                </a:cubicBezTo>
                <a:lnTo>
                  <a:pt x="78810" y="112606"/>
                </a:lnTo>
                <a:lnTo>
                  <a:pt x="78810" y="114320"/>
                </a:lnTo>
                <a:cubicBezTo>
                  <a:pt x="78810" y="117015"/>
                  <a:pt x="78810" y="119954"/>
                  <a:pt x="78810" y="122648"/>
                </a:cubicBezTo>
                <a:lnTo>
                  <a:pt x="78810" y="124362"/>
                </a:lnTo>
                <a:lnTo>
                  <a:pt x="77095" y="124362"/>
                </a:lnTo>
                <a:cubicBezTo>
                  <a:pt x="74156" y="124362"/>
                  <a:pt x="71462" y="124362"/>
                  <a:pt x="68522" y="124362"/>
                </a:cubicBezTo>
                <a:cubicBezTo>
                  <a:pt x="68032" y="126322"/>
                  <a:pt x="67787" y="128526"/>
                  <a:pt x="67542" y="130486"/>
                </a:cubicBezTo>
                <a:cubicBezTo>
                  <a:pt x="70972" y="130976"/>
                  <a:pt x="74401" y="130731"/>
                  <a:pt x="77830" y="130486"/>
                </a:cubicBezTo>
                <a:lnTo>
                  <a:pt x="79300" y="130486"/>
                </a:lnTo>
                <a:lnTo>
                  <a:pt x="79545" y="131955"/>
                </a:lnTo>
                <a:cubicBezTo>
                  <a:pt x="81749" y="142977"/>
                  <a:pt x="85668" y="153999"/>
                  <a:pt x="93996" y="161837"/>
                </a:cubicBezTo>
                <a:lnTo>
                  <a:pt x="93996" y="161837"/>
                </a:lnTo>
                <a:cubicBezTo>
                  <a:pt x="96690" y="164531"/>
                  <a:pt x="99875" y="166735"/>
                  <a:pt x="103304" y="168450"/>
                </a:cubicBezTo>
                <a:cubicBezTo>
                  <a:pt x="112367" y="173103"/>
                  <a:pt x="122899" y="174328"/>
                  <a:pt x="132942" y="173348"/>
                </a:cubicBezTo>
                <a:cubicBezTo>
                  <a:pt x="138086" y="172613"/>
                  <a:pt x="143964" y="171879"/>
                  <a:pt x="148863" y="169429"/>
                </a:cubicBezTo>
                <a:cubicBezTo>
                  <a:pt x="148863" y="168939"/>
                  <a:pt x="149108" y="168205"/>
                  <a:pt x="148863" y="167715"/>
                </a:cubicBezTo>
                <a:cubicBezTo>
                  <a:pt x="148863" y="164286"/>
                  <a:pt x="147393" y="160857"/>
                  <a:pt x="146903" y="157428"/>
                </a:cubicBezTo>
                <a:cubicBezTo>
                  <a:pt x="146414" y="157428"/>
                  <a:pt x="146169" y="157428"/>
                  <a:pt x="145679" y="157428"/>
                </a:cubicBezTo>
                <a:cubicBezTo>
                  <a:pt x="142494" y="157673"/>
                  <a:pt x="139555" y="159142"/>
                  <a:pt x="136616" y="159387"/>
                </a:cubicBezTo>
                <a:cubicBezTo>
                  <a:pt x="127308" y="160857"/>
                  <a:pt x="116776" y="160122"/>
                  <a:pt x="109182" y="153999"/>
                </a:cubicBezTo>
                <a:cubicBezTo>
                  <a:pt x="102569" y="148855"/>
                  <a:pt x="99630" y="140773"/>
                  <a:pt x="97670" y="132935"/>
                </a:cubicBezTo>
                <a:lnTo>
                  <a:pt x="97180" y="130731"/>
                </a:lnTo>
                <a:lnTo>
                  <a:pt x="99385" y="130731"/>
                </a:lnTo>
                <a:cubicBezTo>
                  <a:pt x="111632" y="130731"/>
                  <a:pt x="123879" y="130731"/>
                  <a:pt x="136126" y="130731"/>
                </a:cubicBezTo>
                <a:cubicBezTo>
                  <a:pt x="136616" y="128771"/>
                  <a:pt x="137106" y="126812"/>
                  <a:pt x="137351" y="124607"/>
                </a:cubicBezTo>
                <a:cubicBezTo>
                  <a:pt x="124369" y="123628"/>
                  <a:pt x="111387" y="124607"/>
                  <a:pt x="98405" y="124118"/>
                </a:cubicBezTo>
                <a:lnTo>
                  <a:pt x="96690" y="124118"/>
                </a:lnTo>
                <a:lnTo>
                  <a:pt x="96690" y="122403"/>
                </a:lnTo>
                <a:cubicBezTo>
                  <a:pt x="96690" y="119709"/>
                  <a:pt x="96690" y="116770"/>
                  <a:pt x="96690" y="114075"/>
                </a:cubicBezTo>
                <a:lnTo>
                  <a:pt x="96690" y="112361"/>
                </a:lnTo>
                <a:lnTo>
                  <a:pt x="98405" y="112361"/>
                </a:lnTo>
                <a:cubicBezTo>
                  <a:pt x="112122" y="112116"/>
                  <a:pt x="125838" y="112606"/>
                  <a:pt x="139555" y="112116"/>
                </a:cubicBezTo>
                <a:cubicBezTo>
                  <a:pt x="140045" y="110157"/>
                  <a:pt x="140535" y="107952"/>
                  <a:pt x="140535" y="105993"/>
                </a:cubicBezTo>
                <a:cubicBezTo>
                  <a:pt x="126818" y="105748"/>
                  <a:pt x="113102" y="105993"/>
                  <a:pt x="99385" y="105748"/>
                </a:cubicBezTo>
                <a:lnTo>
                  <a:pt x="97180" y="105748"/>
                </a:lnTo>
                <a:lnTo>
                  <a:pt x="97670" y="103788"/>
                </a:lnTo>
                <a:cubicBezTo>
                  <a:pt x="99385" y="95461"/>
                  <a:pt x="103059" y="86888"/>
                  <a:pt x="110162" y="81745"/>
                </a:cubicBezTo>
                <a:cubicBezTo>
                  <a:pt x="118000" y="75622"/>
                  <a:pt x="128778" y="74642"/>
                  <a:pt x="138330" y="76601"/>
                </a:cubicBezTo>
                <a:cubicBezTo>
                  <a:pt x="139800" y="76846"/>
                  <a:pt x="141025" y="77336"/>
                  <a:pt x="142494" y="77826"/>
                </a:cubicBezTo>
                <a:cubicBezTo>
                  <a:pt x="143964" y="78316"/>
                  <a:pt x="145189" y="78806"/>
                  <a:pt x="146658" y="788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24F170B-ACD4-4EAF-8298-9C7249D8A1B1}"/>
              </a:ext>
            </a:extLst>
          </p:cNvPr>
          <p:cNvSpPr/>
          <p:nvPr/>
        </p:nvSpPr>
        <p:spPr>
          <a:xfrm>
            <a:off x="5286983" y="2143660"/>
            <a:ext cx="327795" cy="235016"/>
          </a:xfrm>
          <a:custGeom>
            <a:avLst/>
            <a:gdLst>
              <a:gd name="connsiteX0" fmla="*/ 134901 w 270904"/>
              <a:gd name="connsiteY0" fmla="*/ 39372 h 194228"/>
              <a:gd name="connsiteX1" fmla="*/ 149843 w 270904"/>
              <a:gd name="connsiteY1" fmla="*/ 24432 h 194228"/>
              <a:gd name="connsiteX2" fmla="*/ 134901 w 270904"/>
              <a:gd name="connsiteY2" fmla="*/ 9491 h 194228"/>
              <a:gd name="connsiteX3" fmla="*/ 119960 w 270904"/>
              <a:gd name="connsiteY3" fmla="*/ 24432 h 194228"/>
              <a:gd name="connsiteX4" fmla="*/ 134901 w 270904"/>
              <a:gd name="connsiteY4" fmla="*/ 39372 h 194228"/>
              <a:gd name="connsiteX5" fmla="*/ 25903 w 270904"/>
              <a:gd name="connsiteY5" fmla="*/ 41332 h 194228"/>
              <a:gd name="connsiteX6" fmla="*/ 37170 w 270904"/>
              <a:gd name="connsiteY6" fmla="*/ 30065 h 194228"/>
              <a:gd name="connsiteX7" fmla="*/ 25903 w 270904"/>
              <a:gd name="connsiteY7" fmla="*/ 18798 h 194228"/>
              <a:gd name="connsiteX8" fmla="*/ 14635 w 270904"/>
              <a:gd name="connsiteY8" fmla="*/ 30065 h 194228"/>
              <a:gd name="connsiteX9" fmla="*/ 25903 w 270904"/>
              <a:gd name="connsiteY9" fmla="*/ 41332 h 194228"/>
              <a:gd name="connsiteX10" fmla="*/ 25903 w 270904"/>
              <a:gd name="connsiteY10" fmla="*/ 47945 h 194228"/>
              <a:gd name="connsiteX11" fmla="*/ 7777 w 270904"/>
              <a:gd name="connsiteY11" fmla="*/ 29820 h 194228"/>
              <a:gd name="connsiteX12" fmla="*/ 25903 w 270904"/>
              <a:gd name="connsiteY12" fmla="*/ 11695 h 194228"/>
              <a:gd name="connsiteX13" fmla="*/ 44028 w 270904"/>
              <a:gd name="connsiteY13" fmla="*/ 29820 h 194228"/>
              <a:gd name="connsiteX14" fmla="*/ 25903 w 270904"/>
              <a:gd name="connsiteY14" fmla="*/ 47945 h 194228"/>
              <a:gd name="connsiteX15" fmla="*/ 30801 w 270904"/>
              <a:gd name="connsiteY15" fmla="*/ 57987 h 194228"/>
              <a:gd name="connsiteX16" fmla="*/ 16595 w 270904"/>
              <a:gd name="connsiteY16" fmla="*/ 57987 h 194228"/>
              <a:gd name="connsiteX17" fmla="*/ 9002 w 270904"/>
              <a:gd name="connsiteY17" fmla="*/ 58967 h 194228"/>
              <a:gd name="connsiteX18" fmla="*/ 6552 w 270904"/>
              <a:gd name="connsiteY18" fmla="*/ 64110 h 194228"/>
              <a:gd name="connsiteX19" fmla="*/ 6552 w 270904"/>
              <a:gd name="connsiteY19" fmla="*/ 95461 h 194228"/>
              <a:gd name="connsiteX20" fmla="*/ 10226 w 270904"/>
              <a:gd name="connsiteY20" fmla="*/ 99870 h 194228"/>
              <a:gd name="connsiteX21" fmla="*/ 14880 w 270904"/>
              <a:gd name="connsiteY21" fmla="*/ 107217 h 194228"/>
              <a:gd name="connsiteX22" fmla="*/ 14880 w 270904"/>
              <a:gd name="connsiteY22" fmla="*/ 107462 h 194228"/>
              <a:gd name="connsiteX23" fmla="*/ 14880 w 270904"/>
              <a:gd name="connsiteY23" fmla="*/ 107707 h 194228"/>
              <a:gd name="connsiteX24" fmla="*/ 14880 w 270904"/>
              <a:gd name="connsiteY24" fmla="*/ 144447 h 194228"/>
              <a:gd name="connsiteX25" fmla="*/ 17575 w 270904"/>
              <a:gd name="connsiteY25" fmla="*/ 147141 h 194228"/>
              <a:gd name="connsiteX26" fmla="*/ 17575 w 270904"/>
              <a:gd name="connsiteY26" fmla="*/ 147141 h 194228"/>
              <a:gd name="connsiteX27" fmla="*/ 20759 w 270904"/>
              <a:gd name="connsiteY27" fmla="*/ 144202 h 194228"/>
              <a:gd name="connsiteX28" fmla="*/ 25413 w 270904"/>
              <a:gd name="connsiteY28" fmla="*/ 135874 h 194228"/>
              <a:gd name="connsiteX29" fmla="*/ 30311 w 270904"/>
              <a:gd name="connsiteY29" fmla="*/ 144202 h 194228"/>
              <a:gd name="connsiteX30" fmla="*/ 33251 w 270904"/>
              <a:gd name="connsiteY30" fmla="*/ 147141 h 194228"/>
              <a:gd name="connsiteX31" fmla="*/ 33496 w 270904"/>
              <a:gd name="connsiteY31" fmla="*/ 147141 h 194228"/>
              <a:gd name="connsiteX32" fmla="*/ 33741 w 270904"/>
              <a:gd name="connsiteY32" fmla="*/ 147141 h 194228"/>
              <a:gd name="connsiteX33" fmla="*/ 36680 w 270904"/>
              <a:gd name="connsiteY33" fmla="*/ 144447 h 194228"/>
              <a:gd name="connsiteX34" fmla="*/ 36680 w 270904"/>
              <a:gd name="connsiteY34" fmla="*/ 118974 h 194228"/>
              <a:gd name="connsiteX35" fmla="*/ 35455 w 270904"/>
              <a:gd name="connsiteY35" fmla="*/ 117749 h 194228"/>
              <a:gd name="connsiteX36" fmla="*/ 29822 w 270904"/>
              <a:gd name="connsiteY36" fmla="*/ 102074 h 194228"/>
              <a:gd name="connsiteX37" fmla="*/ 29822 w 270904"/>
              <a:gd name="connsiteY37" fmla="*/ 66069 h 194228"/>
              <a:gd name="connsiteX38" fmla="*/ 30556 w 270904"/>
              <a:gd name="connsiteY38" fmla="*/ 57742 h 194228"/>
              <a:gd name="connsiteX39" fmla="*/ 43538 w 270904"/>
              <a:gd name="connsiteY39" fmla="*/ 118484 h 194228"/>
              <a:gd name="connsiteX40" fmla="*/ 43538 w 270904"/>
              <a:gd name="connsiteY40" fmla="*/ 131465 h 194228"/>
              <a:gd name="connsiteX41" fmla="*/ 43538 w 270904"/>
              <a:gd name="connsiteY41" fmla="*/ 144447 h 194228"/>
              <a:gd name="connsiteX42" fmla="*/ 40354 w 270904"/>
              <a:gd name="connsiteY42" fmla="*/ 151305 h 194228"/>
              <a:gd name="connsiteX43" fmla="*/ 33251 w 270904"/>
              <a:gd name="connsiteY43" fmla="*/ 153509 h 194228"/>
              <a:gd name="connsiteX44" fmla="*/ 28352 w 270904"/>
              <a:gd name="connsiteY44" fmla="*/ 151305 h 194228"/>
              <a:gd name="connsiteX45" fmla="*/ 26147 w 270904"/>
              <a:gd name="connsiteY45" fmla="*/ 148610 h 194228"/>
              <a:gd name="connsiteX46" fmla="*/ 23698 w 270904"/>
              <a:gd name="connsiteY46" fmla="*/ 151305 h 194228"/>
              <a:gd name="connsiteX47" fmla="*/ 18799 w 270904"/>
              <a:gd name="connsiteY47" fmla="*/ 153509 h 194228"/>
              <a:gd name="connsiteX48" fmla="*/ 11696 w 270904"/>
              <a:gd name="connsiteY48" fmla="*/ 151060 h 194228"/>
              <a:gd name="connsiteX49" fmla="*/ 8757 w 270904"/>
              <a:gd name="connsiteY49" fmla="*/ 144202 h 194228"/>
              <a:gd name="connsiteX50" fmla="*/ 8757 w 270904"/>
              <a:gd name="connsiteY50" fmla="*/ 125832 h 194228"/>
              <a:gd name="connsiteX51" fmla="*/ 8757 w 270904"/>
              <a:gd name="connsiteY51" fmla="*/ 107462 h 194228"/>
              <a:gd name="connsiteX52" fmla="*/ 8512 w 270904"/>
              <a:gd name="connsiteY52" fmla="*/ 106238 h 194228"/>
              <a:gd name="connsiteX53" fmla="*/ 8267 w 270904"/>
              <a:gd name="connsiteY53" fmla="*/ 105748 h 194228"/>
              <a:gd name="connsiteX54" fmla="*/ 8267 w 270904"/>
              <a:gd name="connsiteY54" fmla="*/ 105748 h 194228"/>
              <a:gd name="connsiteX55" fmla="*/ 8267 w 270904"/>
              <a:gd name="connsiteY55" fmla="*/ 105748 h 194228"/>
              <a:gd name="connsiteX56" fmla="*/ 3123 w 270904"/>
              <a:gd name="connsiteY56" fmla="*/ 101829 h 194228"/>
              <a:gd name="connsiteX57" fmla="*/ 184 w 270904"/>
              <a:gd name="connsiteY57" fmla="*/ 96441 h 194228"/>
              <a:gd name="connsiteX58" fmla="*/ 184 w 270904"/>
              <a:gd name="connsiteY58" fmla="*/ 96196 h 194228"/>
              <a:gd name="connsiteX59" fmla="*/ 184 w 270904"/>
              <a:gd name="connsiteY59" fmla="*/ 95951 h 194228"/>
              <a:gd name="connsiteX60" fmla="*/ 184 w 270904"/>
              <a:gd name="connsiteY60" fmla="*/ 78806 h 194228"/>
              <a:gd name="connsiteX61" fmla="*/ 184 w 270904"/>
              <a:gd name="connsiteY61" fmla="*/ 62640 h 194228"/>
              <a:gd name="connsiteX62" fmla="*/ 2143 w 270904"/>
              <a:gd name="connsiteY62" fmla="*/ 57252 h 194228"/>
              <a:gd name="connsiteX63" fmla="*/ 5083 w 270904"/>
              <a:gd name="connsiteY63" fmla="*/ 53578 h 194228"/>
              <a:gd name="connsiteX64" fmla="*/ 5083 w 270904"/>
              <a:gd name="connsiteY64" fmla="*/ 53578 h 194228"/>
              <a:gd name="connsiteX65" fmla="*/ 10961 w 270904"/>
              <a:gd name="connsiteY65" fmla="*/ 51374 h 194228"/>
              <a:gd name="connsiteX66" fmla="*/ 16840 w 270904"/>
              <a:gd name="connsiteY66" fmla="*/ 51129 h 194228"/>
              <a:gd name="connsiteX67" fmla="*/ 27617 w 270904"/>
              <a:gd name="connsiteY67" fmla="*/ 51129 h 194228"/>
              <a:gd name="connsiteX68" fmla="*/ 38395 w 270904"/>
              <a:gd name="connsiteY68" fmla="*/ 51374 h 194228"/>
              <a:gd name="connsiteX69" fmla="*/ 39619 w 270904"/>
              <a:gd name="connsiteY69" fmla="*/ 51374 h 194228"/>
              <a:gd name="connsiteX70" fmla="*/ 39374 w 270904"/>
              <a:gd name="connsiteY70" fmla="*/ 52598 h 194228"/>
              <a:gd name="connsiteX71" fmla="*/ 38395 w 270904"/>
              <a:gd name="connsiteY71" fmla="*/ 56027 h 194228"/>
              <a:gd name="connsiteX72" fmla="*/ 37415 w 270904"/>
              <a:gd name="connsiteY72" fmla="*/ 59211 h 194228"/>
              <a:gd name="connsiteX73" fmla="*/ 36925 w 270904"/>
              <a:gd name="connsiteY73" fmla="*/ 62640 h 194228"/>
              <a:gd name="connsiteX74" fmla="*/ 36925 w 270904"/>
              <a:gd name="connsiteY74" fmla="*/ 66314 h 194228"/>
              <a:gd name="connsiteX75" fmla="*/ 36925 w 270904"/>
              <a:gd name="connsiteY75" fmla="*/ 84194 h 194228"/>
              <a:gd name="connsiteX76" fmla="*/ 36925 w 270904"/>
              <a:gd name="connsiteY76" fmla="*/ 102074 h 194228"/>
              <a:gd name="connsiteX77" fmla="*/ 37905 w 270904"/>
              <a:gd name="connsiteY77" fmla="*/ 108197 h 194228"/>
              <a:gd name="connsiteX78" fmla="*/ 40844 w 270904"/>
              <a:gd name="connsiteY78" fmla="*/ 113341 h 194228"/>
              <a:gd name="connsiteX79" fmla="*/ 40844 w 270904"/>
              <a:gd name="connsiteY79" fmla="*/ 113341 h 194228"/>
              <a:gd name="connsiteX80" fmla="*/ 40844 w 270904"/>
              <a:gd name="connsiteY80" fmla="*/ 113341 h 194228"/>
              <a:gd name="connsiteX81" fmla="*/ 42559 w 270904"/>
              <a:gd name="connsiteY81" fmla="*/ 115300 h 194228"/>
              <a:gd name="connsiteX82" fmla="*/ 43538 w 270904"/>
              <a:gd name="connsiteY82" fmla="*/ 118239 h 194228"/>
              <a:gd name="connsiteX83" fmla="*/ 196137 w 270904"/>
              <a:gd name="connsiteY83" fmla="*/ 40352 h 194228"/>
              <a:gd name="connsiteX84" fmla="*/ 182665 w 270904"/>
              <a:gd name="connsiteY84" fmla="*/ 26881 h 194228"/>
              <a:gd name="connsiteX85" fmla="*/ 196137 w 270904"/>
              <a:gd name="connsiteY85" fmla="*/ 13410 h 194228"/>
              <a:gd name="connsiteX86" fmla="*/ 209608 w 270904"/>
              <a:gd name="connsiteY86" fmla="*/ 26881 h 194228"/>
              <a:gd name="connsiteX87" fmla="*/ 196137 w 270904"/>
              <a:gd name="connsiteY87" fmla="*/ 40352 h 194228"/>
              <a:gd name="connsiteX88" fmla="*/ 196137 w 270904"/>
              <a:gd name="connsiteY88" fmla="*/ 48190 h 194228"/>
              <a:gd name="connsiteX89" fmla="*/ 217446 w 270904"/>
              <a:gd name="connsiteY89" fmla="*/ 26881 h 194228"/>
              <a:gd name="connsiteX90" fmla="*/ 196137 w 270904"/>
              <a:gd name="connsiteY90" fmla="*/ 5572 h 194228"/>
              <a:gd name="connsiteX91" fmla="*/ 174827 w 270904"/>
              <a:gd name="connsiteY91" fmla="*/ 26881 h 194228"/>
              <a:gd name="connsiteX92" fmla="*/ 196137 w 270904"/>
              <a:gd name="connsiteY92" fmla="*/ 48190 h 194228"/>
              <a:gd name="connsiteX93" fmla="*/ 190748 w 270904"/>
              <a:gd name="connsiteY93" fmla="*/ 58722 h 194228"/>
              <a:gd name="connsiteX94" fmla="*/ 206914 w 270904"/>
              <a:gd name="connsiteY94" fmla="*/ 58722 h 194228"/>
              <a:gd name="connsiteX95" fmla="*/ 215487 w 270904"/>
              <a:gd name="connsiteY95" fmla="*/ 59946 h 194228"/>
              <a:gd name="connsiteX96" fmla="*/ 218181 w 270904"/>
              <a:gd name="connsiteY96" fmla="*/ 65825 h 194228"/>
              <a:gd name="connsiteX97" fmla="*/ 218181 w 270904"/>
              <a:gd name="connsiteY97" fmla="*/ 101339 h 194228"/>
              <a:gd name="connsiteX98" fmla="*/ 214017 w 270904"/>
              <a:gd name="connsiteY98" fmla="*/ 106238 h 194228"/>
              <a:gd name="connsiteX99" fmla="*/ 208629 w 270904"/>
              <a:gd name="connsiteY99" fmla="*/ 114810 h 194228"/>
              <a:gd name="connsiteX100" fmla="*/ 208629 w 270904"/>
              <a:gd name="connsiteY100" fmla="*/ 115055 h 194228"/>
              <a:gd name="connsiteX101" fmla="*/ 208629 w 270904"/>
              <a:gd name="connsiteY101" fmla="*/ 115300 h 194228"/>
              <a:gd name="connsiteX102" fmla="*/ 208629 w 270904"/>
              <a:gd name="connsiteY102" fmla="*/ 156938 h 194228"/>
              <a:gd name="connsiteX103" fmla="*/ 205444 w 270904"/>
              <a:gd name="connsiteY103" fmla="*/ 160122 h 194228"/>
              <a:gd name="connsiteX104" fmla="*/ 205199 w 270904"/>
              <a:gd name="connsiteY104" fmla="*/ 160122 h 194228"/>
              <a:gd name="connsiteX105" fmla="*/ 201525 w 270904"/>
              <a:gd name="connsiteY105" fmla="*/ 156693 h 194228"/>
              <a:gd name="connsiteX106" fmla="*/ 196137 w 270904"/>
              <a:gd name="connsiteY106" fmla="*/ 147141 h 194228"/>
              <a:gd name="connsiteX107" fmla="*/ 190503 w 270904"/>
              <a:gd name="connsiteY107" fmla="*/ 156448 h 194228"/>
              <a:gd name="connsiteX108" fmla="*/ 187074 w 270904"/>
              <a:gd name="connsiteY108" fmla="*/ 159877 h 194228"/>
              <a:gd name="connsiteX109" fmla="*/ 186829 w 270904"/>
              <a:gd name="connsiteY109" fmla="*/ 159877 h 194228"/>
              <a:gd name="connsiteX110" fmla="*/ 186584 w 270904"/>
              <a:gd name="connsiteY110" fmla="*/ 159877 h 194228"/>
              <a:gd name="connsiteX111" fmla="*/ 183155 w 270904"/>
              <a:gd name="connsiteY111" fmla="*/ 156938 h 194228"/>
              <a:gd name="connsiteX112" fmla="*/ 183155 w 270904"/>
              <a:gd name="connsiteY112" fmla="*/ 128036 h 194228"/>
              <a:gd name="connsiteX113" fmla="*/ 184379 w 270904"/>
              <a:gd name="connsiteY113" fmla="*/ 126567 h 194228"/>
              <a:gd name="connsiteX114" fmla="*/ 190748 w 270904"/>
              <a:gd name="connsiteY114" fmla="*/ 108932 h 194228"/>
              <a:gd name="connsiteX115" fmla="*/ 190748 w 270904"/>
              <a:gd name="connsiteY115" fmla="*/ 68029 h 194228"/>
              <a:gd name="connsiteX116" fmla="*/ 190013 w 270904"/>
              <a:gd name="connsiteY116" fmla="*/ 58477 h 194228"/>
              <a:gd name="connsiteX117" fmla="*/ 176296 w 270904"/>
              <a:gd name="connsiteY117" fmla="*/ 127302 h 194228"/>
              <a:gd name="connsiteX118" fmla="*/ 176296 w 270904"/>
              <a:gd name="connsiteY118" fmla="*/ 141997 h 194228"/>
              <a:gd name="connsiteX119" fmla="*/ 176296 w 270904"/>
              <a:gd name="connsiteY119" fmla="*/ 156938 h 194228"/>
              <a:gd name="connsiteX120" fmla="*/ 179970 w 270904"/>
              <a:gd name="connsiteY120" fmla="*/ 164776 h 194228"/>
              <a:gd name="connsiteX121" fmla="*/ 188053 w 270904"/>
              <a:gd name="connsiteY121" fmla="*/ 167225 h 194228"/>
              <a:gd name="connsiteX122" fmla="*/ 193442 w 270904"/>
              <a:gd name="connsiteY122" fmla="*/ 164776 h 194228"/>
              <a:gd name="connsiteX123" fmla="*/ 196137 w 270904"/>
              <a:gd name="connsiteY123" fmla="*/ 161837 h 194228"/>
              <a:gd name="connsiteX124" fmla="*/ 198831 w 270904"/>
              <a:gd name="connsiteY124" fmla="*/ 165021 h 194228"/>
              <a:gd name="connsiteX125" fmla="*/ 204465 w 270904"/>
              <a:gd name="connsiteY125" fmla="*/ 167470 h 194228"/>
              <a:gd name="connsiteX126" fmla="*/ 212303 w 270904"/>
              <a:gd name="connsiteY126" fmla="*/ 164776 h 194228"/>
              <a:gd name="connsiteX127" fmla="*/ 215732 w 270904"/>
              <a:gd name="connsiteY127" fmla="*/ 157183 h 194228"/>
              <a:gd name="connsiteX128" fmla="*/ 215732 w 270904"/>
              <a:gd name="connsiteY128" fmla="*/ 136364 h 194228"/>
              <a:gd name="connsiteX129" fmla="*/ 215732 w 270904"/>
              <a:gd name="connsiteY129" fmla="*/ 115545 h 194228"/>
              <a:gd name="connsiteX130" fmla="*/ 215977 w 270904"/>
              <a:gd name="connsiteY130" fmla="*/ 114075 h 194228"/>
              <a:gd name="connsiteX131" fmla="*/ 216467 w 270904"/>
              <a:gd name="connsiteY131" fmla="*/ 113586 h 194228"/>
              <a:gd name="connsiteX132" fmla="*/ 216467 w 270904"/>
              <a:gd name="connsiteY132" fmla="*/ 113586 h 194228"/>
              <a:gd name="connsiteX133" fmla="*/ 216467 w 270904"/>
              <a:gd name="connsiteY133" fmla="*/ 113586 h 194228"/>
              <a:gd name="connsiteX134" fmla="*/ 222100 w 270904"/>
              <a:gd name="connsiteY134" fmla="*/ 109177 h 194228"/>
              <a:gd name="connsiteX135" fmla="*/ 225285 w 270904"/>
              <a:gd name="connsiteY135" fmla="*/ 102809 h 194228"/>
              <a:gd name="connsiteX136" fmla="*/ 225285 w 270904"/>
              <a:gd name="connsiteY136" fmla="*/ 102564 h 194228"/>
              <a:gd name="connsiteX137" fmla="*/ 225285 w 270904"/>
              <a:gd name="connsiteY137" fmla="*/ 102319 h 194228"/>
              <a:gd name="connsiteX138" fmla="*/ 225285 w 270904"/>
              <a:gd name="connsiteY138" fmla="*/ 82725 h 194228"/>
              <a:gd name="connsiteX139" fmla="*/ 225285 w 270904"/>
              <a:gd name="connsiteY139" fmla="*/ 64355 h 194228"/>
              <a:gd name="connsiteX140" fmla="*/ 223080 w 270904"/>
              <a:gd name="connsiteY140" fmla="*/ 58232 h 194228"/>
              <a:gd name="connsiteX141" fmla="*/ 219896 w 270904"/>
              <a:gd name="connsiteY141" fmla="*/ 54068 h 194228"/>
              <a:gd name="connsiteX142" fmla="*/ 219896 w 270904"/>
              <a:gd name="connsiteY142" fmla="*/ 54068 h 194228"/>
              <a:gd name="connsiteX143" fmla="*/ 213282 w 270904"/>
              <a:gd name="connsiteY143" fmla="*/ 51619 h 194228"/>
              <a:gd name="connsiteX144" fmla="*/ 206669 w 270904"/>
              <a:gd name="connsiteY144" fmla="*/ 51374 h 194228"/>
              <a:gd name="connsiteX145" fmla="*/ 194422 w 270904"/>
              <a:gd name="connsiteY145" fmla="*/ 51374 h 194228"/>
              <a:gd name="connsiteX146" fmla="*/ 182175 w 270904"/>
              <a:gd name="connsiteY146" fmla="*/ 51619 h 194228"/>
              <a:gd name="connsiteX147" fmla="*/ 180705 w 270904"/>
              <a:gd name="connsiteY147" fmla="*/ 51619 h 194228"/>
              <a:gd name="connsiteX148" fmla="*/ 180950 w 270904"/>
              <a:gd name="connsiteY148" fmla="*/ 52843 h 194228"/>
              <a:gd name="connsiteX149" fmla="*/ 181930 w 270904"/>
              <a:gd name="connsiteY149" fmla="*/ 56517 h 194228"/>
              <a:gd name="connsiteX150" fmla="*/ 182910 w 270904"/>
              <a:gd name="connsiteY150" fmla="*/ 60191 h 194228"/>
              <a:gd name="connsiteX151" fmla="*/ 183400 w 270904"/>
              <a:gd name="connsiteY151" fmla="*/ 64110 h 194228"/>
              <a:gd name="connsiteX152" fmla="*/ 183400 w 270904"/>
              <a:gd name="connsiteY152" fmla="*/ 68274 h 194228"/>
              <a:gd name="connsiteX153" fmla="*/ 183400 w 270904"/>
              <a:gd name="connsiteY153" fmla="*/ 88603 h 194228"/>
              <a:gd name="connsiteX154" fmla="*/ 183400 w 270904"/>
              <a:gd name="connsiteY154" fmla="*/ 108932 h 194228"/>
              <a:gd name="connsiteX155" fmla="*/ 182175 w 270904"/>
              <a:gd name="connsiteY155" fmla="*/ 115790 h 194228"/>
              <a:gd name="connsiteX156" fmla="*/ 178746 w 270904"/>
              <a:gd name="connsiteY156" fmla="*/ 121668 h 194228"/>
              <a:gd name="connsiteX157" fmla="*/ 178746 w 270904"/>
              <a:gd name="connsiteY157" fmla="*/ 121668 h 194228"/>
              <a:gd name="connsiteX158" fmla="*/ 178746 w 270904"/>
              <a:gd name="connsiteY158" fmla="*/ 121668 h 194228"/>
              <a:gd name="connsiteX159" fmla="*/ 176786 w 270904"/>
              <a:gd name="connsiteY159" fmla="*/ 123873 h 194228"/>
              <a:gd name="connsiteX160" fmla="*/ 175562 w 270904"/>
              <a:gd name="connsiteY160" fmla="*/ 127302 h 194228"/>
              <a:gd name="connsiteX161" fmla="*/ 74891 w 270904"/>
              <a:gd name="connsiteY161" fmla="*/ 40107 h 194228"/>
              <a:gd name="connsiteX162" fmla="*/ 88362 w 270904"/>
              <a:gd name="connsiteY162" fmla="*/ 26636 h 194228"/>
              <a:gd name="connsiteX163" fmla="*/ 74891 w 270904"/>
              <a:gd name="connsiteY163" fmla="*/ 13165 h 194228"/>
              <a:gd name="connsiteX164" fmla="*/ 61419 w 270904"/>
              <a:gd name="connsiteY164" fmla="*/ 26636 h 194228"/>
              <a:gd name="connsiteX165" fmla="*/ 74891 w 270904"/>
              <a:gd name="connsiteY165" fmla="*/ 40107 h 194228"/>
              <a:gd name="connsiteX166" fmla="*/ 74891 w 270904"/>
              <a:gd name="connsiteY166" fmla="*/ 47945 h 194228"/>
              <a:gd name="connsiteX167" fmla="*/ 53581 w 270904"/>
              <a:gd name="connsiteY167" fmla="*/ 26636 h 194228"/>
              <a:gd name="connsiteX168" fmla="*/ 74891 w 270904"/>
              <a:gd name="connsiteY168" fmla="*/ 5327 h 194228"/>
              <a:gd name="connsiteX169" fmla="*/ 96201 w 270904"/>
              <a:gd name="connsiteY169" fmla="*/ 26636 h 194228"/>
              <a:gd name="connsiteX170" fmla="*/ 74891 w 270904"/>
              <a:gd name="connsiteY170" fmla="*/ 47945 h 194228"/>
              <a:gd name="connsiteX171" fmla="*/ 151802 w 270904"/>
              <a:gd name="connsiteY171" fmla="*/ 183635 h 194228"/>
              <a:gd name="connsiteX172" fmla="*/ 152782 w 270904"/>
              <a:gd name="connsiteY172" fmla="*/ 174818 h 194228"/>
              <a:gd name="connsiteX173" fmla="*/ 152782 w 270904"/>
              <a:gd name="connsiteY173" fmla="*/ 122158 h 194228"/>
              <a:gd name="connsiteX174" fmla="*/ 152782 w 270904"/>
              <a:gd name="connsiteY174" fmla="*/ 115790 h 194228"/>
              <a:gd name="connsiteX175" fmla="*/ 159150 w 270904"/>
              <a:gd name="connsiteY175" fmla="*/ 116035 h 194228"/>
              <a:gd name="connsiteX176" fmla="*/ 165519 w 270904"/>
              <a:gd name="connsiteY176" fmla="*/ 115300 h 194228"/>
              <a:gd name="connsiteX177" fmla="*/ 165519 w 270904"/>
              <a:gd name="connsiteY177" fmla="*/ 115300 h 194228"/>
              <a:gd name="connsiteX178" fmla="*/ 165764 w 270904"/>
              <a:gd name="connsiteY178" fmla="*/ 115300 h 194228"/>
              <a:gd name="connsiteX179" fmla="*/ 168948 w 270904"/>
              <a:gd name="connsiteY179" fmla="*/ 110402 h 194228"/>
              <a:gd name="connsiteX180" fmla="*/ 168948 w 270904"/>
              <a:gd name="connsiteY180" fmla="*/ 68764 h 194228"/>
              <a:gd name="connsiteX181" fmla="*/ 168458 w 270904"/>
              <a:gd name="connsiteY181" fmla="*/ 62396 h 194228"/>
              <a:gd name="connsiteX182" fmla="*/ 168458 w 270904"/>
              <a:gd name="connsiteY182" fmla="*/ 62151 h 194228"/>
              <a:gd name="connsiteX183" fmla="*/ 168458 w 270904"/>
              <a:gd name="connsiteY183" fmla="*/ 61906 h 194228"/>
              <a:gd name="connsiteX184" fmla="*/ 164294 w 270904"/>
              <a:gd name="connsiteY184" fmla="*/ 58722 h 194228"/>
              <a:gd name="connsiteX185" fmla="*/ 109427 w 270904"/>
              <a:gd name="connsiteY185" fmla="*/ 58477 h 194228"/>
              <a:gd name="connsiteX186" fmla="*/ 103794 w 270904"/>
              <a:gd name="connsiteY186" fmla="*/ 59946 h 194228"/>
              <a:gd name="connsiteX187" fmla="*/ 103794 w 270904"/>
              <a:gd name="connsiteY187" fmla="*/ 59946 h 194228"/>
              <a:gd name="connsiteX188" fmla="*/ 103794 w 270904"/>
              <a:gd name="connsiteY188" fmla="*/ 59946 h 194228"/>
              <a:gd name="connsiteX189" fmla="*/ 101834 w 270904"/>
              <a:gd name="connsiteY189" fmla="*/ 65090 h 194228"/>
              <a:gd name="connsiteX190" fmla="*/ 101834 w 270904"/>
              <a:gd name="connsiteY190" fmla="*/ 109177 h 194228"/>
              <a:gd name="connsiteX191" fmla="*/ 104039 w 270904"/>
              <a:gd name="connsiteY191" fmla="*/ 114565 h 194228"/>
              <a:gd name="connsiteX192" fmla="*/ 104284 w 270904"/>
              <a:gd name="connsiteY192" fmla="*/ 114565 h 194228"/>
              <a:gd name="connsiteX193" fmla="*/ 104529 w 270904"/>
              <a:gd name="connsiteY193" fmla="*/ 114565 h 194228"/>
              <a:gd name="connsiteX194" fmla="*/ 111632 w 270904"/>
              <a:gd name="connsiteY194" fmla="*/ 115790 h 194228"/>
              <a:gd name="connsiteX195" fmla="*/ 118245 w 270904"/>
              <a:gd name="connsiteY195" fmla="*/ 115545 h 194228"/>
              <a:gd name="connsiteX196" fmla="*/ 118245 w 270904"/>
              <a:gd name="connsiteY196" fmla="*/ 122158 h 194228"/>
              <a:gd name="connsiteX197" fmla="*/ 118245 w 270904"/>
              <a:gd name="connsiteY197" fmla="*/ 179961 h 194228"/>
              <a:gd name="connsiteX198" fmla="*/ 130002 w 270904"/>
              <a:gd name="connsiteY198" fmla="*/ 182655 h 194228"/>
              <a:gd name="connsiteX199" fmla="*/ 135636 w 270904"/>
              <a:gd name="connsiteY199" fmla="*/ 169919 h 194228"/>
              <a:gd name="connsiteX200" fmla="*/ 141515 w 270904"/>
              <a:gd name="connsiteY200" fmla="*/ 182411 h 194228"/>
              <a:gd name="connsiteX201" fmla="*/ 152292 w 270904"/>
              <a:gd name="connsiteY201" fmla="*/ 183635 h 194228"/>
              <a:gd name="connsiteX202" fmla="*/ 168948 w 270904"/>
              <a:gd name="connsiteY202" fmla="*/ 121423 h 194228"/>
              <a:gd name="connsiteX203" fmla="*/ 160130 w 270904"/>
              <a:gd name="connsiteY203" fmla="*/ 122893 h 194228"/>
              <a:gd name="connsiteX204" fmla="*/ 160130 w 270904"/>
              <a:gd name="connsiteY204" fmla="*/ 174573 h 194228"/>
              <a:gd name="connsiteX205" fmla="*/ 158416 w 270904"/>
              <a:gd name="connsiteY205" fmla="*/ 186819 h 194228"/>
              <a:gd name="connsiteX206" fmla="*/ 135146 w 270904"/>
              <a:gd name="connsiteY206" fmla="*/ 187309 h 194228"/>
              <a:gd name="connsiteX207" fmla="*/ 110162 w 270904"/>
              <a:gd name="connsiteY207" fmla="*/ 179716 h 194228"/>
              <a:gd name="connsiteX208" fmla="*/ 110162 w 270904"/>
              <a:gd name="connsiteY208" fmla="*/ 123138 h 194228"/>
              <a:gd name="connsiteX209" fmla="*/ 99385 w 270904"/>
              <a:gd name="connsiteY209" fmla="*/ 120444 h 194228"/>
              <a:gd name="connsiteX210" fmla="*/ 93751 w 270904"/>
              <a:gd name="connsiteY210" fmla="*/ 108932 h 194228"/>
              <a:gd name="connsiteX211" fmla="*/ 93751 w 270904"/>
              <a:gd name="connsiteY211" fmla="*/ 64845 h 194228"/>
              <a:gd name="connsiteX212" fmla="*/ 98405 w 270904"/>
              <a:gd name="connsiteY212" fmla="*/ 53823 h 194228"/>
              <a:gd name="connsiteX213" fmla="*/ 109182 w 270904"/>
              <a:gd name="connsiteY213" fmla="*/ 50394 h 194228"/>
              <a:gd name="connsiteX214" fmla="*/ 164539 w 270904"/>
              <a:gd name="connsiteY214" fmla="*/ 50884 h 194228"/>
              <a:gd name="connsiteX215" fmla="*/ 174827 w 270904"/>
              <a:gd name="connsiteY215" fmla="*/ 58722 h 194228"/>
              <a:gd name="connsiteX216" fmla="*/ 175806 w 270904"/>
              <a:gd name="connsiteY216" fmla="*/ 68029 h 194228"/>
              <a:gd name="connsiteX217" fmla="*/ 175806 w 270904"/>
              <a:gd name="connsiteY217" fmla="*/ 109912 h 194228"/>
              <a:gd name="connsiteX218" fmla="*/ 168458 w 270904"/>
              <a:gd name="connsiteY218" fmla="*/ 121423 h 194228"/>
              <a:gd name="connsiteX219" fmla="*/ 80524 w 270904"/>
              <a:gd name="connsiteY219" fmla="*/ 58477 h 194228"/>
              <a:gd name="connsiteX220" fmla="*/ 64358 w 270904"/>
              <a:gd name="connsiteY220" fmla="*/ 58477 h 194228"/>
              <a:gd name="connsiteX221" fmla="*/ 55785 w 270904"/>
              <a:gd name="connsiteY221" fmla="*/ 59701 h 194228"/>
              <a:gd name="connsiteX222" fmla="*/ 53091 w 270904"/>
              <a:gd name="connsiteY222" fmla="*/ 65580 h 194228"/>
              <a:gd name="connsiteX223" fmla="*/ 53091 w 270904"/>
              <a:gd name="connsiteY223" fmla="*/ 101094 h 194228"/>
              <a:gd name="connsiteX224" fmla="*/ 57255 w 270904"/>
              <a:gd name="connsiteY224" fmla="*/ 105993 h 194228"/>
              <a:gd name="connsiteX225" fmla="*/ 62644 w 270904"/>
              <a:gd name="connsiteY225" fmla="*/ 114565 h 194228"/>
              <a:gd name="connsiteX226" fmla="*/ 62644 w 270904"/>
              <a:gd name="connsiteY226" fmla="*/ 114810 h 194228"/>
              <a:gd name="connsiteX227" fmla="*/ 62644 w 270904"/>
              <a:gd name="connsiteY227" fmla="*/ 115055 h 194228"/>
              <a:gd name="connsiteX228" fmla="*/ 62644 w 270904"/>
              <a:gd name="connsiteY228" fmla="*/ 156693 h 194228"/>
              <a:gd name="connsiteX229" fmla="*/ 65828 w 270904"/>
              <a:gd name="connsiteY229" fmla="*/ 159877 h 194228"/>
              <a:gd name="connsiteX230" fmla="*/ 66073 w 270904"/>
              <a:gd name="connsiteY230" fmla="*/ 159877 h 194228"/>
              <a:gd name="connsiteX231" fmla="*/ 69747 w 270904"/>
              <a:gd name="connsiteY231" fmla="*/ 156693 h 194228"/>
              <a:gd name="connsiteX232" fmla="*/ 75136 w 270904"/>
              <a:gd name="connsiteY232" fmla="*/ 147141 h 194228"/>
              <a:gd name="connsiteX233" fmla="*/ 80769 w 270904"/>
              <a:gd name="connsiteY233" fmla="*/ 156448 h 194228"/>
              <a:gd name="connsiteX234" fmla="*/ 84198 w 270904"/>
              <a:gd name="connsiteY234" fmla="*/ 159877 h 194228"/>
              <a:gd name="connsiteX235" fmla="*/ 84443 w 270904"/>
              <a:gd name="connsiteY235" fmla="*/ 159877 h 194228"/>
              <a:gd name="connsiteX236" fmla="*/ 84688 w 270904"/>
              <a:gd name="connsiteY236" fmla="*/ 159877 h 194228"/>
              <a:gd name="connsiteX237" fmla="*/ 88118 w 270904"/>
              <a:gd name="connsiteY237" fmla="*/ 156938 h 194228"/>
              <a:gd name="connsiteX238" fmla="*/ 88118 w 270904"/>
              <a:gd name="connsiteY238" fmla="*/ 128036 h 194228"/>
              <a:gd name="connsiteX239" fmla="*/ 86893 w 270904"/>
              <a:gd name="connsiteY239" fmla="*/ 126567 h 194228"/>
              <a:gd name="connsiteX240" fmla="*/ 80524 w 270904"/>
              <a:gd name="connsiteY240" fmla="*/ 108932 h 194228"/>
              <a:gd name="connsiteX241" fmla="*/ 80524 w 270904"/>
              <a:gd name="connsiteY241" fmla="*/ 68029 h 194228"/>
              <a:gd name="connsiteX242" fmla="*/ 81259 w 270904"/>
              <a:gd name="connsiteY242" fmla="*/ 58477 h 194228"/>
              <a:gd name="connsiteX243" fmla="*/ 94976 w 270904"/>
              <a:gd name="connsiteY243" fmla="*/ 127057 h 194228"/>
              <a:gd name="connsiteX244" fmla="*/ 94976 w 270904"/>
              <a:gd name="connsiteY244" fmla="*/ 141752 h 194228"/>
              <a:gd name="connsiteX245" fmla="*/ 94976 w 270904"/>
              <a:gd name="connsiteY245" fmla="*/ 156693 h 194228"/>
              <a:gd name="connsiteX246" fmla="*/ 91302 w 270904"/>
              <a:gd name="connsiteY246" fmla="*/ 164531 h 194228"/>
              <a:gd name="connsiteX247" fmla="*/ 83219 w 270904"/>
              <a:gd name="connsiteY247" fmla="*/ 166980 h 194228"/>
              <a:gd name="connsiteX248" fmla="*/ 77830 w 270904"/>
              <a:gd name="connsiteY248" fmla="*/ 164531 h 194228"/>
              <a:gd name="connsiteX249" fmla="*/ 75136 w 270904"/>
              <a:gd name="connsiteY249" fmla="*/ 161592 h 194228"/>
              <a:gd name="connsiteX250" fmla="*/ 72441 w 270904"/>
              <a:gd name="connsiteY250" fmla="*/ 164776 h 194228"/>
              <a:gd name="connsiteX251" fmla="*/ 66808 w 270904"/>
              <a:gd name="connsiteY251" fmla="*/ 167225 h 194228"/>
              <a:gd name="connsiteX252" fmla="*/ 58970 w 270904"/>
              <a:gd name="connsiteY252" fmla="*/ 164531 h 194228"/>
              <a:gd name="connsiteX253" fmla="*/ 55540 w 270904"/>
              <a:gd name="connsiteY253" fmla="*/ 156938 h 194228"/>
              <a:gd name="connsiteX254" fmla="*/ 55540 w 270904"/>
              <a:gd name="connsiteY254" fmla="*/ 136119 h 194228"/>
              <a:gd name="connsiteX255" fmla="*/ 55540 w 270904"/>
              <a:gd name="connsiteY255" fmla="*/ 115300 h 194228"/>
              <a:gd name="connsiteX256" fmla="*/ 55295 w 270904"/>
              <a:gd name="connsiteY256" fmla="*/ 113831 h 194228"/>
              <a:gd name="connsiteX257" fmla="*/ 54806 w 270904"/>
              <a:gd name="connsiteY257" fmla="*/ 113341 h 194228"/>
              <a:gd name="connsiteX258" fmla="*/ 54806 w 270904"/>
              <a:gd name="connsiteY258" fmla="*/ 113341 h 194228"/>
              <a:gd name="connsiteX259" fmla="*/ 54806 w 270904"/>
              <a:gd name="connsiteY259" fmla="*/ 113341 h 194228"/>
              <a:gd name="connsiteX260" fmla="*/ 49172 w 270904"/>
              <a:gd name="connsiteY260" fmla="*/ 108932 h 194228"/>
              <a:gd name="connsiteX261" fmla="*/ 45988 w 270904"/>
              <a:gd name="connsiteY261" fmla="*/ 102564 h 194228"/>
              <a:gd name="connsiteX262" fmla="*/ 45988 w 270904"/>
              <a:gd name="connsiteY262" fmla="*/ 102319 h 194228"/>
              <a:gd name="connsiteX263" fmla="*/ 45988 w 270904"/>
              <a:gd name="connsiteY263" fmla="*/ 102074 h 194228"/>
              <a:gd name="connsiteX264" fmla="*/ 45988 w 270904"/>
              <a:gd name="connsiteY264" fmla="*/ 82480 h 194228"/>
              <a:gd name="connsiteX265" fmla="*/ 45988 w 270904"/>
              <a:gd name="connsiteY265" fmla="*/ 64110 h 194228"/>
              <a:gd name="connsiteX266" fmla="*/ 48192 w 270904"/>
              <a:gd name="connsiteY266" fmla="*/ 57987 h 194228"/>
              <a:gd name="connsiteX267" fmla="*/ 51376 w 270904"/>
              <a:gd name="connsiteY267" fmla="*/ 53823 h 194228"/>
              <a:gd name="connsiteX268" fmla="*/ 51376 w 270904"/>
              <a:gd name="connsiteY268" fmla="*/ 53823 h 194228"/>
              <a:gd name="connsiteX269" fmla="*/ 57990 w 270904"/>
              <a:gd name="connsiteY269" fmla="*/ 51374 h 194228"/>
              <a:gd name="connsiteX270" fmla="*/ 64603 w 270904"/>
              <a:gd name="connsiteY270" fmla="*/ 51129 h 194228"/>
              <a:gd name="connsiteX271" fmla="*/ 76850 w 270904"/>
              <a:gd name="connsiteY271" fmla="*/ 51129 h 194228"/>
              <a:gd name="connsiteX272" fmla="*/ 89097 w 270904"/>
              <a:gd name="connsiteY272" fmla="*/ 51374 h 194228"/>
              <a:gd name="connsiteX273" fmla="*/ 90567 w 270904"/>
              <a:gd name="connsiteY273" fmla="*/ 51374 h 194228"/>
              <a:gd name="connsiteX274" fmla="*/ 90322 w 270904"/>
              <a:gd name="connsiteY274" fmla="*/ 52598 h 194228"/>
              <a:gd name="connsiteX275" fmla="*/ 89342 w 270904"/>
              <a:gd name="connsiteY275" fmla="*/ 56272 h 194228"/>
              <a:gd name="connsiteX276" fmla="*/ 88362 w 270904"/>
              <a:gd name="connsiteY276" fmla="*/ 59946 h 194228"/>
              <a:gd name="connsiteX277" fmla="*/ 87873 w 270904"/>
              <a:gd name="connsiteY277" fmla="*/ 63865 h 194228"/>
              <a:gd name="connsiteX278" fmla="*/ 87873 w 270904"/>
              <a:gd name="connsiteY278" fmla="*/ 68029 h 194228"/>
              <a:gd name="connsiteX279" fmla="*/ 87873 w 270904"/>
              <a:gd name="connsiteY279" fmla="*/ 88358 h 194228"/>
              <a:gd name="connsiteX280" fmla="*/ 87873 w 270904"/>
              <a:gd name="connsiteY280" fmla="*/ 108687 h 194228"/>
              <a:gd name="connsiteX281" fmla="*/ 89097 w 270904"/>
              <a:gd name="connsiteY281" fmla="*/ 115545 h 194228"/>
              <a:gd name="connsiteX282" fmla="*/ 92526 w 270904"/>
              <a:gd name="connsiteY282" fmla="*/ 121423 h 194228"/>
              <a:gd name="connsiteX283" fmla="*/ 92526 w 270904"/>
              <a:gd name="connsiteY283" fmla="*/ 121423 h 194228"/>
              <a:gd name="connsiteX284" fmla="*/ 92526 w 270904"/>
              <a:gd name="connsiteY284" fmla="*/ 121423 h 194228"/>
              <a:gd name="connsiteX285" fmla="*/ 94486 w 270904"/>
              <a:gd name="connsiteY285" fmla="*/ 123628 h 194228"/>
              <a:gd name="connsiteX286" fmla="*/ 95711 w 270904"/>
              <a:gd name="connsiteY286" fmla="*/ 127057 h 194228"/>
              <a:gd name="connsiteX287" fmla="*/ 245125 w 270904"/>
              <a:gd name="connsiteY287" fmla="*/ 41087 h 194228"/>
              <a:gd name="connsiteX288" fmla="*/ 233857 w 270904"/>
              <a:gd name="connsiteY288" fmla="*/ 29820 h 194228"/>
              <a:gd name="connsiteX289" fmla="*/ 245125 w 270904"/>
              <a:gd name="connsiteY289" fmla="*/ 18553 h 194228"/>
              <a:gd name="connsiteX290" fmla="*/ 256392 w 270904"/>
              <a:gd name="connsiteY290" fmla="*/ 29820 h 194228"/>
              <a:gd name="connsiteX291" fmla="*/ 245125 w 270904"/>
              <a:gd name="connsiteY291" fmla="*/ 41087 h 194228"/>
              <a:gd name="connsiteX292" fmla="*/ 245125 w 270904"/>
              <a:gd name="connsiteY292" fmla="*/ 47700 h 194228"/>
              <a:gd name="connsiteX293" fmla="*/ 263250 w 270904"/>
              <a:gd name="connsiteY293" fmla="*/ 29575 h 194228"/>
              <a:gd name="connsiteX294" fmla="*/ 245125 w 270904"/>
              <a:gd name="connsiteY294" fmla="*/ 11450 h 194228"/>
              <a:gd name="connsiteX295" fmla="*/ 226999 w 270904"/>
              <a:gd name="connsiteY295" fmla="*/ 29575 h 194228"/>
              <a:gd name="connsiteX296" fmla="*/ 245125 w 270904"/>
              <a:gd name="connsiteY296" fmla="*/ 47700 h 194228"/>
              <a:gd name="connsiteX297" fmla="*/ 240226 w 270904"/>
              <a:gd name="connsiteY297" fmla="*/ 57742 h 194228"/>
              <a:gd name="connsiteX298" fmla="*/ 254433 w 270904"/>
              <a:gd name="connsiteY298" fmla="*/ 57742 h 194228"/>
              <a:gd name="connsiteX299" fmla="*/ 262026 w 270904"/>
              <a:gd name="connsiteY299" fmla="*/ 58722 h 194228"/>
              <a:gd name="connsiteX300" fmla="*/ 264475 w 270904"/>
              <a:gd name="connsiteY300" fmla="*/ 63865 h 194228"/>
              <a:gd name="connsiteX301" fmla="*/ 264475 w 270904"/>
              <a:gd name="connsiteY301" fmla="*/ 95216 h 194228"/>
              <a:gd name="connsiteX302" fmla="*/ 260801 w 270904"/>
              <a:gd name="connsiteY302" fmla="*/ 99625 h 194228"/>
              <a:gd name="connsiteX303" fmla="*/ 256147 w 270904"/>
              <a:gd name="connsiteY303" fmla="*/ 106973 h 194228"/>
              <a:gd name="connsiteX304" fmla="*/ 256147 w 270904"/>
              <a:gd name="connsiteY304" fmla="*/ 107217 h 194228"/>
              <a:gd name="connsiteX305" fmla="*/ 256147 w 270904"/>
              <a:gd name="connsiteY305" fmla="*/ 107462 h 194228"/>
              <a:gd name="connsiteX306" fmla="*/ 256147 w 270904"/>
              <a:gd name="connsiteY306" fmla="*/ 144202 h 194228"/>
              <a:gd name="connsiteX307" fmla="*/ 253453 w 270904"/>
              <a:gd name="connsiteY307" fmla="*/ 146896 h 194228"/>
              <a:gd name="connsiteX308" fmla="*/ 253453 w 270904"/>
              <a:gd name="connsiteY308" fmla="*/ 146896 h 194228"/>
              <a:gd name="connsiteX309" fmla="*/ 250269 w 270904"/>
              <a:gd name="connsiteY309" fmla="*/ 143957 h 194228"/>
              <a:gd name="connsiteX310" fmla="*/ 245615 w 270904"/>
              <a:gd name="connsiteY310" fmla="*/ 135629 h 194228"/>
              <a:gd name="connsiteX311" fmla="*/ 240716 w 270904"/>
              <a:gd name="connsiteY311" fmla="*/ 143957 h 194228"/>
              <a:gd name="connsiteX312" fmla="*/ 237777 w 270904"/>
              <a:gd name="connsiteY312" fmla="*/ 146896 h 194228"/>
              <a:gd name="connsiteX313" fmla="*/ 237532 w 270904"/>
              <a:gd name="connsiteY313" fmla="*/ 146896 h 194228"/>
              <a:gd name="connsiteX314" fmla="*/ 237287 w 270904"/>
              <a:gd name="connsiteY314" fmla="*/ 146896 h 194228"/>
              <a:gd name="connsiteX315" fmla="*/ 234347 w 270904"/>
              <a:gd name="connsiteY315" fmla="*/ 144202 h 194228"/>
              <a:gd name="connsiteX316" fmla="*/ 234347 w 270904"/>
              <a:gd name="connsiteY316" fmla="*/ 118729 h 194228"/>
              <a:gd name="connsiteX317" fmla="*/ 235572 w 270904"/>
              <a:gd name="connsiteY317" fmla="*/ 117504 h 194228"/>
              <a:gd name="connsiteX318" fmla="*/ 241206 w 270904"/>
              <a:gd name="connsiteY318" fmla="*/ 101829 h 194228"/>
              <a:gd name="connsiteX319" fmla="*/ 241206 w 270904"/>
              <a:gd name="connsiteY319" fmla="*/ 65825 h 194228"/>
              <a:gd name="connsiteX320" fmla="*/ 240471 w 270904"/>
              <a:gd name="connsiteY320" fmla="*/ 57497 h 194228"/>
              <a:gd name="connsiteX321" fmla="*/ 227489 w 270904"/>
              <a:gd name="connsiteY321" fmla="*/ 118239 h 194228"/>
              <a:gd name="connsiteX322" fmla="*/ 227489 w 270904"/>
              <a:gd name="connsiteY322" fmla="*/ 131220 h 194228"/>
              <a:gd name="connsiteX323" fmla="*/ 227489 w 270904"/>
              <a:gd name="connsiteY323" fmla="*/ 144202 h 194228"/>
              <a:gd name="connsiteX324" fmla="*/ 230673 w 270904"/>
              <a:gd name="connsiteY324" fmla="*/ 151060 h 194228"/>
              <a:gd name="connsiteX325" fmla="*/ 237777 w 270904"/>
              <a:gd name="connsiteY325" fmla="*/ 153264 h 194228"/>
              <a:gd name="connsiteX326" fmla="*/ 242675 w 270904"/>
              <a:gd name="connsiteY326" fmla="*/ 151060 h 194228"/>
              <a:gd name="connsiteX327" fmla="*/ 244880 w 270904"/>
              <a:gd name="connsiteY327" fmla="*/ 148365 h 194228"/>
              <a:gd name="connsiteX328" fmla="*/ 247329 w 270904"/>
              <a:gd name="connsiteY328" fmla="*/ 151060 h 194228"/>
              <a:gd name="connsiteX329" fmla="*/ 252228 w 270904"/>
              <a:gd name="connsiteY329" fmla="*/ 153264 h 194228"/>
              <a:gd name="connsiteX330" fmla="*/ 259331 w 270904"/>
              <a:gd name="connsiteY330" fmla="*/ 150815 h 194228"/>
              <a:gd name="connsiteX331" fmla="*/ 262271 w 270904"/>
              <a:gd name="connsiteY331" fmla="*/ 143957 h 194228"/>
              <a:gd name="connsiteX332" fmla="*/ 262271 w 270904"/>
              <a:gd name="connsiteY332" fmla="*/ 125587 h 194228"/>
              <a:gd name="connsiteX333" fmla="*/ 262271 w 270904"/>
              <a:gd name="connsiteY333" fmla="*/ 107217 h 194228"/>
              <a:gd name="connsiteX334" fmla="*/ 262516 w 270904"/>
              <a:gd name="connsiteY334" fmla="*/ 105993 h 194228"/>
              <a:gd name="connsiteX335" fmla="*/ 262761 w 270904"/>
              <a:gd name="connsiteY335" fmla="*/ 105503 h 194228"/>
              <a:gd name="connsiteX336" fmla="*/ 262761 w 270904"/>
              <a:gd name="connsiteY336" fmla="*/ 105503 h 194228"/>
              <a:gd name="connsiteX337" fmla="*/ 262761 w 270904"/>
              <a:gd name="connsiteY337" fmla="*/ 105503 h 194228"/>
              <a:gd name="connsiteX338" fmla="*/ 267904 w 270904"/>
              <a:gd name="connsiteY338" fmla="*/ 101584 h 194228"/>
              <a:gd name="connsiteX339" fmla="*/ 270844 w 270904"/>
              <a:gd name="connsiteY339" fmla="*/ 96196 h 194228"/>
              <a:gd name="connsiteX340" fmla="*/ 270844 w 270904"/>
              <a:gd name="connsiteY340" fmla="*/ 95951 h 194228"/>
              <a:gd name="connsiteX341" fmla="*/ 270844 w 270904"/>
              <a:gd name="connsiteY341" fmla="*/ 95706 h 194228"/>
              <a:gd name="connsiteX342" fmla="*/ 270844 w 270904"/>
              <a:gd name="connsiteY342" fmla="*/ 78561 h 194228"/>
              <a:gd name="connsiteX343" fmla="*/ 270844 w 270904"/>
              <a:gd name="connsiteY343" fmla="*/ 62396 h 194228"/>
              <a:gd name="connsiteX344" fmla="*/ 268884 w 270904"/>
              <a:gd name="connsiteY344" fmla="*/ 57007 h 194228"/>
              <a:gd name="connsiteX345" fmla="*/ 265945 w 270904"/>
              <a:gd name="connsiteY345" fmla="*/ 53333 h 194228"/>
              <a:gd name="connsiteX346" fmla="*/ 265945 w 270904"/>
              <a:gd name="connsiteY346" fmla="*/ 53333 h 194228"/>
              <a:gd name="connsiteX347" fmla="*/ 260066 w 270904"/>
              <a:gd name="connsiteY347" fmla="*/ 51129 h 194228"/>
              <a:gd name="connsiteX348" fmla="*/ 254188 w 270904"/>
              <a:gd name="connsiteY348" fmla="*/ 50884 h 194228"/>
              <a:gd name="connsiteX349" fmla="*/ 243410 w 270904"/>
              <a:gd name="connsiteY349" fmla="*/ 50884 h 194228"/>
              <a:gd name="connsiteX350" fmla="*/ 232633 w 270904"/>
              <a:gd name="connsiteY350" fmla="*/ 51129 h 194228"/>
              <a:gd name="connsiteX351" fmla="*/ 231408 w 270904"/>
              <a:gd name="connsiteY351" fmla="*/ 51129 h 194228"/>
              <a:gd name="connsiteX352" fmla="*/ 231653 w 270904"/>
              <a:gd name="connsiteY352" fmla="*/ 52353 h 194228"/>
              <a:gd name="connsiteX353" fmla="*/ 232633 w 270904"/>
              <a:gd name="connsiteY353" fmla="*/ 55782 h 194228"/>
              <a:gd name="connsiteX354" fmla="*/ 233613 w 270904"/>
              <a:gd name="connsiteY354" fmla="*/ 58967 h 194228"/>
              <a:gd name="connsiteX355" fmla="*/ 234102 w 270904"/>
              <a:gd name="connsiteY355" fmla="*/ 62396 h 194228"/>
              <a:gd name="connsiteX356" fmla="*/ 234102 w 270904"/>
              <a:gd name="connsiteY356" fmla="*/ 66069 h 194228"/>
              <a:gd name="connsiteX357" fmla="*/ 234102 w 270904"/>
              <a:gd name="connsiteY357" fmla="*/ 83949 h 194228"/>
              <a:gd name="connsiteX358" fmla="*/ 234102 w 270904"/>
              <a:gd name="connsiteY358" fmla="*/ 101829 h 194228"/>
              <a:gd name="connsiteX359" fmla="*/ 233123 w 270904"/>
              <a:gd name="connsiteY359" fmla="*/ 107952 h 194228"/>
              <a:gd name="connsiteX360" fmla="*/ 230183 w 270904"/>
              <a:gd name="connsiteY360" fmla="*/ 113096 h 194228"/>
              <a:gd name="connsiteX361" fmla="*/ 230183 w 270904"/>
              <a:gd name="connsiteY361" fmla="*/ 113096 h 194228"/>
              <a:gd name="connsiteX362" fmla="*/ 230183 w 270904"/>
              <a:gd name="connsiteY362" fmla="*/ 113096 h 194228"/>
              <a:gd name="connsiteX363" fmla="*/ 228469 w 270904"/>
              <a:gd name="connsiteY363" fmla="*/ 115055 h 194228"/>
              <a:gd name="connsiteX364" fmla="*/ 227489 w 270904"/>
              <a:gd name="connsiteY364" fmla="*/ 117994 h 194228"/>
              <a:gd name="connsiteX365" fmla="*/ 135391 w 270904"/>
              <a:gd name="connsiteY365" fmla="*/ 47700 h 194228"/>
              <a:gd name="connsiteX366" fmla="*/ 111632 w 270904"/>
              <a:gd name="connsiteY366" fmla="*/ 23942 h 194228"/>
              <a:gd name="connsiteX367" fmla="*/ 135391 w 270904"/>
              <a:gd name="connsiteY367" fmla="*/ 184 h 194228"/>
              <a:gd name="connsiteX368" fmla="*/ 159150 w 270904"/>
              <a:gd name="connsiteY368" fmla="*/ 23942 h 194228"/>
              <a:gd name="connsiteX369" fmla="*/ 135391 w 270904"/>
              <a:gd name="connsiteY369" fmla="*/ 47700 h 1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</a:cxnLst>
            <a:rect l="l" t="t" r="r" b="b"/>
            <a:pathLst>
              <a:path w="270904" h="194228">
                <a:moveTo>
                  <a:pt x="134901" y="39372"/>
                </a:moveTo>
                <a:cubicBezTo>
                  <a:pt x="143229" y="39372"/>
                  <a:pt x="149843" y="32759"/>
                  <a:pt x="149843" y="24432"/>
                </a:cubicBezTo>
                <a:cubicBezTo>
                  <a:pt x="149843" y="16104"/>
                  <a:pt x="143229" y="9491"/>
                  <a:pt x="134901" y="9491"/>
                </a:cubicBezTo>
                <a:cubicBezTo>
                  <a:pt x="126573" y="9491"/>
                  <a:pt x="119960" y="16104"/>
                  <a:pt x="119960" y="24432"/>
                </a:cubicBezTo>
                <a:cubicBezTo>
                  <a:pt x="119960" y="32759"/>
                  <a:pt x="126573" y="39372"/>
                  <a:pt x="134901" y="39372"/>
                </a:cubicBezTo>
                <a:close/>
                <a:moveTo>
                  <a:pt x="25903" y="41332"/>
                </a:moveTo>
                <a:cubicBezTo>
                  <a:pt x="32271" y="41332"/>
                  <a:pt x="37170" y="36188"/>
                  <a:pt x="37170" y="30065"/>
                </a:cubicBezTo>
                <a:cubicBezTo>
                  <a:pt x="37170" y="23697"/>
                  <a:pt x="32026" y="18798"/>
                  <a:pt x="25903" y="18798"/>
                </a:cubicBezTo>
                <a:cubicBezTo>
                  <a:pt x="19534" y="18798"/>
                  <a:pt x="14635" y="23942"/>
                  <a:pt x="14635" y="30065"/>
                </a:cubicBezTo>
                <a:cubicBezTo>
                  <a:pt x="14635" y="36433"/>
                  <a:pt x="19779" y="41332"/>
                  <a:pt x="25903" y="41332"/>
                </a:cubicBezTo>
                <a:close/>
                <a:moveTo>
                  <a:pt x="25903" y="47945"/>
                </a:moveTo>
                <a:cubicBezTo>
                  <a:pt x="15860" y="47945"/>
                  <a:pt x="7777" y="39862"/>
                  <a:pt x="7777" y="29820"/>
                </a:cubicBezTo>
                <a:cubicBezTo>
                  <a:pt x="7777" y="19778"/>
                  <a:pt x="15860" y="11695"/>
                  <a:pt x="25903" y="11695"/>
                </a:cubicBezTo>
                <a:cubicBezTo>
                  <a:pt x="35945" y="11695"/>
                  <a:pt x="44028" y="19778"/>
                  <a:pt x="44028" y="29820"/>
                </a:cubicBezTo>
                <a:cubicBezTo>
                  <a:pt x="44028" y="39862"/>
                  <a:pt x="35945" y="47945"/>
                  <a:pt x="25903" y="47945"/>
                </a:cubicBezTo>
                <a:close/>
                <a:moveTo>
                  <a:pt x="30801" y="57987"/>
                </a:moveTo>
                <a:cubicBezTo>
                  <a:pt x="26147" y="57987"/>
                  <a:pt x="21249" y="57987"/>
                  <a:pt x="16595" y="57987"/>
                </a:cubicBezTo>
                <a:cubicBezTo>
                  <a:pt x="14635" y="57987"/>
                  <a:pt x="10471" y="57742"/>
                  <a:pt x="9002" y="58967"/>
                </a:cubicBezTo>
                <a:cubicBezTo>
                  <a:pt x="7777" y="60191"/>
                  <a:pt x="6552" y="62151"/>
                  <a:pt x="6552" y="64110"/>
                </a:cubicBezTo>
                <a:cubicBezTo>
                  <a:pt x="6552" y="74642"/>
                  <a:pt x="6552" y="84929"/>
                  <a:pt x="6552" y="95461"/>
                </a:cubicBezTo>
                <a:cubicBezTo>
                  <a:pt x="7287" y="97175"/>
                  <a:pt x="8512" y="99135"/>
                  <a:pt x="10226" y="99870"/>
                </a:cubicBezTo>
                <a:cubicBezTo>
                  <a:pt x="13655" y="101094"/>
                  <a:pt x="14635" y="104033"/>
                  <a:pt x="14880" y="107217"/>
                </a:cubicBezTo>
                <a:lnTo>
                  <a:pt x="14880" y="107462"/>
                </a:lnTo>
                <a:lnTo>
                  <a:pt x="14880" y="107707"/>
                </a:lnTo>
                <a:cubicBezTo>
                  <a:pt x="14880" y="119954"/>
                  <a:pt x="14880" y="132200"/>
                  <a:pt x="14880" y="144447"/>
                </a:cubicBezTo>
                <a:cubicBezTo>
                  <a:pt x="14880" y="145671"/>
                  <a:pt x="16350" y="147386"/>
                  <a:pt x="17575" y="147141"/>
                </a:cubicBezTo>
                <a:lnTo>
                  <a:pt x="17575" y="147141"/>
                </a:lnTo>
                <a:cubicBezTo>
                  <a:pt x="18799" y="147141"/>
                  <a:pt x="20024" y="145181"/>
                  <a:pt x="20759" y="144202"/>
                </a:cubicBezTo>
                <a:lnTo>
                  <a:pt x="25413" y="135874"/>
                </a:lnTo>
                <a:lnTo>
                  <a:pt x="30311" y="144202"/>
                </a:lnTo>
                <a:cubicBezTo>
                  <a:pt x="30801" y="144936"/>
                  <a:pt x="32271" y="147141"/>
                  <a:pt x="33251" y="147141"/>
                </a:cubicBezTo>
                <a:lnTo>
                  <a:pt x="33496" y="147141"/>
                </a:lnTo>
                <a:lnTo>
                  <a:pt x="33741" y="147141"/>
                </a:lnTo>
                <a:cubicBezTo>
                  <a:pt x="34965" y="147386"/>
                  <a:pt x="36680" y="145916"/>
                  <a:pt x="36680" y="144447"/>
                </a:cubicBezTo>
                <a:cubicBezTo>
                  <a:pt x="36680" y="135874"/>
                  <a:pt x="36680" y="127547"/>
                  <a:pt x="36680" y="118974"/>
                </a:cubicBezTo>
                <a:cubicBezTo>
                  <a:pt x="36190" y="118484"/>
                  <a:pt x="35945" y="118239"/>
                  <a:pt x="35455" y="117749"/>
                </a:cubicBezTo>
                <a:cubicBezTo>
                  <a:pt x="31536" y="113586"/>
                  <a:pt x="29822" y="107952"/>
                  <a:pt x="29822" y="102074"/>
                </a:cubicBezTo>
                <a:cubicBezTo>
                  <a:pt x="29822" y="90072"/>
                  <a:pt x="29822" y="78071"/>
                  <a:pt x="29822" y="66069"/>
                </a:cubicBezTo>
                <a:cubicBezTo>
                  <a:pt x="29822" y="63130"/>
                  <a:pt x="29822" y="60436"/>
                  <a:pt x="30556" y="57742"/>
                </a:cubicBezTo>
                <a:close/>
                <a:moveTo>
                  <a:pt x="43538" y="118484"/>
                </a:moveTo>
                <a:cubicBezTo>
                  <a:pt x="43538" y="122893"/>
                  <a:pt x="43538" y="127057"/>
                  <a:pt x="43538" y="131465"/>
                </a:cubicBezTo>
                <a:cubicBezTo>
                  <a:pt x="43538" y="135874"/>
                  <a:pt x="43538" y="140283"/>
                  <a:pt x="43538" y="144447"/>
                </a:cubicBezTo>
                <a:cubicBezTo>
                  <a:pt x="43538" y="147141"/>
                  <a:pt x="42314" y="149590"/>
                  <a:pt x="40354" y="151305"/>
                </a:cubicBezTo>
                <a:cubicBezTo>
                  <a:pt x="38395" y="153019"/>
                  <a:pt x="35700" y="153999"/>
                  <a:pt x="33251" y="153509"/>
                </a:cubicBezTo>
                <a:cubicBezTo>
                  <a:pt x="31536" y="153264"/>
                  <a:pt x="29822" y="152529"/>
                  <a:pt x="28352" y="151305"/>
                </a:cubicBezTo>
                <a:cubicBezTo>
                  <a:pt x="27372" y="150570"/>
                  <a:pt x="26637" y="149590"/>
                  <a:pt x="26147" y="148610"/>
                </a:cubicBezTo>
                <a:cubicBezTo>
                  <a:pt x="25413" y="149590"/>
                  <a:pt x="24678" y="150570"/>
                  <a:pt x="23698" y="151305"/>
                </a:cubicBezTo>
                <a:cubicBezTo>
                  <a:pt x="22228" y="152529"/>
                  <a:pt x="20514" y="153264"/>
                  <a:pt x="18799" y="153509"/>
                </a:cubicBezTo>
                <a:cubicBezTo>
                  <a:pt x="16105" y="153754"/>
                  <a:pt x="13655" y="152774"/>
                  <a:pt x="11696" y="151060"/>
                </a:cubicBezTo>
                <a:cubicBezTo>
                  <a:pt x="9736" y="149345"/>
                  <a:pt x="8757" y="146896"/>
                  <a:pt x="8757" y="144202"/>
                </a:cubicBezTo>
                <a:cubicBezTo>
                  <a:pt x="8757" y="138078"/>
                  <a:pt x="8757" y="131955"/>
                  <a:pt x="8757" y="125832"/>
                </a:cubicBezTo>
                <a:cubicBezTo>
                  <a:pt x="8757" y="119709"/>
                  <a:pt x="8757" y="113586"/>
                  <a:pt x="8757" y="107462"/>
                </a:cubicBezTo>
                <a:cubicBezTo>
                  <a:pt x="8757" y="106973"/>
                  <a:pt x="8757" y="106483"/>
                  <a:pt x="8512" y="106238"/>
                </a:cubicBezTo>
                <a:cubicBezTo>
                  <a:pt x="8512" y="105993"/>
                  <a:pt x="8267" y="105748"/>
                  <a:pt x="8267" y="105748"/>
                </a:cubicBezTo>
                <a:lnTo>
                  <a:pt x="8267" y="105748"/>
                </a:lnTo>
                <a:lnTo>
                  <a:pt x="8267" y="105748"/>
                </a:lnTo>
                <a:cubicBezTo>
                  <a:pt x="6307" y="105013"/>
                  <a:pt x="4593" y="103544"/>
                  <a:pt x="3123" y="101829"/>
                </a:cubicBezTo>
                <a:cubicBezTo>
                  <a:pt x="1898" y="100115"/>
                  <a:pt x="919" y="98400"/>
                  <a:pt x="184" y="96441"/>
                </a:cubicBezTo>
                <a:lnTo>
                  <a:pt x="184" y="96196"/>
                </a:lnTo>
                <a:lnTo>
                  <a:pt x="184" y="95951"/>
                </a:lnTo>
                <a:cubicBezTo>
                  <a:pt x="184" y="90317"/>
                  <a:pt x="184" y="84439"/>
                  <a:pt x="184" y="78806"/>
                </a:cubicBezTo>
                <a:cubicBezTo>
                  <a:pt x="184" y="73417"/>
                  <a:pt x="184" y="68029"/>
                  <a:pt x="184" y="62640"/>
                </a:cubicBezTo>
                <a:cubicBezTo>
                  <a:pt x="184" y="60681"/>
                  <a:pt x="1163" y="58967"/>
                  <a:pt x="2143" y="57252"/>
                </a:cubicBezTo>
                <a:cubicBezTo>
                  <a:pt x="2878" y="55782"/>
                  <a:pt x="3858" y="54558"/>
                  <a:pt x="5083" y="53578"/>
                </a:cubicBezTo>
                <a:lnTo>
                  <a:pt x="5083" y="53578"/>
                </a:lnTo>
                <a:cubicBezTo>
                  <a:pt x="6797" y="52353"/>
                  <a:pt x="8757" y="51619"/>
                  <a:pt x="10961" y="51374"/>
                </a:cubicBezTo>
                <a:cubicBezTo>
                  <a:pt x="12921" y="51129"/>
                  <a:pt x="14880" y="51129"/>
                  <a:pt x="16840" y="51129"/>
                </a:cubicBezTo>
                <a:cubicBezTo>
                  <a:pt x="20514" y="51129"/>
                  <a:pt x="23943" y="51129"/>
                  <a:pt x="27617" y="51129"/>
                </a:cubicBezTo>
                <a:cubicBezTo>
                  <a:pt x="31291" y="51129"/>
                  <a:pt x="34965" y="51129"/>
                  <a:pt x="38395" y="51374"/>
                </a:cubicBezTo>
                <a:lnTo>
                  <a:pt x="39619" y="51374"/>
                </a:lnTo>
                <a:lnTo>
                  <a:pt x="39374" y="52598"/>
                </a:lnTo>
                <a:cubicBezTo>
                  <a:pt x="39129" y="53823"/>
                  <a:pt x="38639" y="54803"/>
                  <a:pt x="38395" y="56027"/>
                </a:cubicBezTo>
                <a:cubicBezTo>
                  <a:pt x="38150" y="57007"/>
                  <a:pt x="37660" y="58232"/>
                  <a:pt x="37415" y="59211"/>
                </a:cubicBezTo>
                <a:cubicBezTo>
                  <a:pt x="37170" y="60436"/>
                  <a:pt x="36925" y="61416"/>
                  <a:pt x="36925" y="62640"/>
                </a:cubicBezTo>
                <a:cubicBezTo>
                  <a:pt x="36925" y="63865"/>
                  <a:pt x="36925" y="65090"/>
                  <a:pt x="36925" y="66314"/>
                </a:cubicBezTo>
                <a:cubicBezTo>
                  <a:pt x="36925" y="72193"/>
                  <a:pt x="36925" y="78316"/>
                  <a:pt x="36925" y="84194"/>
                </a:cubicBezTo>
                <a:cubicBezTo>
                  <a:pt x="36925" y="90072"/>
                  <a:pt x="36925" y="96196"/>
                  <a:pt x="36925" y="102074"/>
                </a:cubicBezTo>
                <a:cubicBezTo>
                  <a:pt x="36925" y="104033"/>
                  <a:pt x="37170" y="106238"/>
                  <a:pt x="37905" y="108197"/>
                </a:cubicBezTo>
                <a:cubicBezTo>
                  <a:pt x="38639" y="110157"/>
                  <a:pt x="39619" y="111871"/>
                  <a:pt x="40844" y="113341"/>
                </a:cubicBezTo>
                <a:lnTo>
                  <a:pt x="40844" y="113341"/>
                </a:lnTo>
                <a:lnTo>
                  <a:pt x="40844" y="113341"/>
                </a:lnTo>
                <a:cubicBezTo>
                  <a:pt x="41334" y="114075"/>
                  <a:pt x="42069" y="114565"/>
                  <a:pt x="42559" y="115300"/>
                </a:cubicBezTo>
                <a:cubicBezTo>
                  <a:pt x="43293" y="116280"/>
                  <a:pt x="43783" y="117015"/>
                  <a:pt x="43538" y="118239"/>
                </a:cubicBezTo>
                <a:close/>
                <a:moveTo>
                  <a:pt x="196137" y="40352"/>
                </a:moveTo>
                <a:cubicBezTo>
                  <a:pt x="188788" y="40352"/>
                  <a:pt x="182665" y="34229"/>
                  <a:pt x="182665" y="26881"/>
                </a:cubicBezTo>
                <a:cubicBezTo>
                  <a:pt x="182665" y="19533"/>
                  <a:pt x="188788" y="13410"/>
                  <a:pt x="196137" y="13410"/>
                </a:cubicBezTo>
                <a:cubicBezTo>
                  <a:pt x="203485" y="13410"/>
                  <a:pt x="209608" y="19533"/>
                  <a:pt x="209608" y="26881"/>
                </a:cubicBezTo>
                <a:cubicBezTo>
                  <a:pt x="209608" y="34229"/>
                  <a:pt x="203485" y="40352"/>
                  <a:pt x="196137" y="40352"/>
                </a:cubicBezTo>
                <a:close/>
                <a:moveTo>
                  <a:pt x="196137" y="48190"/>
                </a:moveTo>
                <a:cubicBezTo>
                  <a:pt x="207894" y="48190"/>
                  <a:pt x="217446" y="38637"/>
                  <a:pt x="217446" y="26881"/>
                </a:cubicBezTo>
                <a:cubicBezTo>
                  <a:pt x="217446" y="15124"/>
                  <a:pt x="207894" y="5572"/>
                  <a:pt x="196137" y="5572"/>
                </a:cubicBezTo>
                <a:cubicBezTo>
                  <a:pt x="184379" y="5572"/>
                  <a:pt x="174827" y="15124"/>
                  <a:pt x="174827" y="26881"/>
                </a:cubicBezTo>
                <a:cubicBezTo>
                  <a:pt x="174827" y="38637"/>
                  <a:pt x="184379" y="48190"/>
                  <a:pt x="196137" y="48190"/>
                </a:cubicBezTo>
                <a:close/>
                <a:moveTo>
                  <a:pt x="190748" y="58722"/>
                </a:moveTo>
                <a:cubicBezTo>
                  <a:pt x="196137" y="58722"/>
                  <a:pt x="201525" y="58722"/>
                  <a:pt x="206914" y="58722"/>
                </a:cubicBezTo>
                <a:cubicBezTo>
                  <a:pt x="209118" y="58722"/>
                  <a:pt x="213772" y="58477"/>
                  <a:pt x="215487" y="59946"/>
                </a:cubicBezTo>
                <a:cubicBezTo>
                  <a:pt x="216957" y="61416"/>
                  <a:pt x="218181" y="63620"/>
                  <a:pt x="218181" y="65825"/>
                </a:cubicBezTo>
                <a:cubicBezTo>
                  <a:pt x="218181" y="77581"/>
                  <a:pt x="218181" y="89583"/>
                  <a:pt x="218181" y="101339"/>
                </a:cubicBezTo>
                <a:cubicBezTo>
                  <a:pt x="217446" y="103299"/>
                  <a:pt x="215977" y="105503"/>
                  <a:pt x="214017" y="106238"/>
                </a:cubicBezTo>
                <a:cubicBezTo>
                  <a:pt x="210098" y="107707"/>
                  <a:pt x="208873" y="110891"/>
                  <a:pt x="208629" y="114810"/>
                </a:cubicBezTo>
                <a:lnTo>
                  <a:pt x="208629" y="115055"/>
                </a:lnTo>
                <a:lnTo>
                  <a:pt x="208629" y="115300"/>
                </a:lnTo>
                <a:cubicBezTo>
                  <a:pt x="208629" y="129261"/>
                  <a:pt x="208629" y="143222"/>
                  <a:pt x="208629" y="156938"/>
                </a:cubicBezTo>
                <a:cubicBezTo>
                  <a:pt x="208629" y="158408"/>
                  <a:pt x="207159" y="160122"/>
                  <a:pt x="205444" y="160122"/>
                </a:cubicBezTo>
                <a:lnTo>
                  <a:pt x="205199" y="160122"/>
                </a:lnTo>
                <a:cubicBezTo>
                  <a:pt x="203730" y="159877"/>
                  <a:pt x="202260" y="157918"/>
                  <a:pt x="201525" y="156693"/>
                </a:cubicBezTo>
                <a:lnTo>
                  <a:pt x="196137" y="147141"/>
                </a:lnTo>
                <a:lnTo>
                  <a:pt x="190503" y="156448"/>
                </a:lnTo>
                <a:cubicBezTo>
                  <a:pt x="190013" y="157428"/>
                  <a:pt x="188298" y="159632"/>
                  <a:pt x="187074" y="159877"/>
                </a:cubicBezTo>
                <a:lnTo>
                  <a:pt x="186829" y="159877"/>
                </a:lnTo>
                <a:lnTo>
                  <a:pt x="186584" y="159877"/>
                </a:lnTo>
                <a:cubicBezTo>
                  <a:pt x="185114" y="160122"/>
                  <a:pt x="183155" y="158408"/>
                  <a:pt x="183155" y="156938"/>
                </a:cubicBezTo>
                <a:cubicBezTo>
                  <a:pt x="183155" y="147386"/>
                  <a:pt x="183155" y="137589"/>
                  <a:pt x="183155" y="128036"/>
                </a:cubicBezTo>
                <a:cubicBezTo>
                  <a:pt x="183645" y="127547"/>
                  <a:pt x="184134" y="127057"/>
                  <a:pt x="184379" y="126567"/>
                </a:cubicBezTo>
                <a:cubicBezTo>
                  <a:pt x="188788" y="121668"/>
                  <a:pt x="190748" y="115300"/>
                  <a:pt x="190748" y="108932"/>
                </a:cubicBezTo>
                <a:cubicBezTo>
                  <a:pt x="190748" y="95216"/>
                  <a:pt x="190748" y="81745"/>
                  <a:pt x="190748" y="68029"/>
                </a:cubicBezTo>
                <a:cubicBezTo>
                  <a:pt x="190748" y="64845"/>
                  <a:pt x="190748" y="61661"/>
                  <a:pt x="190013" y="58477"/>
                </a:cubicBezTo>
                <a:close/>
                <a:moveTo>
                  <a:pt x="176296" y="127302"/>
                </a:moveTo>
                <a:cubicBezTo>
                  <a:pt x="176296" y="132200"/>
                  <a:pt x="176296" y="137099"/>
                  <a:pt x="176296" y="141997"/>
                </a:cubicBezTo>
                <a:cubicBezTo>
                  <a:pt x="176296" y="146896"/>
                  <a:pt x="176296" y="151794"/>
                  <a:pt x="176296" y="156938"/>
                </a:cubicBezTo>
                <a:cubicBezTo>
                  <a:pt x="176296" y="159877"/>
                  <a:pt x="177766" y="162816"/>
                  <a:pt x="179970" y="164776"/>
                </a:cubicBezTo>
                <a:cubicBezTo>
                  <a:pt x="182175" y="166735"/>
                  <a:pt x="185114" y="167715"/>
                  <a:pt x="188053" y="167225"/>
                </a:cubicBezTo>
                <a:cubicBezTo>
                  <a:pt x="190258" y="166980"/>
                  <a:pt x="191973" y="166245"/>
                  <a:pt x="193442" y="164776"/>
                </a:cubicBezTo>
                <a:cubicBezTo>
                  <a:pt x="194422" y="163796"/>
                  <a:pt x="195402" y="162816"/>
                  <a:pt x="196137" y="161837"/>
                </a:cubicBezTo>
                <a:cubicBezTo>
                  <a:pt x="196871" y="163061"/>
                  <a:pt x="197851" y="164041"/>
                  <a:pt x="198831" y="165021"/>
                </a:cubicBezTo>
                <a:cubicBezTo>
                  <a:pt x="200545" y="166245"/>
                  <a:pt x="202260" y="167225"/>
                  <a:pt x="204465" y="167470"/>
                </a:cubicBezTo>
                <a:cubicBezTo>
                  <a:pt x="207404" y="167715"/>
                  <a:pt x="210343" y="166735"/>
                  <a:pt x="212303" y="164776"/>
                </a:cubicBezTo>
                <a:cubicBezTo>
                  <a:pt x="214507" y="162816"/>
                  <a:pt x="215732" y="160122"/>
                  <a:pt x="215732" y="157183"/>
                </a:cubicBezTo>
                <a:cubicBezTo>
                  <a:pt x="215732" y="150325"/>
                  <a:pt x="215732" y="143222"/>
                  <a:pt x="215732" y="136364"/>
                </a:cubicBezTo>
                <a:cubicBezTo>
                  <a:pt x="215732" y="129506"/>
                  <a:pt x="215732" y="122403"/>
                  <a:pt x="215732" y="115545"/>
                </a:cubicBezTo>
                <a:cubicBezTo>
                  <a:pt x="215732" y="115055"/>
                  <a:pt x="215732" y="114565"/>
                  <a:pt x="215977" y="114075"/>
                </a:cubicBezTo>
                <a:cubicBezTo>
                  <a:pt x="215977" y="113831"/>
                  <a:pt x="216222" y="113586"/>
                  <a:pt x="216467" y="113586"/>
                </a:cubicBezTo>
                <a:lnTo>
                  <a:pt x="216467" y="113586"/>
                </a:lnTo>
                <a:lnTo>
                  <a:pt x="216467" y="113586"/>
                </a:lnTo>
                <a:cubicBezTo>
                  <a:pt x="218671" y="112606"/>
                  <a:pt x="220631" y="111136"/>
                  <a:pt x="222100" y="109177"/>
                </a:cubicBezTo>
                <a:cubicBezTo>
                  <a:pt x="223570" y="107462"/>
                  <a:pt x="224795" y="105258"/>
                  <a:pt x="225285" y="102809"/>
                </a:cubicBezTo>
                <a:lnTo>
                  <a:pt x="225285" y="102564"/>
                </a:lnTo>
                <a:lnTo>
                  <a:pt x="225285" y="102319"/>
                </a:lnTo>
                <a:cubicBezTo>
                  <a:pt x="225285" y="95706"/>
                  <a:pt x="225285" y="89338"/>
                  <a:pt x="225285" y="82725"/>
                </a:cubicBezTo>
                <a:cubicBezTo>
                  <a:pt x="225285" y="76601"/>
                  <a:pt x="225285" y="70478"/>
                  <a:pt x="225285" y="64355"/>
                </a:cubicBezTo>
                <a:cubicBezTo>
                  <a:pt x="225285" y="62151"/>
                  <a:pt x="224060" y="60191"/>
                  <a:pt x="223080" y="58232"/>
                </a:cubicBezTo>
                <a:cubicBezTo>
                  <a:pt x="222100" y="56762"/>
                  <a:pt x="221121" y="55293"/>
                  <a:pt x="219896" y="54068"/>
                </a:cubicBezTo>
                <a:lnTo>
                  <a:pt x="219896" y="54068"/>
                </a:lnTo>
                <a:cubicBezTo>
                  <a:pt x="217936" y="52598"/>
                  <a:pt x="215732" y="51864"/>
                  <a:pt x="213282" y="51619"/>
                </a:cubicBezTo>
                <a:cubicBezTo>
                  <a:pt x="211078" y="51374"/>
                  <a:pt x="208873" y="51374"/>
                  <a:pt x="206669" y="51374"/>
                </a:cubicBezTo>
                <a:cubicBezTo>
                  <a:pt x="202505" y="51374"/>
                  <a:pt x="198586" y="51374"/>
                  <a:pt x="194422" y="51374"/>
                </a:cubicBezTo>
                <a:cubicBezTo>
                  <a:pt x="190258" y="51374"/>
                  <a:pt x="186094" y="51374"/>
                  <a:pt x="182175" y="51619"/>
                </a:cubicBezTo>
                <a:lnTo>
                  <a:pt x="180705" y="51619"/>
                </a:lnTo>
                <a:lnTo>
                  <a:pt x="180950" y="52843"/>
                </a:lnTo>
                <a:cubicBezTo>
                  <a:pt x="181195" y="54068"/>
                  <a:pt x="181685" y="55293"/>
                  <a:pt x="181930" y="56517"/>
                </a:cubicBezTo>
                <a:cubicBezTo>
                  <a:pt x="182175" y="57742"/>
                  <a:pt x="182665" y="58967"/>
                  <a:pt x="182910" y="60191"/>
                </a:cubicBezTo>
                <a:cubicBezTo>
                  <a:pt x="183155" y="61416"/>
                  <a:pt x="183400" y="62640"/>
                  <a:pt x="183400" y="64110"/>
                </a:cubicBezTo>
                <a:cubicBezTo>
                  <a:pt x="183400" y="65580"/>
                  <a:pt x="183400" y="66804"/>
                  <a:pt x="183400" y="68274"/>
                </a:cubicBezTo>
                <a:cubicBezTo>
                  <a:pt x="183400" y="75132"/>
                  <a:pt x="183400" y="81745"/>
                  <a:pt x="183400" y="88603"/>
                </a:cubicBezTo>
                <a:cubicBezTo>
                  <a:pt x="183400" y="95461"/>
                  <a:pt x="183400" y="102074"/>
                  <a:pt x="183400" y="108932"/>
                </a:cubicBezTo>
                <a:cubicBezTo>
                  <a:pt x="183400" y="111381"/>
                  <a:pt x="183155" y="113586"/>
                  <a:pt x="182175" y="115790"/>
                </a:cubicBezTo>
                <a:cubicBezTo>
                  <a:pt x="181440" y="117994"/>
                  <a:pt x="180215" y="119954"/>
                  <a:pt x="178746" y="121668"/>
                </a:cubicBezTo>
                <a:lnTo>
                  <a:pt x="178746" y="121668"/>
                </a:lnTo>
                <a:lnTo>
                  <a:pt x="178746" y="121668"/>
                </a:lnTo>
                <a:cubicBezTo>
                  <a:pt x="178256" y="122403"/>
                  <a:pt x="177521" y="123138"/>
                  <a:pt x="176786" y="123873"/>
                </a:cubicBezTo>
                <a:cubicBezTo>
                  <a:pt x="176051" y="124852"/>
                  <a:pt x="175562" y="125832"/>
                  <a:pt x="175562" y="127302"/>
                </a:cubicBezTo>
                <a:close/>
                <a:moveTo>
                  <a:pt x="74891" y="40107"/>
                </a:moveTo>
                <a:cubicBezTo>
                  <a:pt x="82239" y="40107"/>
                  <a:pt x="88362" y="33984"/>
                  <a:pt x="88362" y="26636"/>
                </a:cubicBezTo>
                <a:cubicBezTo>
                  <a:pt x="88362" y="19288"/>
                  <a:pt x="82239" y="13165"/>
                  <a:pt x="74891" y="13165"/>
                </a:cubicBezTo>
                <a:cubicBezTo>
                  <a:pt x="67542" y="13165"/>
                  <a:pt x="61419" y="19288"/>
                  <a:pt x="61419" y="26636"/>
                </a:cubicBezTo>
                <a:cubicBezTo>
                  <a:pt x="61419" y="33984"/>
                  <a:pt x="67542" y="40107"/>
                  <a:pt x="74891" y="40107"/>
                </a:cubicBezTo>
                <a:close/>
                <a:moveTo>
                  <a:pt x="74891" y="47945"/>
                </a:moveTo>
                <a:cubicBezTo>
                  <a:pt x="63134" y="47945"/>
                  <a:pt x="53581" y="38393"/>
                  <a:pt x="53581" y="26636"/>
                </a:cubicBezTo>
                <a:cubicBezTo>
                  <a:pt x="53581" y="14879"/>
                  <a:pt x="63134" y="5327"/>
                  <a:pt x="74891" y="5327"/>
                </a:cubicBezTo>
                <a:cubicBezTo>
                  <a:pt x="86648" y="5327"/>
                  <a:pt x="96201" y="14879"/>
                  <a:pt x="96201" y="26636"/>
                </a:cubicBezTo>
                <a:cubicBezTo>
                  <a:pt x="96201" y="38393"/>
                  <a:pt x="86648" y="47945"/>
                  <a:pt x="74891" y="47945"/>
                </a:cubicBezTo>
                <a:close/>
                <a:moveTo>
                  <a:pt x="151802" y="183635"/>
                </a:moveTo>
                <a:cubicBezTo>
                  <a:pt x="153027" y="181186"/>
                  <a:pt x="152782" y="177512"/>
                  <a:pt x="152782" y="174818"/>
                </a:cubicBezTo>
                <a:cubicBezTo>
                  <a:pt x="152782" y="157183"/>
                  <a:pt x="152782" y="139548"/>
                  <a:pt x="152782" y="122158"/>
                </a:cubicBezTo>
                <a:lnTo>
                  <a:pt x="152782" y="115790"/>
                </a:lnTo>
                <a:lnTo>
                  <a:pt x="159150" y="116035"/>
                </a:lnTo>
                <a:cubicBezTo>
                  <a:pt x="161110" y="116035"/>
                  <a:pt x="163804" y="116280"/>
                  <a:pt x="165519" y="115300"/>
                </a:cubicBezTo>
                <a:lnTo>
                  <a:pt x="165519" y="115300"/>
                </a:lnTo>
                <a:lnTo>
                  <a:pt x="165764" y="115300"/>
                </a:lnTo>
                <a:cubicBezTo>
                  <a:pt x="167478" y="114565"/>
                  <a:pt x="168948" y="112361"/>
                  <a:pt x="168948" y="110402"/>
                </a:cubicBezTo>
                <a:cubicBezTo>
                  <a:pt x="169193" y="96441"/>
                  <a:pt x="169193" y="82480"/>
                  <a:pt x="168948" y="68764"/>
                </a:cubicBezTo>
                <a:cubicBezTo>
                  <a:pt x="168948" y="67049"/>
                  <a:pt x="169193" y="63865"/>
                  <a:pt x="168458" y="62396"/>
                </a:cubicBezTo>
                <a:lnTo>
                  <a:pt x="168458" y="62151"/>
                </a:lnTo>
                <a:lnTo>
                  <a:pt x="168458" y="61906"/>
                </a:lnTo>
                <a:cubicBezTo>
                  <a:pt x="167723" y="60191"/>
                  <a:pt x="166009" y="58967"/>
                  <a:pt x="164294" y="58722"/>
                </a:cubicBezTo>
                <a:cubicBezTo>
                  <a:pt x="162090" y="58477"/>
                  <a:pt x="120940" y="58722"/>
                  <a:pt x="109427" y="58477"/>
                </a:cubicBezTo>
                <a:cubicBezTo>
                  <a:pt x="107468" y="58477"/>
                  <a:pt x="105263" y="58722"/>
                  <a:pt x="103794" y="59946"/>
                </a:cubicBezTo>
                <a:lnTo>
                  <a:pt x="103794" y="59946"/>
                </a:lnTo>
                <a:lnTo>
                  <a:pt x="103794" y="59946"/>
                </a:lnTo>
                <a:cubicBezTo>
                  <a:pt x="102324" y="61171"/>
                  <a:pt x="101834" y="63375"/>
                  <a:pt x="101834" y="65090"/>
                </a:cubicBezTo>
                <a:cubicBezTo>
                  <a:pt x="101834" y="79785"/>
                  <a:pt x="101834" y="94481"/>
                  <a:pt x="101834" y="109177"/>
                </a:cubicBezTo>
                <a:cubicBezTo>
                  <a:pt x="101834" y="111136"/>
                  <a:pt x="102569" y="113341"/>
                  <a:pt x="104039" y="114565"/>
                </a:cubicBezTo>
                <a:lnTo>
                  <a:pt x="104284" y="114565"/>
                </a:lnTo>
                <a:lnTo>
                  <a:pt x="104529" y="114565"/>
                </a:lnTo>
                <a:cubicBezTo>
                  <a:pt x="106243" y="115790"/>
                  <a:pt x="109427" y="115790"/>
                  <a:pt x="111632" y="115790"/>
                </a:cubicBezTo>
                <a:lnTo>
                  <a:pt x="118245" y="115545"/>
                </a:lnTo>
                <a:lnTo>
                  <a:pt x="118245" y="122158"/>
                </a:lnTo>
                <a:cubicBezTo>
                  <a:pt x="118245" y="141507"/>
                  <a:pt x="118245" y="160612"/>
                  <a:pt x="118245" y="179961"/>
                </a:cubicBezTo>
                <a:cubicBezTo>
                  <a:pt x="118245" y="187554"/>
                  <a:pt x="127063" y="189513"/>
                  <a:pt x="130002" y="182655"/>
                </a:cubicBezTo>
                <a:lnTo>
                  <a:pt x="135636" y="169919"/>
                </a:lnTo>
                <a:lnTo>
                  <a:pt x="141515" y="182411"/>
                </a:lnTo>
                <a:cubicBezTo>
                  <a:pt x="143964" y="187554"/>
                  <a:pt x="150088" y="188044"/>
                  <a:pt x="152292" y="183635"/>
                </a:cubicBezTo>
                <a:close/>
                <a:moveTo>
                  <a:pt x="168948" y="121423"/>
                </a:moveTo>
                <a:cubicBezTo>
                  <a:pt x="166254" y="122893"/>
                  <a:pt x="163070" y="123138"/>
                  <a:pt x="160130" y="122893"/>
                </a:cubicBezTo>
                <a:cubicBezTo>
                  <a:pt x="160130" y="140038"/>
                  <a:pt x="160130" y="157428"/>
                  <a:pt x="160130" y="174573"/>
                </a:cubicBezTo>
                <a:cubicBezTo>
                  <a:pt x="160130" y="178737"/>
                  <a:pt x="160375" y="182900"/>
                  <a:pt x="158416" y="186819"/>
                </a:cubicBezTo>
                <a:cubicBezTo>
                  <a:pt x="153272" y="196616"/>
                  <a:pt x="140780" y="195637"/>
                  <a:pt x="135146" y="187309"/>
                </a:cubicBezTo>
                <a:cubicBezTo>
                  <a:pt x="127063" y="199800"/>
                  <a:pt x="110162" y="194167"/>
                  <a:pt x="110162" y="179716"/>
                </a:cubicBezTo>
                <a:cubicBezTo>
                  <a:pt x="110162" y="160857"/>
                  <a:pt x="110162" y="141997"/>
                  <a:pt x="110162" y="123138"/>
                </a:cubicBezTo>
                <a:cubicBezTo>
                  <a:pt x="106488" y="123138"/>
                  <a:pt x="102569" y="122648"/>
                  <a:pt x="99385" y="120444"/>
                </a:cubicBezTo>
                <a:cubicBezTo>
                  <a:pt x="95711" y="117994"/>
                  <a:pt x="93751" y="113341"/>
                  <a:pt x="93751" y="108932"/>
                </a:cubicBezTo>
                <a:cubicBezTo>
                  <a:pt x="93751" y="94236"/>
                  <a:pt x="93751" y="79541"/>
                  <a:pt x="93751" y="64845"/>
                </a:cubicBezTo>
                <a:cubicBezTo>
                  <a:pt x="93751" y="60681"/>
                  <a:pt x="95221" y="56517"/>
                  <a:pt x="98405" y="53823"/>
                </a:cubicBezTo>
                <a:cubicBezTo>
                  <a:pt x="101344" y="51374"/>
                  <a:pt x="105263" y="50394"/>
                  <a:pt x="109182" y="50394"/>
                </a:cubicBezTo>
                <a:cubicBezTo>
                  <a:pt x="136861" y="50884"/>
                  <a:pt x="161110" y="50394"/>
                  <a:pt x="164539" y="50884"/>
                </a:cubicBezTo>
                <a:cubicBezTo>
                  <a:pt x="169193" y="51374"/>
                  <a:pt x="173112" y="54558"/>
                  <a:pt x="174827" y="58722"/>
                </a:cubicBezTo>
                <a:cubicBezTo>
                  <a:pt x="176296" y="61661"/>
                  <a:pt x="175806" y="64845"/>
                  <a:pt x="175806" y="68029"/>
                </a:cubicBezTo>
                <a:cubicBezTo>
                  <a:pt x="176051" y="81990"/>
                  <a:pt x="175806" y="95951"/>
                  <a:pt x="175806" y="109912"/>
                </a:cubicBezTo>
                <a:cubicBezTo>
                  <a:pt x="175806" y="114810"/>
                  <a:pt x="172867" y="119219"/>
                  <a:pt x="168458" y="121423"/>
                </a:cubicBezTo>
                <a:close/>
                <a:moveTo>
                  <a:pt x="80524" y="58477"/>
                </a:moveTo>
                <a:cubicBezTo>
                  <a:pt x="75136" y="58477"/>
                  <a:pt x="69747" y="58477"/>
                  <a:pt x="64358" y="58477"/>
                </a:cubicBezTo>
                <a:cubicBezTo>
                  <a:pt x="62154" y="58477"/>
                  <a:pt x="57500" y="58232"/>
                  <a:pt x="55785" y="59701"/>
                </a:cubicBezTo>
                <a:cubicBezTo>
                  <a:pt x="54316" y="61171"/>
                  <a:pt x="53091" y="63375"/>
                  <a:pt x="53091" y="65580"/>
                </a:cubicBezTo>
                <a:cubicBezTo>
                  <a:pt x="53091" y="77336"/>
                  <a:pt x="53091" y="89338"/>
                  <a:pt x="53091" y="101094"/>
                </a:cubicBezTo>
                <a:cubicBezTo>
                  <a:pt x="53826" y="103054"/>
                  <a:pt x="55295" y="105258"/>
                  <a:pt x="57255" y="105993"/>
                </a:cubicBezTo>
                <a:cubicBezTo>
                  <a:pt x="61174" y="107462"/>
                  <a:pt x="62399" y="110646"/>
                  <a:pt x="62644" y="114565"/>
                </a:cubicBezTo>
                <a:lnTo>
                  <a:pt x="62644" y="114810"/>
                </a:lnTo>
                <a:lnTo>
                  <a:pt x="62644" y="115055"/>
                </a:lnTo>
                <a:cubicBezTo>
                  <a:pt x="62644" y="129016"/>
                  <a:pt x="62644" y="142977"/>
                  <a:pt x="62644" y="156693"/>
                </a:cubicBezTo>
                <a:cubicBezTo>
                  <a:pt x="62644" y="158163"/>
                  <a:pt x="64113" y="159877"/>
                  <a:pt x="65828" y="159877"/>
                </a:cubicBezTo>
                <a:lnTo>
                  <a:pt x="66073" y="159877"/>
                </a:lnTo>
                <a:cubicBezTo>
                  <a:pt x="67542" y="159632"/>
                  <a:pt x="69012" y="157673"/>
                  <a:pt x="69747" y="156693"/>
                </a:cubicBezTo>
                <a:lnTo>
                  <a:pt x="75136" y="147141"/>
                </a:lnTo>
                <a:lnTo>
                  <a:pt x="80769" y="156448"/>
                </a:lnTo>
                <a:cubicBezTo>
                  <a:pt x="81259" y="157428"/>
                  <a:pt x="82974" y="159632"/>
                  <a:pt x="84198" y="159877"/>
                </a:cubicBezTo>
                <a:lnTo>
                  <a:pt x="84443" y="159877"/>
                </a:lnTo>
                <a:lnTo>
                  <a:pt x="84688" y="159877"/>
                </a:lnTo>
                <a:cubicBezTo>
                  <a:pt x="86158" y="160122"/>
                  <a:pt x="88118" y="158408"/>
                  <a:pt x="88118" y="156938"/>
                </a:cubicBezTo>
                <a:cubicBezTo>
                  <a:pt x="88118" y="147386"/>
                  <a:pt x="88118" y="137589"/>
                  <a:pt x="88118" y="128036"/>
                </a:cubicBezTo>
                <a:cubicBezTo>
                  <a:pt x="87628" y="127547"/>
                  <a:pt x="87138" y="127057"/>
                  <a:pt x="86893" y="126567"/>
                </a:cubicBezTo>
                <a:cubicBezTo>
                  <a:pt x="82484" y="121668"/>
                  <a:pt x="80524" y="115300"/>
                  <a:pt x="80524" y="108932"/>
                </a:cubicBezTo>
                <a:cubicBezTo>
                  <a:pt x="80524" y="95216"/>
                  <a:pt x="80524" y="81745"/>
                  <a:pt x="80524" y="68029"/>
                </a:cubicBezTo>
                <a:cubicBezTo>
                  <a:pt x="80524" y="64845"/>
                  <a:pt x="80524" y="61661"/>
                  <a:pt x="81259" y="58477"/>
                </a:cubicBezTo>
                <a:close/>
                <a:moveTo>
                  <a:pt x="94976" y="127057"/>
                </a:moveTo>
                <a:cubicBezTo>
                  <a:pt x="94976" y="131955"/>
                  <a:pt x="94976" y="136854"/>
                  <a:pt x="94976" y="141752"/>
                </a:cubicBezTo>
                <a:cubicBezTo>
                  <a:pt x="94976" y="146651"/>
                  <a:pt x="94976" y="151550"/>
                  <a:pt x="94976" y="156693"/>
                </a:cubicBezTo>
                <a:cubicBezTo>
                  <a:pt x="94976" y="159632"/>
                  <a:pt x="93506" y="162571"/>
                  <a:pt x="91302" y="164531"/>
                </a:cubicBezTo>
                <a:cubicBezTo>
                  <a:pt x="89097" y="166490"/>
                  <a:pt x="86158" y="167470"/>
                  <a:pt x="83219" y="166980"/>
                </a:cubicBezTo>
                <a:cubicBezTo>
                  <a:pt x="81014" y="166735"/>
                  <a:pt x="79300" y="166000"/>
                  <a:pt x="77830" y="164531"/>
                </a:cubicBezTo>
                <a:cubicBezTo>
                  <a:pt x="76850" y="163551"/>
                  <a:pt x="75870" y="162571"/>
                  <a:pt x="75136" y="161592"/>
                </a:cubicBezTo>
                <a:cubicBezTo>
                  <a:pt x="74401" y="162816"/>
                  <a:pt x="73421" y="163796"/>
                  <a:pt x="72441" y="164776"/>
                </a:cubicBezTo>
                <a:cubicBezTo>
                  <a:pt x="70727" y="166000"/>
                  <a:pt x="69012" y="166980"/>
                  <a:pt x="66808" y="167225"/>
                </a:cubicBezTo>
                <a:cubicBezTo>
                  <a:pt x="63868" y="167470"/>
                  <a:pt x="60929" y="166490"/>
                  <a:pt x="58970" y="164531"/>
                </a:cubicBezTo>
                <a:cubicBezTo>
                  <a:pt x="56765" y="162571"/>
                  <a:pt x="55540" y="159877"/>
                  <a:pt x="55540" y="156938"/>
                </a:cubicBezTo>
                <a:cubicBezTo>
                  <a:pt x="55540" y="150080"/>
                  <a:pt x="55540" y="142977"/>
                  <a:pt x="55540" y="136119"/>
                </a:cubicBezTo>
                <a:cubicBezTo>
                  <a:pt x="55540" y="129261"/>
                  <a:pt x="55540" y="122158"/>
                  <a:pt x="55540" y="115300"/>
                </a:cubicBezTo>
                <a:cubicBezTo>
                  <a:pt x="55540" y="114810"/>
                  <a:pt x="55540" y="114320"/>
                  <a:pt x="55295" y="113831"/>
                </a:cubicBezTo>
                <a:cubicBezTo>
                  <a:pt x="55295" y="113586"/>
                  <a:pt x="55051" y="113341"/>
                  <a:pt x="54806" y="113341"/>
                </a:cubicBezTo>
                <a:lnTo>
                  <a:pt x="54806" y="113341"/>
                </a:lnTo>
                <a:lnTo>
                  <a:pt x="54806" y="113341"/>
                </a:lnTo>
                <a:cubicBezTo>
                  <a:pt x="52601" y="112361"/>
                  <a:pt x="50642" y="110891"/>
                  <a:pt x="49172" y="108932"/>
                </a:cubicBezTo>
                <a:cubicBezTo>
                  <a:pt x="47702" y="107217"/>
                  <a:pt x="46478" y="105013"/>
                  <a:pt x="45988" y="102564"/>
                </a:cubicBezTo>
                <a:lnTo>
                  <a:pt x="45988" y="102319"/>
                </a:lnTo>
                <a:lnTo>
                  <a:pt x="45988" y="102074"/>
                </a:lnTo>
                <a:cubicBezTo>
                  <a:pt x="45988" y="95461"/>
                  <a:pt x="45988" y="89093"/>
                  <a:pt x="45988" y="82480"/>
                </a:cubicBezTo>
                <a:cubicBezTo>
                  <a:pt x="45988" y="76356"/>
                  <a:pt x="45988" y="70233"/>
                  <a:pt x="45988" y="64110"/>
                </a:cubicBezTo>
                <a:cubicBezTo>
                  <a:pt x="45988" y="61906"/>
                  <a:pt x="47212" y="59946"/>
                  <a:pt x="48192" y="57987"/>
                </a:cubicBezTo>
                <a:cubicBezTo>
                  <a:pt x="49172" y="56517"/>
                  <a:pt x="50152" y="55048"/>
                  <a:pt x="51376" y="53823"/>
                </a:cubicBezTo>
                <a:lnTo>
                  <a:pt x="51376" y="53823"/>
                </a:lnTo>
                <a:cubicBezTo>
                  <a:pt x="53336" y="52353"/>
                  <a:pt x="55540" y="51619"/>
                  <a:pt x="57990" y="51374"/>
                </a:cubicBezTo>
                <a:cubicBezTo>
                  <a:pt x="60194" y="51129"/>
                  <a:pt x="62399" y="51129"/>
                  <a:pt x="64603" y="51129"/>
                </a:cubicBezTo>
                <a:cubicBezTo>
                  <a:pt x="68767" y="51129"/>
                  <a:pt x="72686" y="51129"/>
                  <a:pt x="76850" y="51129"/>
                </a:cubicBezTo>
                <a:cubicBezTo>
                  <a:pt x="81014" y="51129"/>
                  <a:pt x="85178" y="51129"/>
                  <a:pt x="89097" y="51374"/>
                </a:cubicBezTo>
                <a:lnTo>
                  <a:pt x="90567" y="51374"/>
                </a:lnTo>
                <a:lnTo>
                  <a:pt x="90322" y="52598"/>
                </a:lnTo>
                <a:cubicBezTo>
                  <a:pt x="90077" y="53823"/>
                  <a:pt x="89587" y="55048"/>
                  <a:pt x="89342" y="56272"/>
                </a:cubicBezTo>
                <a:cubicBezTo>
                  <a:pt x="88852" y="57497"/>
                  <a:pt x="88607" y="58722"/>
                  <a:pt x="88362" y="59946"/>
                </a:cubicBezTo>
                <a:cubicBezTo>
                  <a:pt x="88118" y="61171"/>
                  <a:pt x="87873" y="62396"/>
                  <a:pt x="87873" y="63865"/>
                </a:cubicBezTo>
                <a:cubicBezTo>
                  <a:pt x="87873" y="65335"/>
                  <a:pt x="87873" y="66559"/>
                  <a:pt x="87873" y="68029"/>
                </a:cubicBezTo>
                <a:cubicBezTo>
                  <a:pt x="87873" y="74887"/>
                  <a:pt x="87873" y="81500"/>
                  <a:pt x="87873" y="88358"/>
                </a:cubicBezTo>
                <a:cubicBezTo>
                  <a:pt x="87873" y="95216"/>
                  <a:pt x="87873" y="101829"/>
                  <a:pt x="87873" y="108687"/>
                </a:cubicBezTo>
                <a:cubicBezTo>
                  <a:pt x="87873" y="111136"/>
                  <a:pt x="88118" y="113341"/>
                  <a:pt x="89097" y="115545"/>
                </a:cubicBezTo>
                <a:cubicBezTo>
                  <a:pt x="89832" y="117749"/>
                  <a:pt x="91057" y="119709"/>
                  <a:pt x="92526" y="121423"/>
                </a:cubicBezTo>
                <a:lnTo>
                  <a:pt x="92526" y="121423"/>
                </a:lnTo>
                <a:lnTo>
                  <a:pt x="92526" y="121423"/>
                </a:lnTo>
                <a:cubicBezTo>
                  <a:pt x="93016" y="122158"/>
                  <a:pt x="93751" y="122893"/>
                  <a:pt x="94486" y="123628"/>
                </a:cubicBezTo>
                <a:cubicBezTo>
                  <a:pt x="95221" y="124607"/>
                  <a:pt x="95711" y="125832"/>
                  <a:pt x="95711" y="127057"/>
                </a:cubicBezTo>
                <a:close/>
                <a:moveTo>
                  <a:pt x="245125" y="41087"/>
                </a:moveTo>
                <a:cubicBezTo>
                  <a:pt x="238756" y="41087"/>
                  <a:pt x="233857" y="35943"/>
                  <a:pt x="233857" y="29820"/>
                </a:cubicBezTo>
                <a:cubicBezTo>
                  <a:pt x="233857" y="23452"/>
                  <a:pt x="239001" y="18553"/>
                  <a:pt x="245125" y="18553"/>
                </a:cubicBezTo>
                <a:cubicBezTo>
                  <a:pt x="251493" y="18553"/>
                  <a:pt x="256392" y="23697"/>
                  <a:pt x="256392" y="29820"/>
                </a:cubicBezTo>
                <a:cubicBezTo>
                  <a:pt x="256392" y="36188"/>
                  <a:pt x="251248" y="41087"/>
                  <a:pt x="245125" y="41087"/>
                </a:cubicBezTo>
                <a:close/>
                <a:moveTo>
                  <a:pt x="245125" y="47700"/>
                </a:moveTo>
                <a:cubicBezTo>
                  <a:pt x="255167" y="47700"/>
                  <a:pt x="263250" y="39617"/>
                  <a:pt x="263250" y="29575"/>
                </a:cubicBezTo>
                <a:cubicBezTo>
                  <a:pt x="263250" y="19533"/>
                  <a:pt x="255167" y="11450"/>
                  <a:pt x="245125" y="11450"/>
                </a:cubicBezTo>
                <a:cubicBezTo>
                  <a:pt x="235082" y="11450"/>
                  <a:pt x="226999" y="19533"/>
                  <a:pt x="226999" y="29575"/>
                </a:cubicBezTo>
                <a:cubicBezTo>
                  <a:pt x="226999" y="39617"/>
                  <a:pt x="235082" y="47700"/>
                  <a:pt x="245125" y="47700"/>
                </a:cubicBezTo>
                <a:close/>
                <a:moveTo>
                  <a:pt x="240226" y="57742"/>
                </a:moveTo>
                <a:cubicBezTo>
                  <a:pt x="244880" y="57742"/>
                  <a:pt x="249779" y="57742"/>
                  <a:pt x="254433" y="57742"/>
                </a:cubicBezTo>
                <a:cubicBezTo>
                  <a:pt x="256392" y="57742"/>
                  <a:pt x="260556" y="57497"/>
                  <a:pt x="262026" y="58722"/>
                </a:cubicBezTo>
                <a:cubicBezTo>
                  <a:pt x="263250" y="59946"/>
                  <a:pt x="264475" y="61906"/>
                  <a:pt x="264475" y="63865"/>
                </a:cubicBezTo>
                <a:cubicBezTo>
                  <a:pt x="264475" y="74397"/>
                  <a:pt x="264475" y="84684"/>
                  <a:pt x="264475" y="95216"/>
                </a:cubicBezTo>
                <a:cubicBezTo>
                  <a:pt x="263740" y="96930"/>
                  <a:pt x="262516" y="98890"/>
                  <a:pt x="260801" y="99625"/>
                </a:cubicBezTo>
                <a:cubicBezTo>
                  <a:pt x="257372" y="100849"/>
                  <a:pt x="256392" y="103788"/>
                  <a:pt x="256147" y="106973"/>
                </a:cubicBezTo>
                <a:lnTo>
                  <a:pt x="256147" y="107217"/>
                </a:lnTo>
                <a:lnTo>
                  <a:pt x="256147" y="107462"/>
                </a:lnTo>
                <a:cubicBezTo>
                  <a:pt x="256147" y="119709"/>
                  <a:pt x="256147" y="131955"/>
                  <a:pt x="256147" y="144202"/>
                </a:cubicBezTo>
                <a:cubicBezTo>
                  <a:pt x="256147" y="145426"/>
                  <a:pt x="254677" y="147141"/>
                  <a:pt x="253453" y="146896"/>
                </a:cubicBezTo>
                <a:lnTo>
                  <a:pt x="253453" y="146896"/>
                </a:lnTo>
                <a:cubicBezTo>
                  <a:pt x="252228" y="146896"/>
                  <a:pt x="251003" y="144936"/>
                  <a:pt x="250269" y="143957"/>
                </a:cubicBezTo>
                <a:lnTo>
                  <a:pt x="245615" y="135629"/>
                </a:lnTo>
                <a:lnTo>
                  <a:pt x="240716" y="143957"/>
                </a:lnTo>
                <a:cubicBezTo>
                  <a:pt x="240226" y="144692"/>
                  <a:pt x="238756" y="146896"/>
                  <a:pt x="237777" y="146896"/>
                </a:cubicBezTo>
                <a:lnTo>
                  <a:pt x="237532" y="146896"/>
                </a:lnTo>
                <a:lnTo>
                  <a:pt x="237287" y="146896"/>
                </a:lnTo>
                <a:cubicBezTo>
                  <a:pt x="236062" y="147141"/>
                  <a:pt x="234347" y="145671"/>
                  <a:pt x="234347" y="144202"/>
                </a:cubicBezTo>
                <a:cubicBezTo>
                  <a:pt x="234347" y="135629"/>
                  <a:pt x="234347" y="127302"/>
                  <a:pt x="234347" y="118729"/>
                </a:cubicBezTo>
                <a:cubicBezTo>
                  <a:pt x="234837" y="118239"/>
                  <a:pt x="235082" y="117994"/>
                  <a:pt x="235572" y="117504"/>
                </a:cubicBezTo>
                <a:cubicBezTo>
                  <a:pt x="239491" y="113341"/>
                  <a:pt x="241206" y="107707"/>
                  <a:pt x="241206" y="101829"/>
                </a:cubicBezTo>
                <a:cubicBezTo>
                  <a:pt x="241206" y="89828"/>
                  <a:pt x="241206" y="77826"/>
                  <a:pt x="241206" y="65825"/>
                </a:cubicBezTo>
                <a:cubicBezTo>
                  <a:pt x="241206" y="62885"/>
                  <a:pt x="241206" y="60191"/>
                  <a:pt x="240471" y="57497"/>
                </a:cubicBezTo>
                <a:close/>
                <a:moveTo>
                  <a:pt x="227489" y="118239"/>
                </a:moveTo>
                <a:cubicBezTo>
                  <a:pt x="227489" y="122648"/>
                  <a:pt x="227489" y="126812"/>
                  <a:pt x="227489" y="131220"/>
                </a:cubicBezTo>
                <a:cubicBezTo>
                  <a:pt x="227489" y="135629"/>
                  <a:pt x="227489" y="140038"/>
                  <a:pt x="227489" y="144202"/>
                </a:cubicBezTo>
                <a:cubicBezTo>
                  <a:pt x="227489" y="146896"/>
                  <a:pt x="228714" y="149345"/>
                  <a:pt x="230673" y="151060"/>
                </a:cubicBezTo>
                <a:cubicBezTo>
                  <a:pt x="232633" y="152774"/>
                  <a:pt x="235327" y="153754"/>
                  <a:pt x="237777" y="153264"/>
                </a:cubicBezTo>
                <a:cubicBezTo>
                  <a:pt x="239491" y="153019"/>
                  <a:pt x="241206" y="152284"/>
                  <a:pt x="242675" y="151060"/>
                </a:cubicBezTo>
                <a:cubicBezTo>
                  <a:pt x="243655" y="150325"/>
                  <a:pt x="244390" y="149345"/>
                  <a:pt x="244880" y="148365"/>
                </a:cubicBezTo>
                <a:cubicBezTo>
                  <a:pt x="245615" y="149345"/>
                  <a:pt x="246349" y="150325"/>
                  <a:pt x="247329" y="151060"/>
                </a:cubicBezTo>
                <a:cubicBezTo>
                  <a:pt x="248799" y="152284"/>
                  <a:pt x="250513" y="153019"/>
                  <a:pt x="252228" y="153264"/>
                </a:cubicBezTo>
                <a:cubicBezTo>
                  <a:pt x="254922" y="153509"/>
                  <a:pt x="257372" y="152529"/>
                  <a:pt x="259331" y="150815"/>
                </a:cubicBezTo>
                <a:cubicBezTo>
                  <a:pt x="261291" y="149100"/>
                  <a:pt x="262271" y="146651"/>
                  <a:pt x="262271" y="143957"/>
                </a:cubicBezTo>
                <a:cubicBezTo>
                  <a:pt x="262271" y="137834"/>
                  <a:pt x="262271" y="131710"/>
                  <a:pt x="262271" y="125587"/>
                </a:cubicBezTo>
                <a:cubicBezTo>
                  <a:pt x="262271" y="119464"/>
                  <a:pt x="262271" y="113341"/>
                  <a:pt x="262271" y="107217"/>
                </a:cubicBezTo>
                <a:cubicBezTo>
                  <a:pt x="262271" y="106728"/>
                  <a:pt x="262271" y="106238"/>
                  <a:pt x="262516" y="105993"/>
                </a:cubicBezTo>
                <a:cubicBezTo>
                  <a:pt x="262516" y="105748"/>
                  <a:pt x="262761" y="105503"/>
                  <a:pt x="262761" y="105503"/>
                </a:cubicBezTo>
                <a:lnTo>
                  <a:pt x="262761" y="105503"/>
                </a:lnTo>
                <a:lnTo>
                  <a:pt x="262761" y="105503"/>
                </a:lnTo>
                <a:cubicBezTo>
                  <a:pt x="264720" y="104768"/>
                  <a:pt x="266435" y="103299"/>
                  <a:pt x="267904" y="101584"/>
                </a:cubicBezTo>
                <a:cubicBezTo>
                  <a:pt x="269129" y="99870"/>
                  <a:pt x="270109" y="98155"/>
                  <a:pt x="270844" y="96196"/>
                </a:cubicBezTo>
                <a:lnTo>
                  <a:pt x="270844" y="95951"/>
                </a:lnTo>
                <a:lnTo>
                  <a:pt x="270844" y="95706"/>
                </a:lnTo>
                <a:cubicBezTo>
                  <a:pt x="270844" y="90072"/>
                  <a:pt x="270844" y="84194"/>
                  <a:pt x="270844" y="78561"/>
                </a:cubicBezTo>
                <a:cubicBezTo>
                  <a:pt x="270844" y="73172"/>
                  <a:pt x="270844" y="67784"/>
                  <a:pt x="270844" y="62396"/>
                </a:cubicBezTo>
                <a:cubicBezTo>
                  <a:pt x="270844" y="60436"/>
                  <a:pt x="269864" y="58722"/>
                  <a:pt x="268884" y="57007"/>
                </a:cubicBezTo>
                <a:cubicBezTo>
                  <a:pt x="268149" y="55538"/>
                  <a:pt x="267169" y="54313"/>
                  <a:pt x="265945" y="53333"/>
                </a:cubicBezTo>
                <a:lnTo>
                  <a:pt x="265945" y="53333"/>
                </a:lnTo>
                <a:cubicBezTo>
                  <a:pt x="264230" y="52109"/>
                  <a:pt x="262271" y="51374"/>
                  <a:pt x="260066" y="51129"/>
                </a:cubicBezTo>
                <a:cubicBezTo>
                  <a:pt x="258107" y="50884"/>
                  <a:pt x="256147" y="50884"/>
                  <a:pt x="254188" y="50884"/>
                </a:cubicBezTo>
                <a:cubicBezTo>
                  <a:pt x="250513" y="50884"/>
                  <a:pt x="247084" y="50884"/>
                  <a:pt x="243410" y="50884"/>
                </a:cubicBezTo>
                <a:cubicBezTo>
                  <a:pt x="239736" y="50884"/>
                  <a:pt x="236062" y="50884"/>
                  <a:pt x="232633" y="51129"/>
                </a:cubicBezTo>
                <a:lnTo>
                  <a:pt x="231408" y="51129"/>
                </a:lnTo>
                <a:lnTo>
                  <a:pt x="231653" y="52353"/>
                </a:lnTo>
                <a:cubicBezTo>
                  <a:pt x="231898" y="53578"/>
                  <a:pt x="232388" y="54558"/>
                  <a:pt x="232633" y="55782"/>
                </a:cubicBezTo>
                <a:cubicBezTo>
                  <a:pt x="232878" y="56762"/>
                  <a:pt x="233368" y="57987"/>
                  <a:pt x="233613" y="58967"/>
                </a:cubicBezTo>
                <a:cubicBezTo>
                  <a:pt x="233857" y="60191"/>
                  <a:pt x="234102" y="61171"/>
                  <a:pt x="234102" y="62396"/>
                </a:cubicBezTo>
                <a:cubicBezTo>
                  <a:pt x="234102" y="63620"/>
                  <a:pt x="234102" y="64845"/>
                  <a:pt x="234102" y="66069"/>
                </a:cubicBezTo>
                <a:cubicBezTo>
                  <a:pt x="234102" y="71948"/>
                  <a:pt x="234102" y="78071"/>
                  <a:pt x="234102" y="83949"/>
                </a:cubicBezTo>
                <a:cubicBezTo>
                  <a:pt x="234102" y="89828"/>
                  <a:pt x="234102" y="95951"/>
                  <a:pt x="234102" y="101829"/>
                </a:cubicBezTo>
                <a:cubicBezTo>
                  <a:pt x="234102" y="103788"/>
                  <a:pt x="233857" y="105993"/>
                  <a:pt x="233123" y="107952"/>
                </a:cubicBezTo>
                <a:cubicBezTo>
                  <a:pt x="232388" y="109912"/>
                  <a:pt x="231408" y="111626"/>
                  <a:pt x="230183" y="113096"/>
                </a:cubicBezTo>
                <a:lnTo>
                  <a:pt x="230183" y="113096"/>
                </a:lnTo>
                <a:lnTo>
                  <a:pt x="230183" y="113096"/>
                </a:lnTo>
                <a:cubicBezTo>
                  <a:pt x="229693" y="113831"/>
                  <a:pt x="228959" y="114320"/>
                  <a:pt x="228469" y="115055"/>
                </a:cubicBezTo>
                <a:cubicBezTo>
                  <a:pt x="227734" y="116035"/>
                  <a:pt x="227244" y="116770"/>
                  <a:pt x="227489" y="117994"/>
                </a:cubicBezTo>
                <a:close/>
                <a:moveTo>
                  <a:pt x="135391" y="47700"/>
                </a:moveTo>
                <a:cubicBezTo>
                  <a:pt x="122164" y="47700"/>
                  <a:pt x="111632" y="36923"/>
                  <a:pt x="111632" y="23942"/>
                </a:cubicBezTo>
                <a:cubicBezTo>
                  <a:pt x="111632" y="10716"/>
                  <a:pt x="122409" y="184"/>
                  <a:pt x="135391" y="184"/>
                </a:cubicBezTo>
                <a:cubicBezTo>
                  <a:pt x="148618" y="184"/>
                  <a:pt x="159150" y="10961"/>
                  <a:pt x="159150" y="23942"/>
                </a:cubicBezTo>
                <a:cubicBezTo>
                  <a:pt x="159150" y="37168"/>
                  <a:pt x="148373" y="47700"/>
                  <a:pt x="135391" y="477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D4ED2A7-100D-4CD5-9CDC-724FAABC7BA4}"/>
              </a:ext>
            </a:extLst>
          </p:cNvPr>
          <p:cNvSpPr/>
          <p:nvPr/>
        </p:nvSpPr>
        <p:spPr>
          <a:xfrm>
            <a:off x="3418018" y="592790"/>
            <a:ext cx="327499" cy="327778"/>
          </a:xfrm>
          <a:custGeom>
            <a:avLst/>
            <a:gdLst>
              <a:gd name="connsiteX0" fmla="*/ 155966 w 270659"/>
              <a:gd name="connsiteY0" fmla="*/ 270585 h 270891"/>
              <a:gd name="connsiteX1" fmla="*/ 145679 w 270659"/>
              <a:gd name="connsiteY1" fmla="*/ 242908 h 270891"/>
              <a:gd name="connsiteX2" fmla="*/ 121430 w 270659"/>
              <a:gd name="connsiteY2" fmla="*/ 242663 h 270891"/>
              <a:gd name="connsiteX3" fmla="*/ 109672 w 270659"/>
              <a:gd name="connsiteY3" fmla="*/ 268625 h 270891"/>
              <a:gd name="connsiteX4" fmla="*/ 55051 w 270659"/>
              <a:gd name="connsiteY4" fmla="*/ 243888 h 270891"/>
              <a:gd name="connsiteX5" fmla="*/ 66563 w 270659"/>
              <a:gd name="connsiteY5" fmla="*/ 218905 h 270891"/>
              <a:gd name="connsiteX6" fmla="*/ 46233 w 270659"/>
              <a:gd name="connsiteY6" fmla="*/ 196861 h 270891"/>
              <a:gd name="connsiteX7" fmla="*/ 20269 w 270659"/>
              <a:gd name="connsiteY7" fmla="*/ 206169 h 270891"/>
              <a:gd name="connsiteX8" fmla="*/ 184 w 270659"/>
              <a:gd name="connsiteY8" fmla="*/ 149590 h 270891"/>
              <a:gd name="connsiteX9" fmla="*/ 27127 w 270659"/>
              <a:gd name="connsiteY9" fmla="*/ 140038 h 270891"/>
              <a:gd name="connsiteX10" fmla="*/ 27127 w 270659"/>
              <a:gd name="connsiteY10" fmla="*/ 135874 h 270891"/>
              <a:gd name="connsiteX11" fmla="*/ 28842 w 270659"/>
              <a:gd name="connsiteY11" fmla="*/ 117260 h 270891"/>
              <a:gd name="connsiteX12" fmla="*/ 3613 w 270659"/>
              <a:gd name="connsiteY12" fmla="*/ 104523 h 270891"/>
              <a:gd name="connsiteX13" fmla="*/ 30801 w 270659"/>
              <a:gd name="connsiteY13" fmla="*/ 51129 h 270891"/>
              <a:gd name="connsiteX14" fmla="*/ 55051 w 270659"/>
              <a:gd name="connsiteY14" fmla="*/ 63620 h 270891"/>
              <a:gd name="connsiteX15" fmla="*/ 72686 w 270659"/>
              <a:gd name="connsiteY15" fmla="*/ 48190 h 270891"/>
              <a:gd name="connsiteX16" fmla="*/ 62644 w 270659"/>
              <a:gd name="connsiteY16" fmla="*/ 21248 h 270891"/>
              <a:gd name="connsiteX17" fmla="*/ 118735 w 270659"/>
              <a:gd name="connsiteY17" fmla="*/ 184 h 270891"/>
              <a:gd name="connsiteX18" fmla="*/ 129268 w 270659"/>
              <a:gd name="connsiteY18" fmla="*/ 28106 h 270891"/>
              <a:gd name="connsiteX19" fmla="*/ 153027 w 270659"/>
              <a:gd name="connsiteY19" fmla="*/ 29330 h 270891"/>
              <a:gd name="connsiteX20" fmla="*/ 165274 w 270659"/>
              <a:gd name="connsiteY20" fmla="*/ 2388 h 270891"/>
              <a:gd name="connsiteX21" fmla="*/ 219896 w 270659"/>
              <a:gd name="connsiteY21" fmla="*/ 27126 h 270891"/>
              <a:gd name="connsiteX22" fmla="*/ 207159 w 270659"/>
              <a:gd name="connsiteY22" fmla="*/ 55048 h 270891"/>
              <a:gd name="connsiteX23" fmla="*/ 221610 w 270659"/>
              <a:gd name="connsiteY23" fmla="*/ 70723 h 270891"/>
              <a:gd name="connsiteX24" fmla="*/ 250513 w 270659"/>
              <a:gd name="connsiteY24" fmla="*/ 60436 h 270891"/>
              <a:gd name="connsiteX25" fmla="*/ 270599 w 270659"/>
              <a:gd name="connsiteY25" fmla="*/ 117015 h 270891"/>
              <a:gd name="connsiteX26" fmla="*/ 242675 w 270659"/>
              <a:gd name="connsiteY26" fmla="*/ 126812 h 270891"/>
              <a:gd name="connsiteX27" fmla="*/ 243165 w 270659"/>
              <a:gd name="connsiteY27" fmla="*/ 135629 h 270891"/>
              <a:gd name="connsiteX28" fmla="*/ 240716 w 270659"/>
              <a:gd name="connsiteY28" fmla="*/ 157918 h 270891"/>
              <a:gd name="connsiteX29" fmla="*/ 266435 w 270659"/>
              <a:gd name="connsiteY29" fmla="*/ 171144 h 270891"/>
              <a:gd name="connsiteX30" fmla="*/ 239246 w 270659"/>
              <a:gd name="connsiteY30" fmla="*/ 224538 h 270891"/>
              <a:gd name="connsiteX31" fmla="*/ 212548 w 270659"/>
              <a:gd name="connsiteY31" fmla="*/ 210822 h 270891"/>
              <a:gd name="connsiteX32" fmla="*/ 201280 w 270659"/>
              <a:gd name="connsiteY32" fmla="*/ 220864 h 270891"/>
              <a:gd name="connsiteX33" fmla="*/ 212058 w 270659"/>
              <a:gd name="connsiteY33" fmla="*/ 249766 h 270891"/>
              <a:gd name="connsiteX34" fmla="*/ 155966 w 270659"/>
              <a:gd name="connsiteY34" fmla="*/ 270830 h 270891"/>
              <a:gd name="connsiteX35" fmla="*/ 154986 w 270659"/>
              <a:gd name="connsiteY35" fmla="*/ 226988 h 270891"/>
              <a:gd name="connsiteX36" fmla="*/ 164294 w 270659"/>
              <a:gd name="connsiteY36" fmla="*/ 251970 h 270891"/>
              <a:gd name="connsiteX37" fmla="*/ 193442 w 270659"/>
              <a:gd name="connsiteY37" fmla="*/ 240948 h 270891"/>
              <a:gd name="connsiteX38" fmla="*/ 183889 w 270659"/>
              <a:gd name="connsiteY38" fmla="*/ 215231 h 270891"/>
              <a:gd name="connsiteX39" fmla="*/ 188543 w 270659"/>
              <a:gd name="connsiteY39" fmla="*/ 212047 h 270891"/>
              <a:gd name="connsiteX40" fmla="*/ 205444 w 270659"/>
              <a:gd name="connsiteY40" fmla="*/ 196861 h 270891"/>
              <a:gd name="connsiteX41" fmla="*/ 209118 w 270659"/>
              <a:gd name="connsiteY41" fmla="*/ 192698 h 270891"/>
              <a:gd name="connsiteX42" fmla="*/ 232878 w 270659"/>
              <a:gd name="connsiteY42" fmla="*/ 204944 h 270891"/>
              <a:gd name="connsiteX43" fmla="*/ 247084 w 270659"/>
              <a:gd name="connsiteY43" fmla="*/ 177267 h 270891"/>
              <a:gd name="connsiteX44" fmla="*/ 223815 w 270659"/>
              <a:gd name="connsiteY44" fmla="*/ 165510 h 270891"/>
              <a:gd name="connsiteX45" fmla="*/ 225285 w 270659"/>
              <a:gd name="connsiteY45" fmla="*/ 159877 h 270891"/>
              <a:gd name="connsiteX46" fmla="*/ 228469 w 270659"/>
              <a:gd name="connsiteY46" fmla="*/ 135629 h 270891"/>
              <a:gd name="connsiteX47" fmla="*/ 227489 w 270659"/>
              <a:gd name="connsiteY47" fmla="*/ 122893 h 270891"/>
              <a:gd name="connsiteX48" fmla="*/ 226754 w 270659"/>
              <a:gd name="connsiteY48" fmla="*/ 117015 h 270891"/>
              <a:gd name="connsiteX49" fmla="*/ 251983 w 270659"/>
              <a:gd name="connsiteY49" fmla="*/ 107952 h 270891"/>
              <a:gd name="connsiteX50" fmla="*/ 241451 w 270659"/>
              <a:gd name="connsiteY50" fmla="*/ 78561 h 270891"/>
              <a:gd name="connsiteX51" fmla="*/ 215732 w 270659"/>
              <a:gd name="connsiteY51" fmla="*/ 87868 h 270891"/>
              <a:gd name="connsiteX52" fmla="*/ 212548 w 270659"/>
              <a:gd name="connsiteY52" fmla="*/ 83214 h 270891"/>
              <a:gd name="connsiteX53" fmla="*/ 193442 w 270659"/>
              <a:gd name="connsiteY53" fmla="*/ 62640 h 270891"/>
              <a:gd name="connsiteX54" fmla="*/ 189033 w 270659"/>
              <a:gd name="connsiteY54" fmla="*/ 59211 h 270891"/>
              <a:gd name="connsiteX55" fmla="*/ 200301 w 270659"/>
              <a:gd name="connsiteY55" fmla="*/ 34474 h 270891"/>
              <a:gd name="connsiteX56" fmla="*/ 171887 w 270659"/>
              <a:gd name="connsiteY56" fmla="*/ 21492 h 270891"/>
              <a:gd name="connsiteX57" fmla="*/ 160865 w 270659"/>
              <a:gd name="connsiteY57" fmla="*/ 45740 h 270891"/>
              <a:gd name="connsiteX58" fmla="*/ 155231 w 270659"/>
              <a:gd name="connsiteY58" fmla="*/ 44516 h 270891"/>
              <a:gd name="connsiteX59" fmla="*/ 134901 w 270659"/>
              <a:gd name="connsiteY59" fmla="*/ 42311 h 270891"/>
              <a:gd name="connsiteX60" fmla="*/ 124859 w 270659"/>
              <a:gd name="connsiteY60" fmla="*/ 42801 h 270891"/>
              <a:gd name="connsiteX61" fmla="*/ 119225 w 270659"/>
              <a:gd name="connsiteY61" fmla="*/ 43291 h 270891"/>
              <a:gd name="connsiteX62" fmla="*/ 109917 w 270659"/>
              <a:gd name="connsiteY62" fmla="*/ 18553 h 270891"/>
              <a:gd name="connsiteX63" fmla="*/ 80769 w 270659"/>
              <a:gd name="connsiteY63" fmla="*/ 29575 h 270891"/>
              <a:gd name="connsiteX64" fmla="*/ 89832 w 270659"/>
              <a:gd name="connsiteY64" fmla="*/ 53823 h 270891"/>
              <a:gd name="connsiteX65" fmla="*/ 84933 w 270659"/>
              <a:gd name="connsiteY65" fmla="*/ 57007 h 270891"/>
              <a:gd name="connsiteX66" fmla="*/ 62154 w 270659"/>
              <a:gd name="connsiteY66" fmla="*/ 77091 h 270891"/>
              <a:gd name="connsiteX67" fmla="*/ 58480 w 270659"/>
              <a:gd name="connsiteY67" fmla="*/ 81500 h 270891"/>
              <a:gd name="connsiteX68" fmla="*/ 36925 w 270659"/>
              <a:gd name="connsiteY68" fmla="*/ 70478 h 270891"/>
              <a:gd name="connsiteX69" fmla="*/ 22718 w 270659"/>
              <a:gd name="connsiteY69" fmla="*/ 98155 h 270891"/>
              <a:gd name="connsiteX70" fmla="*/ 45008 w 270659"/>
              <a:gd name="connsiteY70" fmla="*/ 109422 h 270891"/>
              <a:gd name="connsiteX71" fmla="*/ 43783 w 270659"/>
              <a:gd name="connsiteY71" fmla="*/ 114810 h 270891"/>
              <a:gd name="connsiteX72" fmla="*/ 41334 w 270659"/>
              <a:gd name="connsiteY72" fmla="*/ 135629 h 270891"/>
              <a:gd name="connsiteX73" fmla="*/ 41824 w 270659"/>
              <a:gd name="connsiteY73" fmla="*/ 144202 h 270891"/>
              <a:gd name="connsiteX74" fmla="*/ 42314 w 270659"/>
              <a:gd name="connsiteY74" fmla="*/ 149835 h 270891"/>
              <a:gd name="connsiteX75" fmla="*/ 18554 w 270659"/>
              <a:gd name="connsiteY75" fmla="*/ 158408 h 270891"/>
              <a:gd name="connsiteX76" fmla="*/ 29087 w 270659"/>
              <a:gd name="connsiteY76" fmla="*/ 187799 h 270891"/>
              <a:gd name="connsiteX77" fmla="*/ 52356 w 270659"/>
              <a:gd name="connsiteY77" fmla="*/ 179471 h 270891"/>
              <a:gd name="connsiteX78" fmla="*/ 55295 w 270659"/>
              <a:gd name="connsiteY78" fmla="*/ 184370 h 270891"/>
              <a:gd name="connsiteX79" fmla="*/ 79790 w 270659"/>
              <a:gd name="connsiteY79" fmla="*/ 211067 h 270891"/>
              <a:gd name="connsiteX80" fmla="*/ 84443 w 270659"/>
              <a:gd name="connsiteY80" fmla="*/ 214496 h 270891"/>
              <a:gd name="connsiteX81" fmla="*/ 74156 w 270659"/>
              <a:gd name="connsiteY81" fmla="*/ 236785 h 270891"/>
              <a:gd name="connsiteX82" fmla="*/ 102569 w 270659"/>
              <a:gd name="connsiteY82" fmla="*/ 249766 h 270891"/>
              <a:gd name="connsiteX83" fmla="*/ 113102 w 270659"/>
              <a:gd name="connsiteY83" fmla="*/ 226743 h 270891"/>
              <a:gd name="connsiteX84" fmla="*/ 118735 w 270659"/>
              <a:gd name="connsiteY84" fmla="*/ 227722 h 270891"/>
              <a:gd name="connsiteX85" fmla="*/ 135391 w 270659"/>
              <a:gd name="connsiteY85" fmla="*/ 229192 h 270891"/>
              <a:gd name="connsiteX86" fmla="*/ 149598 w 270659"/>
              <a:gd name="connsiteY86" fmla="*/ 227967 h 270891"/>
              <a:gd name="connsiteX87" fmla="*/ 155476 w 270659"/>
              <a:gd name="connsiteY87" fmla="*/ 226988 h 270891"/>
              <a:gd name="connsiteX88" fmla="*/ 135146 w 270659"/>
              <a:gd name="connsiteY88" fmla="*/ 182411 h 270891"/>
              <a:gd name="connsiteX89" fmla="*/ 87873 w 270659"/>
              <a:gd name="connsiteY89" fmla="*/ 135139 h 270891"/>
              <a:gd name="connsiteX90" fmla="*/ 135146 w 270659"/>
              <a:gd name="connsiteY90" fmla="*/ 87868 h 270891"/>
              <a:gd name="connsiteX91" fmla="*/ 182420 w 270659"/>
              <a:gd name="connsiteY91" fmla="*/ 135139 h 270891"/>
              <a:gd name="connsiteX92" fmla="*/ 135146 w 270659"/>
              <a:gd name="connsiteY92" fmla="*/ 182411 h 270891"/>
              <a:gd name="connsiteX93" fmla="*/ 135146 w 270659"/>
              <a:gd name="connsiteY93" fmla="*/ 102074 h 270891"/>
              <a:gd name="connsiteX94" fmla="*/ 102324 w 270659"/>
              <a:gd name="connsiteY94" fmla="*/ 134894 h 270891"/>
              <a:gd name="connsiteX95" fmla="*/ 135146 w 270659"/>
              <a:gd name="connsiteY95" fmla="*/ 167715 h 270891"/>
              <a:gd name="connsiteX96" fmla="*/ 167968 w 270659"/>
              <a:gd name="connsiteY96" fmla="*/ 134894 h 270891"/>
              <a:gd name="connsiteX97" fmla="*/ 135146 w 270659"/>
              <a:gd name="connsiteY97" fmla="*/ 102074 h 27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70659" h="270891">
                <a:moveTo>
                  <a:pt x="155966" y="270585"/>
                </a:moveTo>
                <a:lnTo>
                  <a:pt x="145679" y="242908"/>
                </a:lnTo>
                <a:cubicBezTo>
                  <a:pt x="137106" y="243888"/>
                  <a:pt x="129758" y="243643"/>
                  <a:pt x="121430" y="242663"/>
                </a:cubicBezTo>
                <a:lnTo>
                  <a:pt x="109672" y="268625"/>
                </a:lnTo>
                <a:lnTo>
                  <a:pt x="55051" y="243888"/>
                </a:lnTo>
                <a:lnTo>
                  <a:pt x="66563" y="218905"/>
                </a:lnTo>
                <a:cubicBezTo>
                  <a:pt x="58725" y="212537"/>
                  <a:pt x="51866" y="205189"/>
                  <a:pt x="46233" y="196861"/>
                </a:cubicBezTo>
                <a:lnTo>
                  <a:pt x="20269" y="206169"/>
                </a:lnTo>
                <a:lnTo>
                  <a:pt x="184" y="149590"/>
                </a:lnTo>
                <a:lnTo>
                  <a:pt x="27127" y="140038"/>
                </a:lnTo>
                <a:cubicBezTo>
                  <a:pt x="27127" y="138568"/>
                  <a:pt x="27127" y="137099"/>
                  <a:pt x="27127" y="135874"/>
                </a:cubicBezTo>
                <a:cubicBezTo>
                  <a:pt x="27127" y="129751"/>
                  <a:pt x="27617" y="123628"/>
                  <a:pt x="28842" y="117260"/>
                </a:cubicBezTo>
                <a:lnTo>
                  <a:pt x="3613" y="104523"/>
                </a:lnTo>
                <a:lnTo>
                  <a:pt x="30801" y="51129"/>
                </a:lnTo>
                <a:lnTo>
                  <a:pt x="55051" y="63620"/>
                </a:lnTo>
                <a:cubicBezTo>
                  <a:pt x="60194" y="57987"/>
                  <a:pt x="66073" y="52598"/>
                  <a:pt x="72686" y="48190"/>
                </a:cubicBezTo>
                <a:lnTo>
                  <a:pt x="62644" y="21248"/>
                </a:lnTo>
                <a:lnTo>
                  <a:pt x="118735" y="184"/>
                </a:lnTo>
                <a:lnTo>
                  <a:pt x="129268" y="28106"/>
                </a:lnTo>
                <a:cubicBezTo>
                  <a:pt x="137351" y="27616"/>
                  <a:pt x="144944" y="28106"/>
                  <a:pt x="153027" y="29330"/>
                </a:cubicBezTo>
                <a:lnTo>
                  <a:pt x="165274" y="2388"/>
                </a:lnTo>
                <a:lnTo>
                  <a:pt x="219896" y="27126"/>
                </a:lnTo>
                <a:lnTo>
                  <a:pt x="207159" y="55048"/>
                </a:lnTo>
                <a:cubicBezTo>
                  <a:pt x="212548" y="59701"/>
                  <a:pt x="217446" y="65090"/>
                  <a:pt x="221610" y="70723"/>
                </a:cubicBezTo>
                <a:lnTo>
                  <a:pt x="250513" y="60436"/>
                </a:lnTo>
                <a:lnTo>
                  <a:pt x="270599" y="117015"/>
                </a:lnTo>
                <a:lnTo>
                  <a:pt x="242675" y="126812"/>
                </a:lnTo>
                <a:cubicBezTo>
                  <a:pt x="242920" y="129996"/>
                  <a:pt x="243165" y="132935"/>
                  <a:pt x="243165" y="135629"/>
                </a:cubicBezTo>
                <a:cubicBezTo>
                  <a:pt x="243165" y="142977"/>
                  <a:pt x="242430" y="150325"/>
                  <a:pt x="240716" y="157918"/>
                </a:cubicBezTo>
                <a:lnTo>
                  <a:pt x="266435" y="171144"/>
                </a:lnTo>
                <a:lnTo>
                  <a:pt x="239246" y="224538"/>
                </a:lnTo>
                <a:lnTo>
                  <a:pt x="212548" y="210822"/>
                </a:lnTo>
                <a:cubicBezTo>
                  <a:pt x="209118" y="214496"/>
                  <a:pt x="205444" y="217680"/>
                  <a:pt x="201280" y="220864"/>
                </a:cubicBezTo>
                <a:lnTo>
                  <a:pt x="212058" y="249766"/>
                </a:lnTo>
                <a:lnTo>
                  <a:pt x="155966" y="270830"/>
                </a:lnTo>
                <a:close/>
                <a:moveTo>
                  <a:pt x="154986" y="226988"/>
                </a:moveTo>
                <a:lnTo>
                  <a:pt x="164294" y="251970"/>
                </a:lnTo>
                <a:lnTo>
                  <a:pt x="193442" y="240948"/>
                </a:lnTo>
                <a:lnTo>
                  <a:pt x="183889" y="215231"/>
                </a:lnTo>
                <a:lnTo>
                  <a:pt x="188543" y="212047"/>
                </a:lnTo>
                <a:cubicBezTo>
                  <a:pt x="194667" y="207638"/>
                  <a:pt x="200301" y="202495"/>
                  <a:pt x="205444" y="196861"/>
                </a:cubicBezTo>
                <a:lnTo>
                  <a:pt x="209118" y="192698"/>
                </a:lnTo>
                <a:lnTo>
                  <a:pt x="232878" y="204944"/>
                </a:lnTo>
                <a:lnTo>
                  <a:pt x="247084" y="177267"/>
                </a:lnTo>
                <a:lnTo>
                  <a:pt x="223815" y="165510"/>
                </a:lnTo>
                <a:lnTo>
                  <a:pt x="225285" y="159877"/>
                </a:lnTo>
                <a:cubicBezTo>
                  <a:pt x="227489" y="151794"/>
                  <a:pt x="228469" y="143712"/>
                  <a:pt x="228469" y="135629"/>
                </a:cubicBezTo>
                <a:cubicBezTo>
                  <a:pt x="228469" y="131710"/>
                  <a:pt x="228224" y="127791"/>
                  <a:pt x="227489" y="122893"/>
                </a:cubicBezTo>
                <a:lnTo>
                  <a:pt x="226754" y="117015"/>
                </a:lnTo>
                <a:lnTo>
                  <a:pt x="251983" y="107952"/>
                </a:lnTo>
                <a:lnTo>
                  <a:pt x="241451" y="78561"/>
                </a:lnTo>
                <a:lnTo>
                  <a:pt x="215732" y="87868"/>
                </a:lnTo>
                <a:lnTo>
                  <a:pt x="212548" y="83214"/>
                </a:lnTo>
                <a:cubicBezTo>
                  <a:pt x="207404" y="75377"/>
                  <a:pt x="200790" y="68519"/>
                  <a:pt x="193442" y="62640"/>
                </a:cubicBezTo>
                <a:lnTo>
                  <a:pt x="189033" y="59211"/>
                </a:lnTo>
                <a:lnTo>
                  <a:pt x="200301" y="34474"/>
                </a:lnTo>
                <a:lnTo>
                  <a:pt x="171887" y="21492"/>
                </a:lnTo>
                <a:lnTo>
                  <a:pt x="160865" y="45740"/>
                </a:lnTo>
                <a:lnTo>
                  <a:pt x="155231" y="44516"/>
                </a:lnTo>
                <a:cubicBezTo>
                  <a:pt x="148373" y="43046"/>
                  <a:pt x="141515" y="42311"/>
                  <a:pt x="134901" y="42311"/>
                </a:cubicBezTo>
                <a:cubicBezTo>
                  <a:pt x="131717" y="42311"/>
                  <a:pt x="128288" y="42556"/>
                  <a:pt x="124859" y="42801"/>
                </a:cubicBezTo>
                <a:lnTo>
                  <a:pt x="119225" y="43291"/>
                </a:lnTo>
                <a:lnTo>
                  <a:pt x="109917" y="18553"/>
                </a:lnTo>
                <a:lnTo>
                  <a:pt x="80769" y="29575"/>
                </a:lnTo>
                <a:lnTo>
                  <a:pt x="89832" y="53823"/>
                </a:lnTo>
                <a:lnTo>
                  <a:pt x="84933" y="57007"/>
                </a:lnTo>
                <a:cubicBezTo>
                  <a:pt x="76115" y="62640"/>
                  <a:pt x="68522" y="69254"/>
                  <a:pt x="62154" y="77091"/>
                </a:cubicBezTo>
                <a:lnTo>
                  <a:pt x="58480" y="81500"/>
                </a:lnTo>
                <a:lnTo>
                  <a:pt x="36925" y="70478"/>
                </a:lnTo>
                <a:lnTo>
                  <a:pt x="22718" y="98155"/>
                </a:lnTo>
                <a:lnTo>
                  <a:pt x="45008" y="109422"/>
                </a:lnTo>
                <a:lnTo>
                  <a:pt x="43783" y="114810"/>
                </a:lnTo>
                <a:cubicBezTo>
                  <a:pt x="42069" y="121913"/>
                  <a:pt x="41334" y="129016"/>
                  <a:pt x="41334" y="135629"/>
                </a:cubicBezTo>
                <a:cubicBezTo>
                  <a:pt x="41334" y="138078"/>
                  <a:pt x="41579" y="141018"/>
                  <a:pt x="41824" y="144202"/>
                </a:cubicBezTo>
                <a:lnTo>
                  <a:pt x="42314" y="149835"/>
                </a:lnTo>
                <a:lnTo>
                  <a:pt x="18554" y="158408"/>
                </a:lnTo>
                <a:lnTo>
                  <a:pt x="29087" y="187799"/>
                </a:lnTo>
                <a:lnTo>
                  <a:pt x="52356" y="179471"/>
                </a:lnTo>
                <a:lnTo>
                  <a:pt x="55295" y="184370"/>
                </a:lnTo>
                <a:cubicBezTo>
                  <a:pt x="61664" y="194657"/>
                  <a:pt x="69747" y="203719"/>
                  <a:pt x="79790" y="211067"/>
                </a:cubicBezTo>
                <a:lnTo>
                  <a:pt x="84443" y="214496"/>
                </a:lnTo>
                <a:lnTo>
                  <a:pt x="74156" y="236785"/>
                </a:lnTo>
                <a:lnTo>
                  <a:pt x="102569" y="249766"/>
                </a:lnTo>
                <a:lnTo>
                  <a:pt x="113102" y="226743"/>
                </a:lnTo>
                <a:lnTo>
                  <a:pt x="118735" y="227722"/>
                </a:lnTo>
                <a:cubicBezTo>
                  <a:pt x="124614" y="228702"/>
                  <a:pt x="130002" y="229192"/>
                  <a:pt x="135391" y="229192"/>
                </a:cubicBezTo>
                <a:cubicBezTo>
                  <a:pt x="139800" y="229192"/>
                  <a:pt x="144209" y="228702"/>
                  <a:pt x="149598" y="227967"/>
                </a:cubicBezTo>
                <a:lnTo>
                  <a:pt x="155476" y="226988"/>
                </a:lnTo>
                <a:close/>
                <a:moveTo>
                  <a:pt x="135146" y="182411"/>
                </a:moveTo>
                <a:cubicBezTo>
                  <a:pt x="108938" y="182411"/>
                  <a:pt x="87873" y="161102"/>
                  <a:pt x="87873" y="135139"/>
                </a:cubicBezTo>
                <a:cubicBezTo>
                  <a:pt x="87873" y="108932"/>
                  <a:pt x="109182" y="87868"/>
                  <a:pt x="135146" y="87868"/>
                </a:cubicBezTo>
                <a:cubicBezTo>
                  <a:pt x="161355" y="87868"/>
                  <a:pt x="182420" y="109177"/>
                  <a:pt x="182420" y="135139"/>
                </a:cubicBezTo>
                <a:cubicBezTo>
                  <a:pt x="182420" y="161347"/>
                  <a:pt x="161110" y="182411"/>
                  <a:pt x="135146" y="182411"/>
                </a:cubicBezTo>
                <a:close/>
                <a:moveTo>
                  <a:pt x="135146" y="102074"/>
                </a:moveTo>
                <a:cubicBezTo>
                  <a:pt x="117021" y="102074"/>
                  <a:pt x="102324" y="116770"/>
                  <a:pt x="102324" y="134894"/>
                </a:cubicBezTo>
                <a:cubicBezTo>
                  <a:pt x="102324" y="153019"/>
                  <a:pt x="117021" y="167715"/>
                  <a:pt x="135146" y="167715"/>
                </a:cubicBezTo>
                <a:cubicBezTo>
                  <a:pt x="153272" y="167715"/>
                  <a:pt x="167968" y="153019"/>
                  <a:pt x="167968" y="134894"/>
                </a:cubicBezTo>
                <a:cubicBezTo>
                  <a:pt x="167968" y="116770"/>
                  <a:pt x="153272" y="102074"/>
                  <a:pt x="135146" y="10207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A0D4DA-4B24-4F72-AFA5-E711A899BD1F}"/>
              </a:ext>
            </a:extLst>
          </p:cNvPr>
          <p:cNvSpPr/>
          <p:nvPr/>
        </p:nvSpPr>
        <p:spPr>
          <a:xfrm>
            <a:off x="2145664" y="3553165"/>
            <a:ext cx="327499" cy="252502"/>
          </a:xfrm>
          <a:custGeom>
            <a:avLst/>
            <a:gdLst>
              <a:gd name="connsiteX0" fmla="*/ 248554 w 270659"/>
              <a:gd name="connsiteY0" fmla="*/ 145426 h 208679"/>
              <a:gd name="connsiteX1" fmla="*/ 248554 w 270659"/>
              <a:gd name="connsiteY1" fmla="*/ 145426 h 208679"/>
              <a:gd name="connsiteX2" fmla="*/ 89342 w 270659"/>
              <a:gd name="connsiteY2" fmla="*/ 185840 h 208679"/>
              <a:gd name="connsiteX3" fmla="*/ 48437 w 270659"/>
              <a:gd name="connsiteY3" fmla="*/ 208373 h 208679"/>
              <a:gd name="connsiteX4" fmla="*/ 48437 w 270659"/>
              <a:gd name="connsiteY4" fmla="*/ 208373 h 208679"/>
              <a:gd name="connsiteX5" fmla="*/ 184 w 270659"/>
              <a:gd name="connsiteY5" fmla="*/ 161347 h 208679"/>
              <a:gd name="connsiteX6" fmla="*/ 184 w 270659"/>
              <a:gd name="connsiteY6" fmla="*/ 160122 h 208679"/>
              <a:gd name="connsiteX7" fmla="*/ 18309 w 270659"/>
              <a:gd name="connsiteY7" fmla="*/ 122403 h 208679"/>
              <a:gd name="connsiteX8" fmla="*/ 18554 w 270659"/>
              <a:gd name="connsiteY8" fmla="*/ 122158 h 208679"/>
              <a:gd name="connsiteX9" fmla="*/ 47212 w 270659"/>
              <a:gd name="connsiteY9" fmla="*/ 111871 h 208679"/>
              <a:gd name="connsiteX10" fmla="*/ 47212 w 270659"/>
              <a:gd name="connsiteY10" fmla="*/ 111871 h 208679"/>
              <a:gd name="connsiteX11" fmla="*/ 47457 w 270659"/>
              <a:gd name="connsiteY11" fmla="*/ 111871 h 208679"/>
              <a:gd name="connsiteX12" fmla="*/ 47457 w 270659"/>
              <a:gd name="connsiteY12" fmla="*/ 111136 h 208679"/>
              <a:gd name="connsiteX13" fmla="*/ 80279 w 270659"/>
              <a:gd name="connsiteY13" fmla="*/ 42801 h 208679"/>
              <a:gd name="connsiteX14" fmla="*/ 80524 w 270659"/>
              <a:gd name="connsiteY14" fmla="*/ 42556 h 208679"/>
              <a:gd name="connsiteX15" fmla="*/ 87873 w 270659"/>
              <a:gd name="connsiteY15" fmla="*/ 37413 h 208679"/>
              <a:gd name="connsiteX16" fmla="*/ 104774 w 270659"/>
              <a:gd name="connsiteY16" fmla="*/ 10716 h 208679"/>
              <a:gd name="connsiteX17" fmla="*/ 105018 w 270659"/>
              <a:gd name="connsiteY17" fmla="*/ 10471 h 208679"/>
              <a:gd name="connsiteX18" fmla="*/ 133677 w 270659"/>
              <a:gd name="connsiteY18" fmla="*/ 184 h 208679"/>
              <a:gd name="connsiteX19" fmla="*/ 133677 w 270659"/>
              <a:gd name="connsiteY19" fmla="*/ 184 h 208679"/>
              <a:gd name="connsiteX20" fmla="*/ 134901 w 270659"/>
              <a:gd name="connsiteY20" fmla="*/ 184 h 208679"/>
              <a:gd name="connsiteX21" fmla="*/ 134901 w 270659"/>
              <a:gd name="connsiteY21" fmla="*/ 184 h 208679"/>
              <a:gd name="connsiteX22" fmla="*/ 136126 w 270659"/>
              <a:gd name="connsiteY22" fmla="*/ 184 h 208679"/>
              <a:gd name="connsiteX23" fmla="*/ 136126 w 270659"/>
              <a:gd name="connsiteY23" fmla="*/ 184 h 208679"/>
              <a:gd name="connsiteX24" fmla="*/ 164784 w 270659"/>
              <a:gd name="connsiteY24" fmla="*/ 10716 h 208679"/>
              <a:gd name="connsiteX25" fmla="*/ 164784 w 270659"/>
              <a:gd name="connsiteY25" fmla="*/ 10716 h 208679"/>
              <a:gd name="connsiteX26" fmla="*/ 181685 w 270659"/>
              <a:gd name="connsiteY26" fmla="*/ 37413 h 208679"/>
              <a:gd name="connsiteX27" fmla="*/ 189033 w 270659"/>
              <a:gd name="connsiteY27" fmla="*/ 42801 h 208679"/>
              <a:gd name="connsiteX28" fmla="*/ 189033 w 270659"/>
              <a:gd name="connsiteY28" fmla="*/ 42801 h 208679"/>
              <a:gd name="connsiteX29" fmla="*/ 222100 w 270659"/>
              <a:gd name="connsiteY29" fmla="*/ 111136 h 208679"/>
              <a:gd name="connsiteX30" fmla="*/ 222100 w 270659"/>
              <a:gd name="connsiteY30" fmla="*/ 111871 h 208679"/>
              <a:gd name="connsiteX31" fmla="*/ 222590 w 270659"/>
              <a:gd name="connsiteY31" fmla="*/ 111871 h 208679"/>
              <a:gd name="connsiteX32" fmla="*/ 222590 w 270659"/>
              <a:gd name="connsiteY32" fmla="*/ 111871 h 208679"/>
              <a:gd name="connsiteX33" fmla="*/ 223815 w 270659"/>
              <a:gd name="connsiteY33" fmla="*/ 111871 h 208679"/>
              <a:gd name="connsiteX34" fmla="*/ 252473 w 270659"/>
              <a:gd name="connsiteY34" fmla="*/ 122403 h 208679"/>
              <a:gd name="connsiteX35" fmla="*/ 252473 w 270659"/>
              <a:gd name="connsiteY35" fmla="*/ 122403 h 208679"/>
              <a:gd name="connsiteX36" fmla="*/ 270599 w 270659"/>
              <a:gd name="connsiteY36" fmla="*/ 160122 h 208679"/>
              <a:gd name="connsiteX37" fmla="*/ 270599 w 270659"/>
              <a:gd name="connsiteY37" fmla="*/ 161347 h 208679"/>
              <a:gd name="connsiteX38" fmla="*/ 270599 w 270659"/>
              <a:gd name="connsiteY38" fmla="*/ 162571 h 208679"/>
              <a:gd name="connsiteX39" fmla="*/ 270599 w 270659"/>
              <a:gd name="connsiteY39" fmla="*/ 162571 h 208679"/>
              <a:gd name="connsiteX40" fmla="*/ 270599 w 270659"/>
              <a:gd name="connsiteY40" fmla="*/ 163796 h 208679"/>
              <a:gd name="connsiteX41" fmla="*/ 270599 w 270659"/>
              <a:gd name="connsiteY41" fmla="*/ 164041 h 208679"/>
              <a:gd name="connsiteX42" fmla="*/ 270599 w 270659"/>
              <a:gd name="connsiteY42" fmla="*/ 165021 h 208679"/>
              <a:gd name="connsiteX43" fmla="*/ 270599 w 270659"/>
              <a:gd name="connsiteY43" fmla="*/ 165266 h 208679"/>
              <a:gd name="connsiteX44" fmla="*/ 270599 w 270659"/>
              <a:gd name="connsiteY44" fmla="*/ 166245 h 208679"/>
              <a:gd name="connsiteX45" fmla="*/ 270599 w 270659"/>
              <a:gd name="connsiteY45" fmla="*/ 166490 h 208679"/>
              <a:gd name="connsiteX46" fmla="*/ 270354 w 270659"/>
              <a:gd name="connsiteY46" fmla="*/ 167470 h 208679"/>
              <a:gd name="connsiteX47" fmla="*/ 270354 w 270659"/>
              <a:gd name="connsiteY47" fmla="*/ 167715 h 208679"/>
              <a:gd name="connsiteX48" fmla="*/ 270109 w 270659"/>
              <a:gd name="connsiteY48" fmla="*/ 168450 h 208679"/>
              <a:gd name="connsiteX49" fmla="*/ 270109 w 270659"/>
              <a:gd name="connsiteY49" fmla="*/ 168939 h 208679"/>
              <a:gd name="connsiteX50" fmla="*/ 269864 w 270659"/>
              <a:gd name="connsiteY50" fmla="*/ 169674 h 208679"/>
              <a:gd name="connsiteX51" fmla="*/ 269864 w 270659"/>
              <a:gd name="connsiteY51" fmla="*/ 170164 h 208679"/>
              <a:gd name="connsiteX52" fmla="*/ 269619 w 270659"/>
              <a:gd name="connsiteY52" fmla="*/ 170654 h 208679"/>
              <a:gd name="connsiteX53" fmla="*/ 269374 w 270659"/>
              <a:gd name="connsiteY53" fmla="*/ 171144 h 208679"/>
              <a:gd name="connsiteX54" fmla="*/ 251738 w 270659"/>
              <a:gd name="connsiteY54" fmla="*/ 198576 h 208679"/>
              <a:gd name="connsiteX55" fmla="*/ 251248 w 270659"/>
              <a:gd name="connsiteY55" fmla="*/ 199066 h 208679"/>
              <a:gd name="connsiteX56" fmla="*/ 251003 w 270659"/>
              <a:gd name="connsiteY56" fmla="*/ 199311 h 208679"/>
              <a:gd name="connsiteX57" fmla="*/ 250513 w 270659"/>
              <a:gd name="connsiteY57" fmla="*/ 199800 h 208679"/>
              <a:gd name="connsiteX58" fmla="*/ 250024 w 270659"/>
              <a:gd name="connsiteY58" fmla="*/ 200045 h 208679"/>
              <a:gd name="connsiteX59" fmla="*/ 249289 w 270659"/>
              <a:gd name="connsiteY59" fmla="*/ 200535 h 208679"/>
              <a:gd name="connsiteX60" fmla="*/ 249044 w 270659"/>
              <a:gd name="connsiteY60" fmla="*/ 200780 h 208679"/>
              <a:gd name="connsiteX61" fmla="*/ 248309 w 270659"/>
              <a:gd name="connsiteY61" fmla="*/ 201270 h 208679"/>
              <a:gd name="connsiteX62" fmla="*/ 248064 w 270659"/>
              <a:gd name="connsiteY62" fmla="*/ 201515 h 208679"/>
              <a:gd name="connsiteX63" fmla="*/ 247329 w 270659"/>
              <a:gd name="connsiteY63" fmla="*/ 202005 h 208679"/>
              <a:gd name="connsiteX64" fmla="*/ 247084 w 270659"/>
              <a:gd name="connsiteY64" fmla="*/ 202250 h 208679"/>
              <a:gd name="connsiteX65" fmla="*/ 246349 w 270659"/>
              <a:gd name="connsiteY65" fmla="*/ 202740 h 208679"/>
              <a:gd name="connsiteX66" fmla="*/ 246105 w 270659"/>
              <a:gd name="connsiteY66" fmla="*/ 202985 h 208679"/>
              <a:gd name="connsiteX67" fmla="*/ 245370 w 270659"/>
              <a:gd name="connsiteY67" fmla="*/ 203474 h 208679"/>
              <a:gd name="connsiteX68" fmla="*/ 245125 w 270659"/>
              <a:gd name="connsiteY68" fmla="*/ 203719 h 208679"/>
              <a:gd name="connsiteX69" fmla="*/ 244145 w 270659"/>
              <a:gd name="connsiteY69" fmla="*/ 204209 h 208679"/>
              <a:gd name="connsiteX70" fmla="*/ 243900 w 270659"/>
              <a:gd name="connsiteY70" fmla="*/ 204209 h 208679"/>
              <a:gd name="connsiteX71" fmla="*/ 243165 w 270659"/>
              <a:gd name="connsiteY71" fmla="*/ 204699 h 208679"/>
              <a:gd name="connsiteX72" fmla="*/ 242920 w 270659"/>
              <a:gd name="connsiteY72" fmla="*/ 204699 h 208679"/>
              <a:gd name="connsiteX73" fmla="*/ 242185 w 270659"/>
              <a:gd name="connsiteY73" fmla="*/ 205189 h 208679"/>
              <a:gd name="connsiteX74" fmla="*/ 241941 w 270659"/>
              <a:gd name="connsiteY74" fmla="*/ 205434 h 208679"/>
              <a:gd name="connsiteX75" fmla="*/ 241206 w 270659"/>
              <a:gd name="connsiteY75" fmla="*/ 205679 h 208679"/>
              <a:gd name="connsiteX76" fmla="*/ 240961 w 270659"/>
              <a:gd name="connsiteY76" fmla="*/ 205679 h 208679"/>
              <a:gd name="connsiteX77" fmla="*/ 240226 w 270659"/>
              <a:gd name="connsiteY77" fmla="*/ 205924 h 208679"/>
              <a:gd name="connsiteX78" fmla="*/ 239981 w 270659"/>
              <a:gd name="connsiteY78" fmla="*/ 205924 h 208679"/>
              <a:gd name="connsiteX79" fmla="*/ 239001 w 270659"/>
              <a:gd name="connsiteY79" fmla="*/ 206169 h 208679"/>
              <a:gd name="connsiteX80" fmla="*/ 239001 w 270659"/>
              <a:gd name="connsiteY80" fmla="*/ 206169 h 208679"/>
              <a:gd name="connsiteX81" fmla="*/ 238021 w 270659"/>
              <a:gd name="connsiteY81" fmla="*/ 206414 h 208679"/>
              <a:gd name="connsiteX82" fmla="*/ 237777 w 270659"/>
              <a:gd name="connsiteY82" fmla="*/ 206414 h 208679"/>
              <a:gd name="connsiteX83" fmla="*/ 236797 w 270659"/>
              <a:gd name="connsiteY83" fmla="*/ 206658 h 208679"/>
              <a:gd name="connsiteX84" fmla="*/ 236552 w 270659"/>
              <a:gd name="connsiteY84" fmla="*/ 206658 h 208679"/>
              <a:gd name="connsiteX85" fmla="*/ 235572 w 270659"/>
              <a:gd name="connsiteY85" fmla="*/ 206903 h 208679"/>
              <a:gd name="connsiteX86" fmla="*/ 235572 w 270659"/>
              <a:gd name="connsiteY86" fmla="*/ 206903 h 208679"/>
              <a:gd name="connsiteX87" fmla="*/ 234592 w 270659"/>
              <a:gd name="connsiteY87" fmla="*/ 207148 h 208679"/>
              <a:gd name="connsiteX88" fmla="*/ 234347 w 270659"/>
              <a:gd name="connsiteY88" fmla="*/ 207148 h 208679"/>
              <a:gd name="connsiteX89" fmla="*/ 233368 w 270659"/>
              <a:gd name="connsiteY89" fmla="*/ 207393 h 208679"/>
              <a:gd name="connsiteX90" fmla="*/ 233123 w 270659"/>
              <a:gd name="connsiteY90" fmla="*/ 207393 h 208679"/>
              <a:gd name="connsiteX91" fmla="*/ 232143 w 270659"/>
              <a:gd name="connsiteY91" fmla="*/ 207638 h 208679"/>
              <a:gd name="connsiteX92" fmla="*/ 231898 w 270659"/>
              <a:gd name="connsiteY92" fmla="*/ 207638 h 208679"/>
              <a:gd name="connsiteX93" fmla="*/ 230918 w 270659"/>
              <a:gd name="connsiteY93" fmla="*/ 207883 h 208679"/>
              <a:gd name="connsiteX94" fmla="*/ 230673 w 270659"/>
              <a:gd name="connsiteY94" fmla="*/ 207883 h 208679"/>
              <a:gd name="connsiteX95" fmla="*/ 229693 w 270659"/>
              <a:gd name="connsiteY95" fmla="*/ 208128 h 208679"/>
              <a:gd name="connsiteX96" fmla="*/ 229693 w 270659"/>
              <a:gd name="connsiteY96" fmla="*/ 208128 h 208679"/>
              <a:gd name="connsiteX97" fmla="*/ 228469 w 270659"/>
              <a:gd name="connsiteY97" fmla="*/ 208373 h 208679"/>
              <a:gd name="connsiteX98" fmla="*/ 228469 w 270659"/>
              <a:gd name="connsiteY98" fmla="*/ 208373 h 208679"/>
              <a:gd name="connsiteX99" fmla="*/ 227489 w 270659"/>
              <a:gd name="connsiteY99" fmla="*/ 208618 h 208679"/>
              <a:gd name="connsiteX100" fmla="*/ 227489 w 270659"/>
              <a:gd name="connsiteY100" fmla="*/ 208618 h 208679"/>
              <a:gd name="connsiteX101" fmla="*/ 226509 w 270659"/>
              <a:gd name="connsiteY101" fmla="*/ 208618 h 208679"/>
              <a:gd name="connsiteX102" fmla="*/ 226509 w 270659"/>
              <a:gd name="connsiteY102" fmla="*/ 208618 h 208679"/>
              <a:gd name="connsiteX103" fmla="*/ 225285 w 270659"/>
              <a:gd name="connsiteY103" fmla="*/ 208618 h 208679"/>
              <a:gd name="connsiteX104" fmla="*/ 225285 w 270659"/>
              <a:gd name="connsiteY104" fmla="*/ 208618 h 208679"/>
              <a:gd name="connsiteX105" fmla="*/ 224060 w 270659"/>
              <a:gd name="connsiteY105" fmla="*/ 208618 h 208679"/>
              <a:gd name="connsiteX106" fmla="*/ 224060 w 270659"/>
              <a:gd name="connsiteY106" fmla="*/ 208618 h 208679"/>
              <a:gd name="connsiteX107" fmla="*/ 222835 w 270659"/>
              <a:gd name="connsiteY107" fmla="*/ 208618 h 208679"/>
              <a:gd name="connsiteX108" fmla="*/ 222835 w 270659"/>
              <a:gd name="connsiteY108" fmla="*/ 208618 h 208679"/>
              <a:gd name="connsiteX109" fmla="*/ 221610 w 270659"/>
              <a:gd name="connsiteY109" fmla="*/ 208618 h 208679"/>
              <a:gd name="connsiteX110" fmla="*/ 221610 w 270659"/>
              <a:gd name="connsiteY110" fmla="*/ 208618 h 208679"/>
              <a:gd name="connsiteX111" fmla="*/ 220386 w 270659"/>
              <a:gd name="connsiteY111" fmla="*/ 208618 h 208679"/>
              <a:gd name="connsiteX112" fmla="*/ 220386 w 270659"/>
              <a:gd name="connsiteY112" fmla="*/ 208618 h 208679"/>
              <a:gd name="connsiteX113" fmla="*/ 219161 w 270659"/>
              <a:gd name="connsiteY113" fmla="*/ 208618 h 208679"/>
              <a:gd name="connsiteX114" fmla="*/ 219161 w 270659"/>
              <a:gd name="connsiteY114" fmla="*/ 208618 h 208679"/>
              <a:gd name="connsiteX115" fmla="*/ 217936 w 270659"/>
              <a:gd name="connsiteY115" fmla="*/ 208618 h 208679"/>
              <a:gd name="connsiteX116" fmla="*/ 217936 w 270659"/>
              <a:gd name="connsiteY116" fmla="*/ 208618 h 208679"/>
              <a:gd name="connsiteX117" fmla="*/ 216957 w 270659"/>
              <a:gd name="connsiteY117" fmla="*/ 208373 h 208679"/>
              <a:gd name="connsiteX118" fmla="*/ 216957 w 270659"/>
              <a:gd name="connsiteY118" fmla="*/ 208373 h 208679"/>
              <a:gd name="connsiteX119" fmla="*/ 215732 w 270659"/>
              <a:gd name="connsiteY119" fmla="*/ 208128 h 208679"/>
              <a:gd name="connsiteX120" fmla="*/ 215732 w 270659"/>
              <a:gd name="connsiteY120" fmla="*/ 208128 h 208679"/>
              <a:gd name="connsiteX121" fmla="*/ 214752 w 270659"/>
              <a:gd name="connsiteY121" fmla="*/ 207883 h 208679"/>
              <a:gd name="connsiteX122" fmla="*/ 214507 w 270659"/>
              <a:gd name="connsiteY122" fmla="*/ 207883 h 208679"/>
              <a:gd name="connsiteX123" fmla="*/ 213527 w 270659"/>
              <a:gd name="connsiteY123" fmla="*/ 207638 h 208679"/>
              <a:gd name="connsiteX124" fmla="*/ 213282 w 270659"/>
              <a:gd name="connsiteY124" fmla="*/ 207638 h 208679"/>
              <a:gd name="connsiteX125" fmla="*/ 212303 w 270659"/>
              <a:gd name="connsiteY125" fmla="*/ 207393 h 208679"/>
              <a:gd name="connsiteX126" fmla="*/ 212058 w 270659"/>
              <a:gd name="connsiteY126" fmla="*/ 207393 h 208679"/>
              <a:gd name="connsiteX127" fmla="*/ 211078 w 270659"/>
              <a:gd name="connsiteY127" fmla="*/ 207148 h 208679"/>
              <a:gd name="connsiteX128" fmla="*/ 210833 w 270659"/>
              <a:gd name="connsiteY128" fmla="*/ 207148 h 208679"/>
              <a:gd name="connsiteX129" fmla="*/ 209853 w 270659"/>
              <a:gd name="connsiteY129" fmla="*/ 206903 h 208679"/>
              <a:gd name="connsiteX130" fmla="*/ 209608 w 270659"/>
              <a:gd name="connsiteY130" fmla="*/ 206903 h 208679"/>
              <a:gd name="connsiteX131" fmla="*/ 208629 w 270659"/>
              <a:gd name="connsiteY131" fmla="*/ 206658 h 208679"/>
              <a:gd name="connsiteX132" fmla="*/ 208384 w 270659"/>
              <a:gd name="connsiteY132" fmla="*/ 206658 h 208679"/>
              <a:gd name="connsiteX133" fmla="*/ 207404 w 270659"/>
              <a:gd name="connsiteY133" fmla="*/ 206414 h 208679"/>
              <a:gd name="connsiteX134" fmla="*/ 207159 w 270659"/>
              <a:gd name="connsiteY134" fmla="*/ 206414 h 208679"/>
              <a:gd name="connsiteX135" fmla="*/ 206179 w 270659"/>
              <a:gd name="connsiteY135" fmla="*/ 206169 h 208679"/>
              <a:gd name="connsiteX136" fmla="*/ 206179 w 270659"/>
              <a:gd name="connsiteY136" fmla="*/ 206169 h 208679"/>
              <a:gd name="connsiteX137" fmla="*/ 205199 w 270659"/>
              <a:gd name="connsiteY137" fmla="*/ 205924 h 208679"/>
              <a:gd name="connsiteX138" fmla="*/ 204954 w 270659"/>
              <a:gd name="connsiteY138" fmla="*/ 205924 h 208679"/>
              <a:gd name="connsiteX139" fmla="*/ 204220 w 270659"/>
              <a:gd name="connsiteY139" fmla="*/ 205679 h 208679"/>
              <a:gd name="connsiteX140" fmla="*/ 203975 w 270659"/>
              <a:gd name="connsiteY140" fmla="*/ 205679 h 208679"/>
              <a:gd name="connsiteX141" fmla="*/ 203240 w 270659"/>
              <a:gd name="connsiteY141" fmla="*/ 205434 h 208679"/>
              <a:gd name="connsiteX142" fmla="*/ 202995 w 270659"/>
              <a:gd name="connsiteY142" fmla="*/ 205189 h 208679"/>
              <a:gd name="connsiteX143" fmla="*/ 202260 w 270659"/>
              <a:gd name="connsiteY143" fmla="*/ 204699 h 208679"/>
              <a:gd name="connsiteX144" fmla="*/ 202015 w 270659"/>
              <a:gd name="connsiteY144" fmla="*/ 204699 h 208679"/>
              <a:gd name="connsiteX145" fmla="*/ 201280 w 270659"/>
              <a:gd name="connsiteY145" fmla="*/ 204209 h 208679"/>
              <a:gd name="connsiteX146" fmla="*/ 201035 w 270659"/>
              <a:gd name="connsiteY146" fmla="*/ 204209 h 208679"/>
              <a:gd name="connsiteX147" fmla="*/ 200056 w 270659"/>
              <a:gd name="connsiteY147" fmla="*/ 203719 h 208679"/>
              <a:gd name="connsiteX148" fmla="*/ 199811 w 270659"/>
              <a:gd name="connsiteY148" fmla="*/ 203474 h 208679"/>
              <a:gd name="connsiteX149" fmla="*/ 199076 w 270659"/>
              <a:gd name="connsiteY149" fmla="*/ 202985 h 208679"/>
              <a:gd name="connsiteX150" fmla="*/ 198831 w 270659"/>
              <a:gd name="connsiteY150" fmla="*/ 202740 h 208679"/>
              <a:gd name="connsiteX151" fmla="*/ 198096 w 270659"/>
              <a:gd name="connsiteY151" fmla="*/ 202250 h 208679"/>
              <a:gd name="connsiteX152" fmla="*/ 197851 w 270659"/>
              <a:gd name="connsiteY152" fmla="*/ 202005 h 208679"/>
              <a:gd name="connsiteX153" fmla="*/ 197116 w 270659"/>
              <a:gd name="connsiteY153" fmla="*/ 201515 h 208679"/>
              <a:gd name="connsiteX154" fmla="*/ 196871 w 270659"/>
              <a:gd name="connsiteY154" fmla="*/ 201270 h 208679"/>
              <a:gd name="connsiteX155" fmla="*/ 196137 w 270659"/>
              <a:gd name="connsiteY155" fmla="*/ 200780 h 208679"/>
              <a:gd name="connsiteX156" fmla="*/ 195892 w 270659"/>
              <a:gd name="connsiteY156" fmla="*/ 200535 h 208679"/>
              <a:gd name="connsiteX157" fmla="*/ 195157 w 270659"/>
              <a:gd name="connsiteY157" fmla="*/ 200045 h 208679"/>
              <a:gd name="connsiteX158" fmla="*/ 194667 w 270659"/>
              <a:gd name="connsiteY158" fmla="*/ 199800 h 208679"/>
              <a:gd name="connsiteX159" fmla="*/ 194177 w 270659"/>
              <a:gd name="connsiteY159" fmla="*/ 199311 h 208679"/>
              <a:gd name="connsiteX160" fmla="*/ 193932 w 270659"/>
              <a:gd name="connsiteY160" fmla="*/ 199066 h 208679"/>
              <a:gd name="connsiteX161" fmla="*/ 193442 w 270659"/>
              <a:gd name="connsiteY161" fmla="*/ 198576 h 208679"/>
              <a:gd name="connsiteX162" fmla="*/ 181440 w 270659"/>
              <a:gd name="connsiteY162" fmla="*/ 185350 h 208679"/>
              <a:gd name="connsiteX163" fmla="*/ 134901 w 270659"/>
              <a:gd name="connsiteY163" fmla="*/ 198821 h 208679"/>
              <a:gd name="connsiteX164" fmla="*/ 134901 w 270659"/>
              <a:gd name="connsiteY164" fmla="*/ 198821 h 208679"/>
              <a:gd name="connsiteX165" fmla="*/ 89342 w 270659"/>
              <a:gd name="connsiteY165" fmla="*/ 185840 h 208679"/>
              <a:gd name="connsiteX166" fmla="*/ 222835 w 270659"/>
              <a:gd name="connsiteY166" fmla="*/ 163796 h 208679"/>
              <a:gd name="connsiteX167" fmla="*/ 222345 w 270659"/>
              <a:gd name="connsiteY167" fmla="*/ 163796 h 208679"/>
              <a:gd name="connsiteX168" fmla="*/ 216957 w 270659"/>
              <a:gd name="connsiteY168" fmla="*/ 170654 h 208679"/>
              <a:gd name="connsiteX169" fmla="*/ 212058 w 270659"/>
              <a:gd name="connsiteY169" fmla="*/ 176777 h 208679"/>
              <a:gd name="connsiteX170" fmla="*/ 210588 w 270659"/>
              <a:gd name="connsiteY170" fmla="*/ 178492 h 208679"/>
              <a:gd name="connsiteX171" fmla="*/ 210343 w 270659"/>
              <a:gd name="connsiteY171" fmla="*/ 178737 h 208679"/>
              <a:gd name="connsiteX172" fmla="*/ 212303 w 270659"/>
              <a:gd name="connsiteY172" fmla="*/ 180206 h 208679"/>
              <a:gd name="connsiteX173" fmla="*/ 206424 w 270659"/>
              <a:gd name="connsiteY173" fmla="*/ 180696 h 208679"/>
              <a:gd name="connsiteX174" fmla="*/ 205934 w 270659"/>
              <a:gd name="connsiteY174" fmla="*/ 174818 h 208679"/>
              <a:gd name="connsiteX175" fmla="*/ 207649 w 270659"/>
              <a:gd name="connsiteY175" fmla="*/ 176287 h 208679"/>
              <a:gd name="connsiteX176" fmla="*/ 209118 w 270659"/>
              <a:gd name="connsiteY176" fmla="*/ 174573 h 208679"/>
              <a:gd name="connsiteX177" fmla="*/ 214262 w 270659"/>
              <a:gd name="connsiteY177" fmla="*/ 168205 h 208679"/>
              <a:gd name="connsiteX178" fmla="*/ 219651 w 270659"/>
              <a:gd name="connsiteY178" fmla="*/ 161347 h 208679"/>
              <a:gd name="connsiteX179" fmla="*/ 219406 w 270659"/>
              <a:gd name="connsiteY179" fmla="*/ 160122 h 208679"/>
              <a:gd name="connsiteX180" fmla="*/ 222835 w 270659"/>
              <a:gd name="connsiteY180" fmla="*/ 156693 h 208679"/>
              <a:gd name="connsiteX181" fmla="*/ 224550 w 270659"/>
              <a:gd name="connsiteY181" fmla="*/ 157183 h 208679"/>
              <a:gd name="connsiteX182" fmla="*/ 243900 w 270659"/>
              <a:gd name="connsiteY182" fmla="*/ 145916 h 208679"/>
              <a:gd name="connsiteX183" fmla="*/ 242675 w 270659"/>
              <a:gd name="connsiteY183" fmla="*/ 143957 h 208679"/>
              <a:gd name="connsiteX184" fmla="*/ 248309 w 270659"/>
              <a:gd name="connsiteY184" fmla="*/ 145426 h 208679"/>
              <a:gd name="connsiteX185" fmla="*/ 248309 w 270659"/>
              <a:gd name="connsiteY185" fmla="*/ 145426 h 208679"/>
              <a:gd name="connsiteX186" fmla="*/ 248064 w 270659"/>
              <a:gd name="connsiteY186" fmla="*/ 146406 h 208679"/>
              <a:gd name="connsiteX187" fmla="*/ 246839 w 270659"/>
              <a:gd name="connsiteY187" fmla="*/ 151060 h 208679"/>
              <a:gd name="connsiteX188" fmla="*/ 245615 w 270659"/>
              <a:gd name="connsiteY188" fmla="*/ 149100 h 208679"/>
              <a:gd name="connsiteX189" fmla="*/ 226264 w 270659"/>
              <a:gd name="connsiteY189" fmla="*/ 160367 h 208679"/>
              <a:gd name="connsiteX190" fmla="*/ 222835 w 270659"/>
              <a:gd name="connsiteY190" fmla="*/ 163796 h 208679"/>
              <a:gd name="connsiteX191" fmla="*/ 59704 w 270659"/>
              <a:gd name="connsiteY191" fmla="*/ 144447 h 208679"/>
              <a:gd name="connsiteX192" fmla="*/ 60929 w 270659"/>
              <a:gd name="connsiteY192" fmla="*/ 139793 h 208679"/>
              <a:gd name="connsiteX193" fmla="*/ 60684 w 270659"/>
              <a:gd name="connsiteY193" fmla="*/ 139548 h 208679"/>
              <a:gd name="connsiteX194" fmla="*/ 57500 w 270659"/>
              <a:gd name="connsiteY194" fmla="*/ 138568 h 208679"/>
              <a:gd name="connsiteX195" fmla="*/ 41334 w 270659"/>
              <a:gd name="connsiteY195" fmla="*/ 141507 h 208679"/>
              <a:gd name="connsiteX196" fmla="*/ 41334 w 270659"/>
              <a:gd name="connsiteY196" fmla="*/ 141507 h 208679"/>
              <a:gd name="connsiteX197" fmla="*/ 33251 w 270659"/>
              <a:gd name="connsiteY197" fmla="*/ 154734 h 208679"/>
              <a:gd name="connsiteX198" fmla="*/ 33251 w 270659"/>
              <a:gd name="connsiteY198" fmla="*/ 155223 h 208679"/>
              <a:gd name="connsiteX199" fmla="*/ 32761 w 270659"/>
              <a:gd name="connsiteY199" fmla="*/ 155223 h 208679"/>
              <a:gd name="connsiteX200" fmla="*/ 29577 w 270659"/>
              <a:gd name="connsiteY200" fmla="*/ 155223 h 208679"/>
              <a:gd name="connsiteX201" fmla="*/ 29087 w 270659"/>
              <a:gd name="connsiteY201" fmla="*/ 157673 h 208679"/>
              <a:gd name="connsiteX202" fmla="*/ 32271 w 270659"/>
              <a:gd name="connsiteY202" fmla="*/ 157673 h 208679"/>
              <a:gd name="connsiteX203" fmla="*/ 33006 w 270659"/>
              <a:gd name="connsiteY203" fmla="*/ 157673 h 208679"/>
              <a:gd name="connsiteX204" fmla="*/ 33006 w 270659"/>
              <a:gd name="connsiteY204" fmla="*/ 158408 h 208679"/>
              <a:gd name="connsiteX205" fmla="*/ 33006 w 270659"/>
              <a:gd name="connsiteY205" fmla="*/ 161837 h 208679"/>
              <a:gd name="connsiteX206" fmla="*/ 33006 w 270659"/>
              <a:gd name="connsiteY206" fmla="*/ 162571 h 208679"/>
              <a:gd name="connsiteX207" fmla="*/ 32271 w 270659"/>
              <a:gd name="connsiteY207" fmla="*/ 162571 h 208679"/>
              <a:gd name="connsiteX208" fmla="*/ 28842 w 270659"/>
              <a:gd name="connsiteY208" fmla="*/ 162571 h 208679"/>
              <a:gd name="connsiteX209" fmla="*/ 28352 w 270659"/>
              <a:gd name="connsiteY209" fmla="*/ 165021 h 208679"/>
              <a:gd name="connsiteX210" fmla="*/ 32516 w 270659"/>
              <a:gd name="connsiteY210" fmla="*/ 165021 h 208679"/>
              <a:gd name="connsiteX211" fmla="*/ 33006 w 270659"/>
              <a:gd name="connsiteY211" fmla="*/ 165021 h 208679"/>
              <a:gd name="connsiteX212" fmla="*/ 33006 w 270659"/>
              <a:gd name="connsiteY212" fmla="*/ 165510 h 208679"/>
              <a:gd name="connsiteX213" fmla="*/ 38884 w 270659"/>
              <a:gd name="connsiteY213" fmla="*/ 177512 h 208679"/>
              <a:gd name="connsiteX214" fmla="*/ 38884 w 270659"/>
              <a:gd name="connsiteY214" fmla="*/ 177512 h 208679"/>
              <a:gd name="connsiteX215" fmla="*/ 42559 w 270659"/>
              <a:gd name="connsiteY215" fmla="*/ 180206 h 208679"/>
              <a:gd name="connsiteX216" fmla="*/ 54316 w 270659"/>
              <a:gd name="connsiteY216" fmla="*/ 182166 h 208679"/>
              <a:gd name="connsiteX217" fmla="*/ 60684 w 270659"/>
              <a:gd name="connsiteY217" fmla="*/ 180451 h 208679"/>
              <a:gd name="connsiteX218" fmla="*/ 60684 w 270659"/>
              <a:gd name="connsiteY218" fmla="*/ 179716 h 208679"/>
              <a:gd name="connsiteX219" fmla="*/ 59949 w 270659"/>
              <a:gd name="connsiteY219" fmla="*/ 175553 h 208679"/>
              <a:gd name="connsiteX220" fmla="*/ 59459 w 270659"/>
              <a:gd name="connsiteY220" fmla="*/ 175553 h 208679"/>
              <a:gd name="connsiteX221" fmla="*/ 55785 w 270659"/>
              <a:gd name="connsiteY221" fmla="*/ 176287 h 208679"/>
              <a:gd name="connsiteX222" fmla="*/ 44763 w 270659"/>
              <a:gd name="connsiteY222" fmla="*/ 174083 h 208679"/>
              <a:gd name="connsiteX223" fmla="*/ 40109 w 270659"/>
              <a:gd name="connsiteY223" fmla="*/ 165510 h 208679"/>
              <a:gd name="connsiteX224" fmla="*/ 39864 w 270659"/>
              <a:gd name="connsiteY224" fmla="*/ 164776 h 208679"/>
              <a:gd name="connsiteX225" fmla="*/ 40844 w 270659"/>
              <a:gd name="connsiteY225" fmla="*/ 164776 h 208679"/>
              <a:gd name="connsiteX226" fmla="*/ 55540 w 270659"/>
              <a:gd name="connsiteY226" fmla="*/ 164776 h 208679"/>
              <a:gd name="connsiteX227" fmla="*/ 56030 w 270659"/>
              <a:gd name="connsiteY227" fmla="*/ 162326 h 208679"/>
              <a:gd name="connsiteX228" fmla="*/ 40354 w 270659"/>
              <a:gd name="connsiteY228" fmla="*/ 162081 h 208679"/>
              <a:gd name="connsiteX229" fmla="*/ 39619 w 270659"/>
              <a:gd name="connsiteY229" fmla="*/ 162081 h 208679"/>
              <a:gd name="connsiteX230" fmla="*/ 39619 w 270659"/>
              <a:gd name="connsiteY230" fmla="*/ 161347 h 208679"/>
              <a:gd name="connsiteX231" fmla="*/ 39619 w 270659"/>
              <a:gd name="connsiteY231" fmla="*/ 157918 h 208679"/>
              <a:gd name="connsiteX232" fmla="*/ 39619 w 270659"/>
              <a:gd name="connsiteY232" fmla="*/ 157183 h 208679"/>
              <a:gd name="connsiteX233" fmla="*/ 40354 w 270659"/>
              <a:gd name="connsiteY233" fmla="*/ 157183 h 208679"/>
              <a:gd name="connsiteX234" fmla="*/ 56765 w 270659"/>
              <a:gd name="connsiteY234" fmla="*/ 157183 h 208679"/>
              <a:gd name="connsiteX235" fmla="*/ 57255 w 270659"/>
              <a:gd name="connsiteY235" fmla="*/ 154734 h 208679"/>
              <a:gd name="connsiteX236" fmla="*/ 40844 w 270659"/>
              <a:gd name="connsiteY236" fmla="*/ 154734 h 208679"/>
              <a:gd name="connsiteX237" fmla="*/ 40109 w 270659"/>
              <a:gd name="connsiteY237" fmla="*/ 154734 h 208679"/>
              <a:gd name="connsiteX238" fmla="*/ 40354 w 270659"/>
              <a:gd name="connsiteY238" fmla="*/ 153999 h 208679"/>
              <a:gd name="connsiteX239" fmla="*/ 45253 w 270659"/>
              <a:gd name="connsiteY239" fmla="*/ 145181 h 208679"/>
              <a:gd name="connsiteX240" fmla="*/ 56520 w 270659"/>
              <a:gd name="connsiteY240" fmla="*/ 143222 h 208679"/>
              <a:gd name="connsiteX241" fmla="*/ 58235 w 270659"/>
              <a:gd name="connsiteY241" fmla="*/ 143712 h 208679"/>
              <a:gd name="connsiteX242" fmla="*/ 59949 w 270659"/>
              <a:gd name="connsiteY242" fmla="*/ 144202 h 208679"/>
              <a:gd name="connsiteX243" fmla="*/ 56030 w 270659"/>
              <a:gd name="connsiteY243" fmla="*/ 112606 h 208679"/>
              <a:gd name="connsiteX244" fmla="*/ 78320 w 270659"/>
              <a:gd name="connsiteY244" fmla="*/ 122403 h 208679"/>
              <a:gd name="connsiteX245" fmla="*/ 78320 w 270659"/>
              <a:gd name="connsiteY245" fmla="*/ 122403 h 208679"/>
              <a:gd name="connsiteX246" fmla="*/ 96446 w 270659"/>
              <a:gd name="connsiteY246" fmla="*/ 160122 h 208679"/>
              <a:gd name="connsiteX247" fmla="*/ 96446 w 270659"/>
              <a:gd name="connsiteY247" fmla="*/ 161347 h 208679"/>
              <a:gd name="connsiteX248" fmla="*/ 93016 w 270659"/>
              <a:gd name="connsiteY248" fmla="*/ 178002 h 208679"/>
              <a:gd name="connsiteX249" fmla="*/ 134656 w 270659"/>
              <a:gd name="connsiteY249" fmla="*/ 190003 h 208679"/>
              <a:gd name="connsiteX250" fmla="*/ 134656 w 270659"/>
              <a:gd name="connsiteY250" fmla="*/ 190003 h 208679"/>
              <a:gd name="connsiteX251" fmla="*/ 177521 w 270659"/>
              <a:gd name="connsiteY251" fmla="*/ 177267 h 208679"/>
              <a:gd name="connsiteX252" fmla="*/ 175562 w 270659"/>
              <a:gd name="connsiteY252" fmla="*/ 170899 h 208679"/>
              <a:gd name="connsiteX253" fmla="*/ 175317 w 270659"/>
              <a:gd name="connsiteY253" fmla="*/ 170409 h 208679"/>
              <a:gd name="connsiteX254" fmla="*/ 175072 w 270659"/>
              <a:gd name="connsiteY254" fmla="*/ 169429 h 208679"/>
              <a:gd name="connsiteX255" fmla="*/ 174827 w 270659"/>
              <a:gd name="connsiteY255" fmla="*/ 168695 h 208679"/>
              <a:gd name="connsiteX256" fmla="*/ 174827 w 270659"/>
              <a:gd name="connsiteY256" fmla="*/ 168205 h 208679"/>
              <a:gd name="connsiteX257" fmla="*/ 174582 w 270659"/>
              <a:gd name="connsiteY257" fmla="*/ 167470 h 208679"/>
              <a:gd name="connsiteX258" fmla="*/ 174582 w 270659"/>
              <a:gd name="connsiteY258" fmla="*/ 167225 h 208679"/>
              <a:gd name="connsiteX259" fmla="*/ 174337 w 270659"/>
              <a:gd name="connsiteY259" fmla="*/ 166245 h 208679"/>
              <a:gd name="connsiteX260" fmla="*/ 174337 w 270659"/>
              <a:gd name="connsiteY260" fmla="*/ 166000 h 208679"/>
              <a:gd name="connsiteX261" fmla="*/ 174337 w 270659"/>
              <a:gd name="connsiteY261" fmla="*/ 165021 h 208679"/>
              <a:gd name="connsiteX262" fmla="*/ 174337 w 270659"/>
              <a:gd name="connsiteY262" fmla="*/ 164776 h 208679"/>
              <a:gd name="connsiteX263" fmla="*/ 174337 w 270659"/>
              <a:gd name="connsiteY263" fmla="*/ 163796 h 208679"/>
              <a:gd name="connsiteX264" fmla="*/ 174337 w 270659"/>
              <a:gd name="connsiteY264" fmla="*/ 163796 h 208679"/>
              <a:gd name="connsiteX265" fmla="*/ 174337 w 270659"/>
              <a:gd name="connsiteY265" fmla="*/ 162571 h 208679"/>
              <a:gd name="connsiteX266" fmla="*/ 174337 w 270659"/>
              <a:gd name="connsiteY266" fmla="*/ 162571 h 208679"/>
              <a:gd name="connsiteX267" fmla="*/ 174337 w 270659"/>
              <a:gd name="connsiteY267" fmla="*/ 161347 h 208679"/>
              <a:gd name="connsiteX268" fmla="*/ 174337 w 270659"/>
              <a:gd name="connsiteY268" fmla="*/ 160122 h 208679"/>
              <a:gd name="connsiteX269" fmla="*/ 192462 w 270659"/>
              <a:gd name="connsiteY269" fmla="*/ 122403 h 208679"/>
              <a:gd name="connsiteX270" fmla="*/ 192707 w 270659"/>
              <a:gd name="connsiteY270" fmla="*/ 122158 h 208679"/>
              <a:gd name="connsiteX271" fmla="*/ 213527 w 270659"/>
              <a:gd name="connsiteY271" fmla="*/ 112606 h 208679"/>
              <a:gd name="connsiteX272" fmla="*/ 213527 w 270659"/>
              <a:gd name="connsiteY272" fmla="*/ 111136 h 208679"/>
              <a:gd name="connsiteX273" fmla="*/ 183889 w 270659"/>
              <a:gd name="connsiteY273" fmla="*/ 49414 h 208679"/>
              <a:gd name="connsiteX274" fmla="*/ 183645 w 270659"/>
              <a:gd name="connsiteY274" fmla="*/ 49169 h 208679"/>
              <a:gd name="connsiteX275" fmla="*/ 183645 w 270659"/>
              <a:gd name="connsiteY275" fmla="*/ 49169 h 208679"/>
              <a:gd name="connsiteX276" fmla="*/ 183155 w 270659"/>
              <a:gd name="connsiteY276" fmla="*/ 48924 h 208679"/>
              <a:gd name="connsiteX277" fmla="*/ 183155 w 270659"/>
              <a:gd name="connsiteY277" fmla="*/ 49659 h 208679"/>
              <a:gd name="connsiteX278" fmla="*/ 134901 w 270659"/>
              <a:gd name="connsiteY278" fmla="*/ 96686 h 208679"/>
              <a:gd name="connsiteX279" fmla="*/ 134901 w 270659"/>
              <a:gd name="connsiteY279" fmla="*/ 96686 h 208679"/>
              <a:gd name="connsiteX280" fmla="*/ 86648 w 270659"/>
              <a:gd name="connsiteY280" fmla="*/ 49659 h 208679"/>
              <a:gd name="connsiteX281" fmla="*/ 86648 w 270659"/>
              <a:gd name="connsiteY281" fmla="*/ 48924 h 208679"/>
              <a:gd name="connsiteX282" fmla="*/ 86158 w 270659"/>
              <a:gd name="connsiteY282" fmla="*/ 49169 h 208679"/>
              <a:gd name="connsiteX283" fmla="*/ 85913 w 270659"/>
              <a:gd name="connsiteY283" fmla="*/ 49414 h 208679"/>
              <a:gd name="connsiteX284" fmla="*/ 85668 w 270659"/>
              <a:gd name="connsiteY284" fmla="*/ 49659 h 208679"/>
              <a:gd name="connsiteX285" fmla="*/ 56030 w 270659"/>
              <a:gd name="connsiteY285" fmla="*/ 111381 h 208679"/>
              <a:gd name="connsiteX286" fmla="*/ 56030 w 270659"/>
              <a:gd name="connsiteY286" fmla="*/ 112606 h 208679"/>
              <a:gd name="connsiteX287" fmla="*/ 48192 w 270659"/>
              <a:gd name="connsiteY287" fmla="*/ 199800 h 208679"/>
              <a:gd name="connsiteX288" fmla="*/ 48192 w 270659"/>
              <a:gd name="connsiteY288" fmla="*/ 199800 h 208679"/>
              <a:gd name="connsiteX289" fmla="*/ 87628 w 270659"/>
              <a:gd name="connsiteY289" fmla="*/ 160367 h 208679"/>
              <a:gd name="connsiteX290" fmla="*/ 49172 w 270659"/>
              <a:gd name="connsiteY290" fmla="*/ 120933 h 208679"/>
              <a:gd name="connsiteX291" fmla="*/ 48192 w 270659"/>
              <a:gd name="connsiteY291" fmla="*/ 120933 h 208679"/>
              <a:gd name="connsiteX292" fmla="*/ 48192 w 270659"/>
              <a:gd name="connsiteY292" fmla="*/ 120933 h 208679"/>
              <a:gd name="connsiteX293" fmla="*/ 47212 w 270659"/>
              <a:gd name="connsiteY293" fmla="*/ 120933 h 208679"/>
              <a:gd name="connsiteX294" fmla="*/ 8757 w 270659"/>
              <a:gd name="connsiteY294" fmla="*/ 160367 h 208679"/>
              <a:gd name="connsiteX295" fmla="*/ 48192 w 270659"/>
              <a:gd name="connsiteY295" fmla="*/ 199800 h 208679"/>
              <a:gd name="connsiteX296" fmla="*/ 136371 w 270659"/>
              <a:gd name="connsiteY296" fmla="*/ 87868 h 208679"/>
              <a:gd name="connsiteX297" fmla="*/ 134901 w 270659"/>
              <a:gd name="connsiteY297" fmla="*/ 78071 h 208679"/>
              <a:gd name="connsiteX298" fmla="*/ 134901 w 270659"/>
              <a:gd name="connsiteY298" fmla="*/ 78071 h 208679"/>
              <a:gd name="connsiteX299" fmla="*/ 134901 w 270659"/>
              <a:gd name="connsiteY299" fmla="*/ 76356 h 208679"/>
              <a:gd name="connsiteX300" fmla="*/ 135881 w 270659"/>
              <a:gd name="connsiteY300" fmla="*/ 72438 h 208679"/>
              <a:gd name="connsiteX301" fmla="*/ 134901 w 270659"/>
              <a:gd name="connsiteY301" fmla="*/ 71948 h 208679"/>
              <a:gd name="connsiteX302" fmla="*/ 133922 w 270659"/>
              <a:gd name="connsiteY302" fmla="*/ 72438 h 208679"/>
              <a:gd name="connsiteX303" fmla="*/ 134656 w 270659"/>
              <a:gd name="connsiteY303" fmla="*/ 75867 h 208679"/>
              <a:gd name="connsiteX304" fmla="*/ 134411 w 270659"/>
              <a:gd name="connsiteY304" fmla="*/ 78071 h 208679"/>
              <a:gd name="connsiteX305" fmla="*/ 132942 w 270659"/>
              <a:gd name="connsiteY305" fmla="*/ 87868 h 208679"/>
              <a:gd name="connsiteX306" fmla="*/ 134901 w 270659"/>
              <a:gd name="connsiteY306" fmla="*/ 87868 h 208679"/>
              <a:gd name="connsiteX307" fmla="*/ 134901 w 270659"/>
              <a:gd name="connsiteY307" fmla="*/ 87868 h 208679"/>
              <a:gd name="connsiteX308" fmla="*/ 136616 w 270659"/>
              <a:gd name="connsiteY308" fmla="*/ 87868 h 208679"/>
              <a:gd name="connsiteX309" fmla="*/ 127798 w 270659"/>
              <a:gd name="connsiteY309" fmla="*/ 75132 h 208679"/>
              <a:gd name="connsiteX310" fmla="*/ 123634 w 270659"/>
              <a:gd name="connsiteY310" fmla="*/ 77336 h 208679"/>
              <a:gd name="connsiteX311" fmla="*/ 121430 w 270659"/>
              <a:gd name="connsiteY311" fmla="*/ 78561 h 208679"/>
              <a:gd name="connsiteX312" fmla="*/ 121430 w 270659"/>
              <a:gd name="connsiteY312" fmla="*/ 76112 h 208679"/>
              <a:gd name="connsiteX313" fmla="*/ 121430 w 270659"/>
              <a:gd name="connsiteY313" fmla="*/ 67539 h 208679"/>
              <a:gd name="connsiteX314" fmla="*/ 106488 w 270659"/>
              <a:gd name="connsiteY314" fmla="*/ 73907 h 208679"/>
              <a:gd name="connsiteX315" fmla="*/ 105018 w 270659"/>
              <a:gd name="connsiteY315" fmla="*/ 74887 h 208679"/>
              <a:gd name="connsiteX316" fmla="*/ 126328 w 270659"/>
              <a:gd name="connsiteY316" fmla="*/ 87378 h 208679"/>
              <a:gd name="connsiteX317" fmla="*/ 128043 w 270659"/>
              <a:gd name="connsiteY317" fmla="*/ 76846 h 208679"/>
              <a:gd name="connsiteX318" fmla="*/ 127798 w 270659"/>
              <a:gd name="connsiteY318" fmla="*/ 75622 h 208679"/>
              <a:gd name="connsiteX319" fmla="*/ 125838 w 270659"/>
              <a:gd name="connsiteY319" fmla="*/ 58477 h 208679"/>
              <a:gd name="connsiteX320" fmla="*/ 125104 w 270659"/>
              <a:gd name="connsiteY320" fmla="*/ 57987 h 208679"/>
              <a:gd name="connsiteX321" fmla="*/ 125104 w 270659"/>
              <a:gd name="connsiteY321" fmla="*/ 57987 h 208679"/>
              <a:gd name="connsiteX322" fmla="*/ 121430 w 270659"/>
              <a:gd name="connsiteY322" fmla="*/ 53578 h 208679"/>
              <a:gd name="connsiteX323" fmla="*/ 118980 w 270659"/>
              <a:gd name="connsiteY323" fmla="*/ 48190 h 208679"/>
              <a:gd name="connsiteX324" fmla="*/ 116041 w 270659"/>
              <a:gd name="connsiteY324" fmla="*/ 46720 h 208679"/>
              <a:gd name="connsiteX325" fmla="*/ 115551 w 270659"/>
              <a:gd name="connsiteY325" fmla="*/ 46475 h 208679"/>
              <a:gd name="connsiteX326" fmla="*/ 115306 w 270659"/>
              <a:gd name="connsiteY326" fmla="*/ 45740 h 208679"/>
              <a:gd name="connsiteX327" fmla="*/ 113836 w 270659"/>
              <a:gd name="connsiteY327" fmla="*/ 40107 h 208679"/>
              <a:gd name="connsiteX328" fmla="*/ 113836 w 270659"/>
              <a:gd name="connsiteY328" fmla="*/ 39862 h 208679"/>
              <a:gd name="connsiteX329" fmla="*/ 113836 w 270659"/>
              <a:gd name="connsiteY329" fmla="*/ 39617 h 208679"/>
              <a:gd name="connsiteX330" fmla="*/ 116041 w 270659"/>
              <a:gd name="connsiteY330" fmla="*/ 35208 h 208679"/>
              <a:gd name="connsiteX331" fmla="*/ 116776 w 270659"/>
              <a:gd name="connsiteY331" fmla="*/ 26881 h 208679"/>
              <a:gd name="connsiteX332" fmla="*/ 124124 w 270659"/>
              <a:gd name="connsiteY332" fmla="*/ 17084 h 208679"/>
              <a:gd name="connsiteX333" fmla="*/ 135636 w 270659"/>
              <a:gd name="connsiteY333" fmla="*/ 13900 h 208679"/>
              <a:gd name="connsiteX334" fmla="*/ 148128 w 270659"/>
              <a:gd name="connsiteY334" fmla="*/ 19778 h 208679"/>
              <a:gd name="connsiteX335" fmla="*/ 153272 w 270659"/>
              <a:gd name="connsiteY335" fmla="*/ 32024 h 208679"/>
              <a:gd name="connsiteX336" fmla="*/ 153272 w 270659"/>
              <a:gd name="connsiteY336" fmla="*/ 35453 h 208679"/>
              <a:gd name="connsiteX337" fmla="*/ 155231 w 270659"/>
              <a:gd name="connsiteY337" fmla="*/ 40352 h 208679"/>
              <a:gd name="connsiteX338" fmla="*/ 155231 w 270659"/>
              <a:gd name="connsiteY338" fmla="*/ 40352 h 208679"/>
              <a:gd name="connsiteX339" fmla="*/ 154252 w 270659"/>
              <a:gd name="connsiteY339" fmla="*/ 45740 h 208679"/>
              <a:gd name="connsiteX340" fmla="*/ 154007 w 270659"/>
              <a:gd name="connsiteY340" fmla="*/ 46475 h 208679"/>
              <a:gd name="connsiteX341" fmla="*/ 153272 w 270659"/>
              <a:gd name="connsiteY341" fmla="*/ 46720 h 208679"/>
              <a:gd name="connsiteX342" fmla="*/ 149843 w 270659"/>
              <a:gd name="connsiteY342" fmla="*/ 48435 h 208679"/>
              <a:gd name="connsiteX343" fmla="*/ 146903 w 270659"/>
              <a:gd name="connsiteY343" fmla="*/ 54558 h 208679"/>
              <a:gd name="connsiteX344" fmla="*/ 146903 w 270659"/>
              <a:gd name="connsiteY344" fmla="*/ 54558 h 208679"/>
              <a:gd name="connsiteX345" fmla="*/ 143229 w 270659"/>
              <a:gd name="connsiteY345" fmla="*/ 58477 h 208679"/>
              <a:gd name="connsiteX346" fmla="*/ 144209 w 270659"/>
              <a:gd name="connsiteY346" fmla="*/ 58722 h 208679"/>
              <a:gd name="connsiteX347" fmla="*/ 164539 w 270659"/>
              <a:gd name="connsiteY347" fmla="*/ 67049 h 208679"/>
              <a:gd name="connsiteX348" fmla="*/ 167968 w 270659"/>
              <a:gd name="connsiteY348" fmla="*/ 68764 h 208679"/>
              <a:gd name="connsiteX349" fmla="*/ 168703 w 270659"/>
              <a:gd name="connsiteY349" fmla="*/ 69254 h 208679"/>
              <a:gd name="connsiteX350" fmla="*/ 174582 w 270659"/>
              <a:gd name="connsiteY350" fmla="*/ 48435 h 208679"/>
              <a:gd name="connsiteX351" fmla="*/ 136126 w 270659"/>
              <a:gd name="connsiteY351" fmla="*/ 9001 h 208679"/>
              <a:gd name="connsiteX352" fmla="*/ 135146 w 270659"/>
              <a:gd name="connsiteY352" fmla="*/ 9001 h 208679"/>
              <a:gd name="connsiteX353" fmla="*/ 135146 w 270659"/>
              <a:gd name="connsiteY353" fmla="*/ 9001 h 208679"/>
              <a:gd name="connsiteX354" fmla="*/ 134166 w 270659"/>
              <a:gd name="connsiteY354" fmla="*/ 9001 h 208679"/>
              <a:gd name="connsiteX355" fmla="*/ 95711 w 270659"/>
              <a:gd name="connsiteY355" fmla="*/ 48435 h 208679"/>
              <a:gd name="connsiteX356" fmla="*/ 101589 w 270659"/>
              <a:gd name="connsiteY356" fmla="*/ 69254 h 208679"/>
              <a:gd name="connsiteX357" fmla="*/ 103059 w 270659"/>
              <a:gd name="connsiteY357" fmla="*/ 68274 h 208679"/>
              <a:gd name="connsiteX358" fmla="*/ 105998 w 270659"/>
              <a:gd name="connsiteY358" fmla="*/ 67049 h 208679"/>
              <a:gd name="connsiteX359" fmla="*/ 125838 w 270659"/>
              <a:gd name="connsiteY359" fmla="*/ 58722 h 208679"/>
              <a:gd name="connsiteX360" fmla="*/ 126328 w 270659"/>
              <a:gd name="connsiteY360" fmla="*/ 58477 h 208679"/>
              <a:gd name="connsiteX361" fmla="*/ 127553 w 270659"/>
              <a:gd name="connsiteY361" fmla="*/ 59946 h 208679"/>
              <a:gd name="connsiteX362" fmla="*/ 127553 w 270659"/>
              <a:gd name="connsiteY362" fmla="*/ 60191 h 208679"/>
              <a:gd name="connsiteX363" fmla="*/ 127553 w 270659"/>
              <a:gd name="connsiteY363" fmla="*/ 68274 h 208679"/>
              <a:gd name="connsiteX364" fmla="*/ 133922 w 270659"/>
              <a:gd name="connsiteY364" fmla="*/ 65090 h 208679"/>
              <a:gd name="connsiteX365" fmla="*/ 134656 w 270659"/>
              <a:gd name="connsiteY365" fmla="*/ 64845 h 208679"/>
              <a:gd name="connsiteX366" fmla="*/ 135391 w 270659"/>
              <a:gd name="connsiteY366" fmla="*/ 65335 h 208679"/>
              <a:gd name="connsiteX367" fmla="*/ 141270 w 270659"/>
              <a:gd name="connsiteY367" fmla="*/ 68519 h 208679"/>
              <a:gd name="connsiteX368" fmla="*/ 141270 w 270659"/>
              <a:gd name="connsiteY368" fmla="*/ 60436 h 208679"/>
              <a:gd name="connsiteX369" fmla="*/ 141270 w 270659"/>
              <a:gd name="connsiteY369" fmla="*/ 59701 h 208679"/>
              <a:gd name="connsiteX370" fmla="*/ 136126 w 270659"/>
              <a:gd name="connsiteY370" fmla="*/ 61906 h 208679"/>
              <a:gd name="connsiteX371" fmla="*/ 130492 w 270659"/>
              <a:gd name="connsiteY371" fmla="*/ 61661 h 208679"/>
              <a:gd name="connsiteX372" fmla="*/ 127308 w 270659"/>
              <a:gd name="connsiteY372" fmla="*/ 60191 h 208679"/>
              <a:gd name="connsiteX373" fmla="*/ 147883 w 270659"/>
              <a:gd name="connsiteY373" fmla="*/ 41577 h 208679"/>
              <a:gd name="connsiteX374" fmla="*/ 147883 w 270659"/>
              <a:gd name="connsiteY374" fmla="*/ 41087 h 208679"/>
              <a:gd name="connsiteX375" fmla="*/ 147148 w 270659"/>
              <a:gd name="connsiteY375" fmla="*/ 41087 h 208679"/>
              <a:gd name="connsiteX376" fmla="*/ 145189 w 270659"/>
              <a:gd name="connsiteY376" fmla="*/ 41087 h 208679"/>
              <a:gd name="connsiteX377" fmla="*/ 145679 w 270659"/>
              <a:gd name="connsiteY377" fmla="*/ 39127 h 208679"/>
              <a:gd name="connsiteX378" fmla="*/ 146414 w 270659"/>
              <a:gd name="connsiteY378" fmla="*/ 33004 h 208679"/>
              <a:gd name="connsiteX379" fmla="*/ 143964 w 270659"/>
              <a:gd name="connsiteY379" fmla="*/ 25411 h 208679"/>
              <a:gd name="connsiteX380" fmla="*/ 136126 w 270659"/>
              <a:gd name="connsiteY380" fmla="*/ 20758 h 208679"/>
              <a:gd name="connsiteX381" fmla="*/ 128043 w 270659"/>
              <a:gd name="connsiteY381" fmla="*/ 22472 h 208679"/>
              <a:gd name="connsiteX382" fmla="*/ 122409 w 270659"/>
              <a:gd name="connsiteY382" fmla="*/ 31779 h 208679"/>
              <a:gd name="connsiteX383" fmla="*/ 122899 w 270659"/>
              <a:gd name="connsiteY383" fmla="*/ 38637 h 208679"/>
              <a:gd name="connsiteX384" fmla="*/ 123389 w 270659"/>
              <a:gd name="connsiteY384" fmla="*/ 40597 h 208679"/>
              <a:gd name="connsiteX385" fmla="*/ 121430 w 270659"/>
              <a:gd name="connsiteY385" fmla="*/ 40597 h 208679"/>
              <a:gd name="connsiteX386" fmla="*/ 120940 w 270659"/>
              <a:gd name="connsiteY386" fmla="*/ 40597 h 208679"/>
              <a:gd name="connsiteX387" fmla="*/ 121185 w 270659"/>
              <a:gd name="connsiteY387" fmla="*/ 41087 h 208679"/>
              <a:gd name="connsiteX388" fmla="*/ 123634 w 270659"/>
              <a:gd name="connsiteY388" fmla="*/ 42556 h 208679"/>
              <a:gd name="connsiteX389" fmla="*/ 124124 w 270659"/>
              <a:gd name="connsiteY389" fmla="*/ 42801 h 208679"/>
              <a:gd name="connsiteX390" fmla="*/ 124369 w 270659"/>
              <a:gd name="connsiteY390" fmla="*/ 43291 h 208679"/>
              <a:gd name="connsiteX391" fmla="*/ 127553 w 270659"/>
              <a:gd name="connsiteY391" fmla="*/ 49904 h 208679"/>
              <a:gd name="connsiteX392" fmla="*/ 127553 w 270659"/>
              <a:gd name="connsiteY392" fmla="*/ 49904 h 208679"/>
              <a:gd name="connsiteX393" fmla="*/ 131962 w 270659"/>
              <a:gd name="connsiteY393" fmla="*/ 54068 h 208679"/>
              <a:gd name="connsiteX394" fmla="*/ 131962 w 270659"/>
              <a:gd name="connsiteY394" fmla="*/ 54068 h 208679"/>
              <a:gd name="connsiteX395" fmla="*/ 134656 w 270659"/>
              <a:gd name="connsiteY395" fmla="*/ 54313 h 208679"/>
              <a:gd name="connsiteX396" fmla="*/ 137106 w 270659"/>
              <a:gd name="connsiteY396" fmla="*/ 54068 h 208679"/>
              <a:gd name="connsiteX397" fmla="*/ 141025 w 270659"/>
              <a:gd name="connsiteY397" fmla="*/ 50639 h 208679"/>
              <a:gd name="connsiteX398" fmla="*/ 142005 w 270659"/>
              <a:gd name="connsiteY398" fmla="*/ 48680 h 208679"/>
              <a:gd name="connsiteX399" fmla="*/ 144699 w 270659"/>
              <a:gd name="connsiteY399" fmla="*/ 43046 h 208679"/>
              <a:gd name="connsiteX400" fmla="*/ 144944 w 270659"/>
              <a:gd name="connsiteY400" fmla="*/ 42556 h 208679"/>
              <a:gd name="connsiteX401" fmla="*/ 145434 w 270659"/>
              <a:gd name="connsiteY401" fmla="*/ 42311 h 208679"/>
              <a:gd name="connsiteX402" fmla="*/ 148128 w 270659"/>
              <a:gd name="connsiteY402" fmla="*/ 41087 h 208679"/>
              <a:gd name="connsiteX403" fmla="*/ 164294 w 270659"/>
              <a:gd name="connsiteY403" fmla="*/ 74397 h 208679"/>
              <a:gd name="connsiteX404" fmla="*/ 163314 w 270659"/>
              <a:gd name="connsiteY404" fmla="*/ 73662 h 208679"/>
              <a:gd name="connsiteX405" fmla="*/ 147883 w 270659"/>
              <a:gd name="connsiteY405" fmla="*/ 67294 h 208679"/>
              <a:gd name="connsiteX406" fmla="*/ 147883 w 270659"/>
              <a:gd name="connsiteY406" fmla="*/ 76112 h 208679"/>
              <a:gd name="connsiteX407" fmla="*/ 147883 w 270659"/>
              <a:gd name="connsiteY407" fmla="*/ 78561 h 208679"/>
              <a:gd name="connsiteX408" fmla="*/ 145679 w 270659"/>
              <a:gd name="connsiteY408" fmla="*/ 77336 h 208679"/>
              <a:gd name="connsiteX409" fmla="*/ 141760 w 270659"/>
              <a:gd name="connsiteY409" fmla="*/ 75377 h 208679"/>
              <a:gd name="connsiteX410" fmla="*/ 141515 w 270659"/>
              <a:gd name="connsiteY410" fmla="*/ 76846 h 208679"/>
              <a:gd name="connsiteX411" fmla="*/ 142984 w 270659"/>
              <a:gd name="connsiteY411" fmla="*/ 86888 h 208679"/>
              <a:gd name="connsiteX412" fmla="*/ 164294 w 270659"/>
              <a:gd name="connsiteY412" fmla="*/ 74152 h 208679"/>
              <a:gd name="connsiteX413" fmla="*/ 255412 w 270659"/>
              <a:gd name="connsiteY413" fmla="*/ 181921 h 208679"/>
              <a:gd name="connsiteX414" fmla="*/ 253208 w 270659"/>
              <a:gd name="connsiteY414" fmla="*/ 180696 h 208679"/>
              <a:gd name="connsiteX415" fmla="*/ 252473 w 270659"/>
              <a:gd name="connsiteY415" fmla="*/ 177757 h 208679"/>
              <a:gd name="connsiteX416" fmla="*/ 255412 w 270659"/>
              <a:gd name="connsiteY416" fmla="*/ 177022 h 208679"/>
              <a:gd name="connsiteX417" fmla="*/ 257617 w 270659"/>
              <a:gd name="connsiteY417" fmla="*/ 178247 h 208679"/>
              <a:gd name="connsiteX418" fmla="*/ 260556 w 270659"/>
              <a:gd name="connsiteY418" fmla="*/ 170899 h 208679"/>
              <a:gd name="connsiteX419" fmla="*/ 261781 w 270659"/>
              <a:gd name="connsiteY419" fmla="*/ 162571 h 208679"/>
              <a:gd name="connsiteX420" fmla="*/ 259331 w 270659"/>
              <a:gd name="connsiteY420" fmla="*/ 162571 h 208679"/>
              <a:gd name="connsiteX421" fmla="*/ 257127 w 270659"/>
              <a:gd name="connsiteY421" fmla="*/ 160367 h 208679"/>
              <a:gd name="connsiteX422" fmla="*/ 257127 w 270659"/>
              <a:gd name="connsiteY422" fmla="*/ 160122 h 208679"/>
              <a:gd name="connsiteX423" fmla="*/ 257127 w 270659"/>
              <a:gd name="connsiteY423" fmla="*/ 160122 h 208679"/>
              <a:gd name="connsiteX424" fmla="*/ 259331 w 270659"/>
              <a:gd name="connsiteY424" fmla="*/ 158163 h 208679"/>
              <a:gd name="connsiteX425" fmla="*/ 261781 w 270659"/>
              <a:gd name="connsiteY425" fmla="*/ 158163 h 208679"/>
              <a:gd name="connsiteX426" fmla="*/ 257617 w 270659"/>
              <a:gd name="connsiteY426" fmla="*/ 142487 h 208679"/>
              <a:gd name="connsiteX427" fmla="*/ 255412 w 270659"/>
              <a:gd name="connsiteY427" fmla="*/ 143712 h 208679"/>
              <a:gd name="connsiteX428" fmla="*/ 252473 w 270659"/>
              <a:gd name="connsiteY428" fmla="*/ 142977 h 208679"/>
              <a:gd name="connsiteX429" fmla="*/ 252228 w 270659"/>
              <a:gd name="connsiteY429" fmla="*/ 142242 h 208679"/>
              <a:gd name="connsiteX430" fmla="*/ 253208 w 270659"/>
              <a:gd name="connsiteY430" fmla="*/ 139793 h 208679"/>
              <a:gd name="connsiteX431" fmla="*/ 255412 w 270659"/>
              <a:gd name="connsiteY431" fmla="*/ 138568 h 208679"/>
              <a:gd name="connsiteX432" fmla="*/ 243900 w 270659"/>
              <a:gd name="connsiteY432" fmla="*/ 127057 h 208679"/>
              <a:gd name="connsiteX433" fmla="*/ 242675 w 270659"/>
              <a:gd name="connsiteY433" fmla="*/ 129261 h 208679"/>
              <a:gd name="connsiteX434" fmla="*/ 239736 w 270659"/>
              <a:gd name="connsiteY434" fmla="*/ 130241 h 208679"/>
              <a:gd name="connsiteX435" fmla="*/ 239736 w 270659"/>
              <a:gd name="connsiteY435" fmla="*/ 130241 h 208679"/>
              <a:gd name="connsiteX436" fmla="*/ 239001 w 270659"/>
              <a:gd name="connsiteY436" fmla="*/ 127302 h 208679"/>
              <a:gd name="connsiteX437" fmla="*/ 240226 w 270659"/>
              <a:gd name="connsiteY437" fmla="*/ 125097 h 208679"/>
              <a:gd name="connsiteX438" fmla="*/ 239246 w 270659"/>
              <a:gd name="connsiteY438" fmla="*/ 124607 h 208679"/>
              <a:gd name="connsiteX439" fmla="*/ 238756 w 270659"/>
              <a:gd name="connsiteY439" fmla="*/ 124362 h 208679"/>
              <a:gd name="connsiteX440" fmla="*/ 238021 w 270659"/>
              <a:gd name="connsiteY440" fmla="*/ 124118 h 208679"/>
              <a:gd name="connsiteX441" fmla="*/ 236797 w 270659"/>
              <a:gd name="connsiteY441" fmla="*/ 123628 h 208679"/>
              <a:gd name="connsiteX442" fmla="*/ 235817 w 270659"/>
              <a:gd name="connsiteY442" fmla="*/ 123138 h 208679"/>
              <a:gd name="connsiteX443" fmla="*/ 235082 w 270659"/>
              <a:gd name="connsiteY443" fmla="*/ 122893 h 208679"/>
              <a:gd name="connsiteX444" fmla="*/ 234347 w 270659"/>
              <a:gd name="connsiteY444" fmla="*/ 122648 h 208679"/>
              <a:gd name="connsiteX445" fmla="*/ 233613 w 270659"/>
              <a:gd name="connsiteY445" fmla="*/ 122403 h 208679"/>
              <a:gd name="connsiteX446" fmla="*/ 232388 w 270659"/>
              <a:gd name="connsiteY446" fmla="*/ 122158 h 208679"/>
              <a:gd name="connsiteX447" fmla="*/ 231653 w 270659"/>
              <a:gd name="connsiteY447" fmla="*/ 121913 h 208679"/>
              <a:gd name="connsiteX448" fmla="*/ 230673 w 270659"/>
              <a:gd name="connsiteY448" fmla="*/ 121668 h 208679"/>
              <a:gd name="connsiteX449" fmla="*/ 229449 w 270659"/>
              <a:gd name="connsiteY449" fmla="*/ 121423 h 208679"/>
              <a:gd name="connsiteX450" fmla="*/ 228469 w 270659"/>
              <a:gd name="connsiteY450" fmla="*/ 121178 h 208679"/>
              <a:gd name="connsiteX451" fmla="*/ 227489 w 270659"/>
              <a:gd name="connsiteY451" fmla="*/ 120933 h 208679"/>
              <a:gd name="connsiteX452" fmla="*/ 226509 w 270659"/>
              <a:gd name="connsiteY452" fmla="*/ 120933 h 208679"/>
              <a:gd name="connsiteX453" fmla="*/ 225285 w 270659"/>
              <a:gd name="connsiteY453" fmla="*/ 120933 h 208679"/>
              <a:gd name="connsiteX454" fmla="*/ 224550 w 270659"/>
              <a:gd name="connsiteY454" fmla="*/ 120933 h 208679"/>
              <a:gd name="connsiteX455" fmla="*/ 224550 w 270659"/>
              <a:gd name="connsiteY455" fmla="*/ 123383 h 208679"/>
              <a:gd name="connsiteX456" fmla="*/ 222345 w 270659"/>
              <a:gd name="connsiteY456" fmla="*/ 125587 h 208679"/>
              <a:gd name="connsiteX457" fmla="*/ 222345 w 270659"/>
              <a:gd name="connsiteY457" fmla="*/ 125587 h 208679"/>
              <a:gd name="connsiteX458" fmla="*/ 220141 w 270659"/>
              <a:gd name="connsiteY458" fmla="*/ 123383 h 208679"/>
              <a:gd name="connsiteX459" fmla="*/ 220141 w 270659"/>
              <a:gd name="connsiteY459" fmla="*/ 120933 h 208679"/>
              <a:gd name="connsiteX460" fmla="*/ 219406 w 270659"/>
              <a:gd name="connsiteY460" fmla="*/ 120933 h 208679"/>
              <a:gd name="connsiteX461" fmla="*/ 218181 w 270659"/>
              <a:gd name="connsiteY461" fmla="*/ 120933 h 208679"/>
              <a:gd name="connsiteX462" fmla="*/ 216957 w 270659"/>
              <a:gd name="connsiteY462" fmla="*/ 121178 h 208679"/>
              <a:gd name="connsiteX463" fmla="*/ 215732 w 270659"/>
              <a:gd name="connsiteY463" fmla="*/ 121423 h 208679"/>
              <a:gd name="connsiteX464" fmla="*/ 214752 w 270659"/>
              <a:gd name="connsiteY464" fmla="*/ 121668 h 208679"/>
              <a:gd name="connsiteX465" fmla="*/ 213282 w 270659"/>
              <a:gd name="connsiteY465" fmla="*/ 121913 h 208679"/>
              <a:gd name="connsiteX466" fmla="*/ 212548 w 270659"/>
              <a:gd name="connsiteY466" fmla="*/ 122158 h 208679"/>
              <a:gd name="connsiteX467" fmla="*/ 211323 w 270659"/>
              <a:gd name="connsiteY467" fmla="*/ 122403 h 208679"/>
              <a:gd name="connsiteX468" fmla="*/ 210343 w 270659"/>
              <a:gd name="connsiteY468" fmla="*/ 122648 h 208679"/>
              <a:gd name="connsiteX469" fmla="*/ 209363 w 270659"/>
              <a:gd name="connsiteY469" fmla="*/ 122893 h 208679"/>
              <a:gd name="connsiteX470" fmla="*/ 209118 w 270659"/>
              <a:gd name="connsiteY470" fmla="*/ 122893 h 208679"/>
              <a:gd name="connsiteX471" fmla="*/ 208629 w 270659"/>
              <a:gd name="connsiteY471" fmla="*/ 123138 h 208679"/>
              <a:gd name="connsiteX472" fmla="*/ 208139 w 270659"/>
              <a:gd name="connsiteY472" fmla="*/ 123383 h 208679"/>
              <a:gd name="connsiteX473" fmla="*/ 207159 w 270659"/>
              <a:gd name="connsiteY473" fmla="*/ 123873 h 208679"/>
              <a:gd name="connsiteX474" fmla="*/ 206179 w 270659"/>
              <a:gd name="connsiteY474" fmla="*/ 124362 h 208679"/>
              <a:gd name="connsiteX475" fmla="*/ 205199 w 270659"/>
              <a:gd name="connsiteY475" fmla="*/ 124852 h 208679"/>
              <a:gd name="connsiteX476" fmla="*/ 204709 w 270659"/>
              <a:gd name="connsiteY476" fmla="*/ 125097 h 208679"/>
              <a:gd name="connsiteX477" fmla="*/ 205934 w 270659"/>
              <a:gd name="connsiteY477" fmla="*/ 127302 h 208679"/>
              <a:gd name="connsiteX478" fmla="*/ 205199 w 270659"/>
              <a:gd name="connsiteY478" fmla="*/ 130486 h 208679"/>
              <a:gd name="connsiteX479" fmla="*/ 205199 w 270659"/>
              <a:gd name="connsiteY479" fmla="*/ 130486 h 208679"/>
              <a:gd name="connsiteX480" fmla="*/ 202260 w 270659"/>
              <a:gd name="connsiteY480" fmla="*/ 129506 h 208679"/>
              <a:gd name="connsiteX481" fmla="*/ 201035 w 270659"/>
              <a:gd name="connsiteY481" fmla="*/ 127302 h 208679"/>
              <a:gd name="connsiteX482" fmla="*/ 189523 w 270659"/>
              <a:gd name="connsiteY482" fmla="*/ 138813 h 208679"/>
              <a:gd name="connsiteX483" fmla="*/ 191728 w 270659"/>
              <a:gd name="connsiteY483" fmla="*/ 140038 h 208679"/>
              <a:gd name="connsiteX484" fmla="*/ 192707 w 270659"/>
              <a:gd name="connsiteY484" fmla="*/ 142487 h 208679"/>
              <a:gd name="connsiteX485" fmla="*/ 192462 w 270659"/>
              <a:gd name="connsiteY485" fmla="*/ 143222 h 208679"/>
              <a:gd name="connsiteX486" fmla="*/ 189523 w 270659"/>
              <a:gd name="connsiteY486" fmla="*/ 143957 h 208679"/>
              <a:gd name="connsiteX487" fmla="*/ 187319 w 270659"/>
              <a:gd name="connsiteY487" fmla="*/ 142732 h 208679"/>
              <a:gd name="connsiteX488" fmla="*/ 183155 w 270659"/>
              <a:gd name="connsiteY488" fmla="*/ 158408 h 208679"/>
              <a:gd name="connsiteX489" fmla="*/ 185604 w 270659"/>
              <a:gd name="connsiteY489" fmla="*/ 158408 h 208679"/>
              <a:gd name="connsiteX490" fmla="*/ 187809 w 270659"/>
              <a:gd name="connsiteY490" fmla="*/ 160367 h 208679"/>
              <a:gd name="connsiteX491" fmla="*/ 187809 w 270659"/>
              <a:gd name="connsiteY491" fmla="*/ 160367 h 208679"/>
              <a:gd name="connsiteX492" fmla="*/ 187809 w 270659"/>
              <a:gd name="connsiteY492" fmla="*/ 160612 h 208679"/>
              <a:gd name="connsiteX493" fmla="*/ 185604 w 270659"/>
              <a:gd name="connsiteY493" fmla="*/ 162816 h 208679"/>
              <a:gd name="connsiteX494" fmla="*/ 183155 w 270659"/>
              <a:gd name="connsiteY494" fmla="*/ 162816 h 208679"/>
              <a:gd name="connsiteX495" fmla="*/ 184379 w 270659"/>
              <a:gd name="connsiteY495" fmla="*/ 171144 h 208679"/>
              <a:gd name="connsiteX496" fmla="*/ 187319 w 270659"/>
              <a:gd name="connsiteY496" fmla="*/ 178492 h 208679"/>
              <a:gd name="connsiteX497" fmla="*/ 189523 w 270659"/>
              <a:gd name="connsiteY497" fmla="*/ 177267 h 208679"/>
              <a:gd name="connsiteX498" fmla="*/ 192462 w 270659"/>
              <a:gd name="connsiteY498" fmla="*/ 178002 h 208679"/>
              <a:gd name="connsiteX499" fmla="*/ 191728 w 270659"/>
              <a:gd name="connsiteY499" fmla="*/ 180941 h 208679"/>
              <a:gd name="connsiteX500" fmla="*/ 189523 w 270659"/>
              <a:gd name="connsiteY500" fmla="*/ 182166 h 208679"/>
              <a:gd name="connsiteX501" fmla="*/ 201035 w 270659"/>
              <a:gd name="connsiteY501" fmla="*/ 193677 h 208679"/>
              <a:gd name="connsiteX502" fmla="*/ 202260 w 270659"/>
              <a:gd name="connsiteY502" fmla="*/ 191473 h 208679"/>
              <a:gd name="connsiteX503" fmla="*/ 204954 w 270659"/>
              <a:gd name="connsiteY503" fmla="*/ 190493 h 208679"/>
              <a:gd name="connsiteX504" fmla="*/ 205444 w 270659"/>
              <a:gd name="connsiteY504" fmla="*/ 190738 h 208679"/>
              <a:gd name="connsiteX505" fmla="*/ 206179 w 270659"/>
              <a:gd name="connsiteY505" fmla="*/ 193677 h 208679"/>
              <a:gd name="connsiteX506" fmla="*/ 204954 w 270659"/>
              <a:gd name="connsiteY506" fmla="*/ 195882 h 208679"/>
              <a:gd name="connsiteX507" fmla="*/ 205934 w 270659"/>
              <a:gd name="connsiteY507" fmla="*/ 196371 h 208679"/>
              <a:gd name="connsiteX508" fmla="*/ 205934 w 270659"/>
              <a:gd name="connsiteY508" fmla="*/ 196371 h 208679"/>
              <a:gd name="connsiteX509" fmla="*/ 206914 w 270659"/>
              <a:gd name="connsiteY509" fmla="*/ 196861 h 208679"/>
              <a:gd name="connsiteX510" fmla="*/ 207894 w 270659"/>
              <a:gd name="connsiteY510" fmla="*/ 197351 h 208679"/>
              <a:gd name="connsiteX511" fmla="*/ 208629 w 270659"/>
              <a:gd name="connsiteY511" fmla="*/ 197596 h 208679"/>
              <a:gd name="connsiteX512" fmla="*/ 209118 w 270659"/>
              <a:gd name="connsiteY512" fmla="*/ 197841 h 208679"/>
              <a:gd name="connsiteX513" fmla="*/ 210098 w 270659"/>
              <a:gd name="connsiteY513" fmla="*/ 198331 h 208679"/>
              <a:gd name="connsiteX514" fmla="*/ 211078 w 270659"/>
              <a:gd name="connsiteY514" fmla="*/ 198576 h 208679"/>
              <a:gd name="connsiteX515" fmla="*/ 211813 w 270659"/>
              <a:gd name="connsiteY515" fmla="*/ 198821 h 208679"/>
              <a:gd name="connsiteX516" fmla="*/ 212548 w 270659"/>
              <a:gd name="connsiteY516" fmla="*/ 199066 h 208679"/>
              <a:gd name="connsiteX517" fmla="*/ 213772 w 270659"/>
              <a:gd name="connsiteY517" fmla="*/ 199311 h 208679"/>
              <a:gd name="connsiteX518" fmla="*/ 214507 w 270659"/>
              <a:gd name="connsiteY518" fmla="*/ 199556 h 208679"/>
              <a:gd name="connsiteX519" fmla="*/ 215487 w 270659"/>
              <a:gd name="connsiteY519" fmla="*/ 199800 h 208679"/>
              <a:gd name="connsiteX520" fmla="*/ 216467 w 270659"/>
              <a:gd name="connsiteY520" fmla="*/ 200045 h 208679"/>
              <a:gd name="connsiteX521" fmla="*/ 216957 w 270659"/>
              <a:gd name="connsiteY521" fmla="*/ 200045 h 208679"/>
              <a:gd name="connsiteX522" fmla="*/ 218181 w 270659"/>
              <a:gd name="connsiteY522" fmla="*/ 200290 h 208679"/>
              <a:gd name="connsiteX523" fmla="*/ 218426 w 270659"/>
              <a:gd name="connsiteY523" fmla="*/ 200290 h 208679"/>
              <a:gd name="connsiteX524" fmla="*/ 218916 w 270659"/>
              <a:gd name="connsiteY524" fmla="*/ 200290 h 208679"/>
              <a:gd name="connsiteX525" fmla="*/ 219651 w 270659"/>
              <a:gd name="connsiteY525" fmla="*/ 200290 h 208679"/>
              <a:gd name="connsiteX526" fmla="*/ 219896 w 270659"/>
              <a:gd name="connsiteY526" fmla="*/ 200290 h 208679"/>
              <a:gd name="connsiteX527" fmla="*/ 219896 w 270659"/>
              <a:gd name="connsiteY527" fmla="*/ 197841 h 208679"/>
              <a:gd name="connsiteX528" fmla="*/ 222100 w 270659"/>
              <a:gd name="connsiteY528" fmla="*/ 195637 h 208679"/>
              <a:gd name="connsiteX529" fmla="*/ 222100 w 270659"/>
              <a:gd name="connsiteY529" fmla="*/ 195637 h 208679"/>
              <a:gd name="connsiteX530" fmla="*/ 224305 w 270659"/>
              <a:gd name="connsiteY530" fmla="*/ 197841 h 208679"/>
              <a:gd name="connsiteX531" fmla="*/ 224305 w 270659"/>
              <a:gd name="connsiteY531" fmla="*/ 200290 h 208679"/>
              <a:gd name="connsiteX532" fmla="*/ 224795 w 270659"/>
              <a:gd name="connsiteY532" fmla="*/ 200290 h 208679"/>
              <a:gd name="connsiteX533" fmla="*/ 225285 w 270659"/>
              <a:gd name="connsiteY533" fmla="*/ 200290 h 208679"/>
              <a:gd name="connsiteX534" fmla="*/ 226509 w 270659"/>
              <a:gd name="connsiteY534" fmla="*/ 200290 h 208679"/>
              <a:gd name="connsiteX535" fmla="*/ 227489 w 270659"/>
              <a:gd name="connsiteY535" fmla="*/ 200290 h 208679"/>
              <a:gd name="connsiteX536" fmla="*/ 228714 w 270659"/>
              <a:gd name="connsiteY536" fmla="*/ 200045 h 208679"/>
              <a:gd name="connsiteX537" fmla="*/ 229938 w 270659"/>
              <a:gd name="connsiteY537" fmla="*/ 199800 h 208679"/>
              <a:gd name="connsiteX538" fmla="*/ 230673 w 270659"/>
              <a:gd name="connsiteY538" fmla="*/ 199556 h 208679"/>
              <a:gd name="connsiteX539" fmla="*/ 231898 w 270659"/>
              <a:gd name="connsiteY539" fmla="*/ 199311 h 208679"/>
              <a:gd name="connsiteX540" fmla="*/ 232633 w 270659"/>
              <a:gd name="connsiteY540" fmla="*/ 199066 h 208679"/>
              <a:gd name="connsiteX541" fmla="*/ 233857 w 270659"/>
              <a:gd name="connsiteY541" fmla="*/ 198821 h 208679"/>
              <a:gd name="connsiteX542" fmla="*/ 234837 w 270659"/>
              <a:gd name="connsiteY542" fmla="*/ 198576 h 208679"/>
              <a:gd name="connsiteX543" fmla="*/ 235572 w 270659"/>
              <a:gd name="connsiteY543" fmla="*/ 198331 h 208679"/>
              <a:gd name="connsiteX544" fmla="*/ 236307 w 270659"/>
              <a:gd name="connsiteY544" fmla="*/ 198086 h 208679"/>
              <a:gd name="connsiteX545" fmla="*/ 237287 w 270659"/>
              <a:gd name="connsiteY545" fmla="*/ 197596 h 208679"/>
              <a:gd name="connsiteX546" fmla="*/ 237777 w 270659"/>
              <a:gd name="connsiteY546" fmla="*/ 197351 h 208679"/>
              <a:gd name="connsiteX547" fmla="*/ 238756 w 270659"/>
              <a:gd name="connsiteY547" fmla="*/ 196861 h 208679"/>
              <a:gd name="connsiteX548" fmla="*/ 238756 w 270659"/>
              <a:gd name="connsiteY548" fmla="*/ 196861 h 208679"/>
              <a:gd name="connsiteX549" fmla="*/ 239736 w 270659"/>
              <a:gd name="connsiteY549" fmla="*/ 196371 h 208679"/>
              <a:gd name="connsiteX550" fmla="*/ 238511 w 270659"/>
              <a:gd name="connsiteY550" fmla="*/ 194167 h 208679"/>
              <a:gd name="connsiteX551" fmla="*/ 239246 w 270659"/>
              <a:gd name="connsiteY551" fmla="*/ 191228 h 208679"/>
              <a:gd name="connsiteX552" fmla="*/ 239736 w 270659"/>
              <a:gd name="connsiteY552" fmla="*/ 190983 h 208679"/>
              <a:gd name="connsiteX553" fmla="*/ 242430 w 270659"/>
              <a:gd name="connsiteY553" fmla="*/ 191963 h 208679"/>
              <a:gd name="connsiteX554" fmla="*/ 243655 w 270659"/>
              <a:gd name="connsiteY554" fmla="*/ 194167 h 208679"/>
              <a:gd name="connsiteX555" fmla="*/ 255167 w 270659"/>
              <a:gd name="connsiteY555" fmla="*/ 182655 h 20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</a:cxnLst>
            <a:rect l="l" t="t" r="r" b="b"/>
            <a:pathLst>
              <a:path w="270659" h="208679">
                <a:moveTo>
                  <a:pt x="248554" y="145426"/>
                </a:moveTo>
                <a:lnTo>
                  <a:pt x="248554" y="145426"/>
                </a:lnTo>
                <a:moveTo>
                  <a:pt x="89342" y="185840"/>
                </a:moveTo>
                <a:cubicBezTo>
                  <a:pt x="80524" y="199800"/>
                  <a:pt x="65093" y="208373"/>
                  <a:pt x="48437" y="208373"/>
                </a:cubicBezTo>
                <a:lnTo>
                  <a:pt x="48437" y="208373"/>
                </a:lnTo>
                <a:cubicBezTo>
                  <a:pt x="22228" y="208373"/>
                  <a:pt x="919" y="187554"/>
                  <a:pt x="184" y="161347"/>
                </a:cubicBezTo>
                <a:cubicBezTo>
                  <a:pt x="184" y="160857"/>
                  <a:pt x="184" y="160612"/>
                  <a:pt x="184" y="160122"/>
                </a:cubicBezTo>
                <a:cubicBezTo>
                  <a:pt x="184" y="145426"/>
                  <a:pt x="6797" y="131465"/>
                  <a:pt x="18309" y="122403"/>
                </a:cubicBezTo>
                <a:lnTo>
                  <a:pt x="18554" y="122158"/>
                </a:lnTo>
                <a:cubicBezTo>
                  <a:pt x="26882" y="115545"/>
                  <a:pt x="36680" y="112116"/>
                  <a:pt x="47212" y="111871"/>
                </a:cubicBezTo>
                <a:lnTo>
                  <a:pt x="47212" y="111871"/>
                </a:lnTo>
                <a:cubicBezTo>
                  <a:pt x="47212" y="111871"/>
                  <a:pt x="47457" y="111871"/>
                  <a:pt x="47457" y="111871"/>
                </a:cubicBezTo>
                <a:cubicBezTo>
                  <a:pt x="47457" y="111626"/>
                  <a:pt x="47457" y="111381"/>
                  <a:pt x="47457" y="111136"/>
                </a:cubicBezTo>
                <a:cubicBezTo>
                  <a:pt x="47457" y="84439"/>
                  <a:pt x="59459" y="59456"/>
                  <a:pt x="80279" y="42801"/>
                </a:cubicBezTo>
                <a:lnTo>
                  <a:pt x="80524" y="42556"/>
                </a:lnTo>
                <a:cubicBezTo>
                  <a:pt x="82974" y="40597"/>
                  <a:pt x="85178" y="38882"/>
                  <a:pt x="87873" y="37413"/>
                </a:cubicBezTo>
                <a:cubicBezTo>
                  <a:pt x="90322" y="26881"/>
                  <a:pt x="96201" y="17329"/>
                  <a:pt x="104774" y="10716"/>
                </a:cubicBezTo>
                <a:lnTo>
                  <a:pt x="105018" y="10471"/>
                </a:lnTo>
                <a:cubicBezTo>
                  <a:pt x="113346" y="3858"/>
                  <a:pt x="123144" y="429"/>
                  <a:pt x="133677" y="184"/>
                </a:cubicBezTo>
                <a:lnTo>
                  <a:pt x="133677" y="184"/>
                </a:lnTo>
                <a:cubicBezTo>
                  <a:pt x="134166" y="184"/>
                  <a:pt x="134411" y="184"/>
                  <a:pt x="134901" y="184"/>
                </a:cubicBezTo>
                <a:lnTo>
                  <a:pt x="134901" y="184"/>
                </a:lnTo>
                <a:cubicBezTo>
                  <a:pt x="135391" y="184"/>
                  <a:pt x="135636" y="184"/>
                  <a:pt x="136126" y="184"/>
                </a:cubicBezTo>
                <a:lnTo>
                  <a:pt x="136126" y="184"/>
                </a:lnTo>
                <a:cubicBezTo>
                  <a:pt x="146658" y="429"/>
                  <a:pt x="156701" y="4103"/>
                  <a:pt x="164784" y="10716"/>
                </a:cubicBezTo>
                <a:lnTo>
                  <a:pt x="164784" y="10716"/>
                </a:lnTo>
                <a:cubicBezTo>
                  <a:pt x="173357" y="17574"/>
                  <a:pt x="179236" y="26881"/>
                  <a:pt x="181685" y="37413"/>
                </a:cubicBezTo>
                <a:cubicBezTo>
                  <a:pt x="184134" y="39127"/>
                  <a:pt x="186584" y="40842"/>
                  <a:pt x="189033" y="42801"/>
                </a:cubicBezTo>
                <a:lnTo>
                  <a:pt x="189033" y="42801"/>
                </a:lnTo>
                <a:cubicBezTo>
                  <a:pt x="209853" y="59456"/>
                  <a:pt x="222100" y="84439"/>
                  <a:pt x="222100" y="111136"/>
                </a:cubicBezTo>
                <a:cubicBezTo>
                  <a:pt x="222100" y="111381"/>
                  <a:pt x="222100" y="111626"/>
                  <a:pt x="222100" y="111871"/>
                </a:cubicBezTo>
                <a:cubicBezTo>
                  <a:pt x="222345" y="111871"/>
                  <a:pt x="222345" y="111871"/>
                  <a:pt x="222590" y="111871"/>
                </a:cubicBezTo>
                <a:lnTo>
                  <a:pt x="222590" y="111871"/>
                </a:lnTo>
                <a:cubicBezTo>
                  <a:pt x="223080" y="111871"/>
                  <a:pt x="223325" y="111871"/>
                  <a:pt x="223815" y="111871"/>
                </a:cubicBezTo>
                <a:cubicBezTo>
                  <a:pt x="234347" y="112116"/>
                  <a:pt x="244390" y="115790"/>
                  <a:pt x="252473" y="122403"/>
                </a:cubicBezTo>
                <a:lnTo>
                  <a:pt x="252473" y="122403"/>
                </a:lnTo>
                <a:cubicBezTo>
                  <a:pt x="263985" y="131465"/>
                  <a:pt x="270599" y="145426"/>
                  <a:pt x="270599" y="160122"/>
                </a:cubicBezTo>
                <a:cubicBezTo>
                  <a:pt x="270599" y="160612"/>
                  <a:pt x="270599" y="160857"/>
                  <a:pt x="270599" y="161347"/>
                </a:cubicBezTo>
                <a:cubicBezTo>
                  <a:pt x="270599" y="161837"/>
                  <a:pt x="270599" y="162081"/>
                  <a:pt x="270599" y="162571"/>
                </a:cubicBezTo>
                <a:lnTo>
                  <a:pt x="270599" y="162571"/>
                </a:lnTo>
                <a:cubicBezTo>
                  <a:pt x="270599" y="163061"/>
                  <a:pt x="270599" y="163306"/>
                  <a:pt x="270599" y="163796"/>
                </a:cubicBezTo>
                <a:lnTo>
                  <a:pt x="270599" y="164041"/>
                </a:lnTo>
                <a:cubicBezTo>
                  <a:pt x="270599" y="164286"/>
                  <a:pt x="270599" y="164776"/>
                  <a:pt x="270599" y="165021"/>
                </a:cubicBezTo>
                <a:lnTo>
                  <a:pt x="270599" y="165266"/>
                </a:lnTo>
                <a:cubicBezTo>
                  <a:pt x="270599" y="165510"/>
                  <a:pt x="270599" y="166000"/>
                  <a:pt x="270599" y="166245"/>
                </a:cubicBezTo>
                <a:lnTo>
                  <a:pt x="270599" y="166490"/>
                </a:lnTo>
                <a:cubicBezTo>
                  <a:pt x="270599" y="166735"/>
                  <a:pt x="270599" y="167225"/>
                  <a:pt x="270354" y="167470"/>
                </a:cubicBezTo>
                <a:lnTo>
                  <a:pt x="270354" y="167715"/>
                </a:lnTo>
                <a:cubicBezTo>
                  <a:pt x="270354" y="167960"/>
                  <a:pt x="270354" y="168205"/>
                  <a:pt x="270109" y="168450"/>
                </a:cubicBezTo>
                <a:lnTo>
                  <a:pt x="270109" y="168939"/>
                </a:lnTo>
                <a:cubicBezTo>
                  <a:pt x="270109" y="169184"/>
                  <a:pt x="270109" y="169429"/>
                  <a:pt x="269864" y="169674"/>
                </a:cubicBezTo>
                <a:lnTo>
                  <a:pt x="269864" y="170164"/>
                </a:lnTo>
                <a:lnTo>
                  <a:pt x="269619" y="170654"/>
                </a:lnTo>
                <a:lnTo>
                  <a:pt x="269374" y="171144"/>
                </a:lnTo>
                <a:cubicBezTo>
                  <a:pt x="266925" y="182166"/>
                  <a:pt x="260556" y="191718"/>
                  <a:pt x="251738" y="198576"/>
                </a:cubicBezTo>
                <a:cubicBezTo>
                  <a:pt x="251493" y="198821"/>
                  <a:pt x="251248" y="198821"/>
                  <a:pt x="251248" y="199066"/>
                </a:cubicBezTo>
                <a:lnTo>
                  <a:pt x="251003" y="199311"/>
                </a:lnTo>
                <a:cubicBezTo>
                  <a:pt x="250758" y="199556"/>
                  <a:pt x="250513" y="199556"/>
                  <a:pt x="250513" y="199800"/>
                </a:cubicBezTo>
                <a:lnTo>
                  <a:pt x="250024" y="200045"/>
                </a:lnTo>
                <a:cubicBezTo>
                  <a:pt x="249779" y="200290"/>
                  <a:pt x="249534" y="200290"/>
                  <a:pt x="249289" y="200535"/>
                </a:cubicBezTo>
                <a:lnTo>
                  <a:pt x="249044" y="200780"/>
                </a:lnTo>
                <a:cubicBezTo>
                  <a:pt x="248799" y="201025"/>
                  <a:pt x="248554" y="201025"/>
                  <a:pt x="248309" y="201270"/>
                </a:cubicBezTo>
                <a:lnTo>
                  <a:pt x="248064" y="201515"/>
                </a:lnTo>
                <a:cubicBezTo>
                  <a:pt x="247819" y="201760"/>
                  <a:pt x="247574" y="201760"/>
                  <a:pt x="247329" y="202005"/>
                </a:cubicBezTo>
                <a:lnTo>
                  <a:pt x="247084" y="202250"/>
                </a:lnTo>
                <a:cubicBezTo>
                  <a:pt x="246839" y="202495"/>
                  <a:pt x="246594" y="202495"/>
                  <a:pt x="246349" y="202740"/>
                </a:cubicBezTo>
                <a:lnTo>
                  <a:pt x="246105" y="202985"/>
                </a:lnTo>
                <a:cubicBezTo>
                  <a:pt x="245860" y="203229"/>
                  <a:pt x="245615" y="203229"/>
                  <a:pt x="245370" y="203474"/>
                </a:cubicBezTo>
                <a:lnTo>
                  <a:pt x="245125" y="203719"/>
                </a:lnTo>
                <a:cubicBezTo>
                  <a:pt x="244880" y="203964"/>
                  <a:pt x="244635" y="203964"/>
                  <a:pt x="244145" y="204209"/>
                </a:cubicBezTo>
                <a:lnTo>
                  <a:pt x="243900" y="204209"/>
                </a:lnTo>
                <a:cubicBezTo>
                  <a:pt x="243655" y="204454"/>
                  <a:pt x="243410" y="204454"/>
                  <a:pt x="243165" y="204699"/>
                </a:cubicBezTo>
                <a:lnTo>
                  <a:pt x="242920" y="204699"/>
                </a:lnTo>
                <a:cubicBezTo>
                  <a:pt x="242675" y="204944"/>
                  <a:pt x="242430" y="204944"/>
                  <a:pt x="242185" y="205189"/>
                </a:cubicBezTo>
                <a:lnTo>
                  <a:pt x="241941" y="205434"/>
                </a:lnTo>
                <a:cubicBezTo>
                  <a:pt x="241696" y="205679"/>
                  <a:pt x="241451" y="205679"/>
                  <a:pt x="241206" y="205679"/>
                </a:cubicBezTo>
                <a:lnTo>
                  <a:pt x="240961" y="205679"/>
                </a:lnTo>
                <a:cubicBezTo>
                  <a:pt x="240716" y="205679"/>
                  <a:pt x="240471" y="205924"/>
                  <a:pt x="240226" y="205924"/>
                </a:cubicBezTo>
                <a:lnTo>
                  <a:pt x="239981" y="205924"/>
                </a:lnTo>
                <a:cubicBezTo>
                  <a:pt x="239736" y="205924"/>
                  <a:pt x="239246" y="206169"/>
                  <a:pt x="239001" y="206169"/>
                </a:cubicBezTo>
                <a:lnTo>
                  <a:pt x="239001" y="206169"/>
                </a:lnTo>
                <a:cubicBezTo>
                  <a:pt x="238756" y="206169"/>
                  <a:pt x="238266" y="206414"/>
                  <a:pt x="238021" y="206414"/>
                </a:cubicBezTo>
                <a:lnTo>
                  <a:pt x="237777" y="206414"/>
                </a:lnTo>
                <a:cubicBezTo>
                  <a:pt x="237532" y="206414"/>
                  <a:pt x="237042" y="206658"/>
                  <a:pt x="236797" y="206658"/>
                </a:cubicBezTo>
                <a:lnTo>
                  <a:pt x="236552" y="206658"/>
                </a:lnTo>
                <a:cubicBezTo>
                  <a:pt x="236307" y="206658"/>
                  <a:pt x="235817" y="206903"/>
                  <a:pt x="235572" y="206903"/>
                </a:cubicBezTo>
                <a:lnTo>
                  <a:pt x="235572" y="206903"/>
                </a:lnTo>
                <a:cubicBezTo>
                  <a:pt x="235327" y="206903"/>
                  <a:pt x="234837" y="207148"/>
                  <a:pt x="234592" y="207148"/>
                </a:cubicBezTo>
                <a:lnTo>
                  <a:pt x="234347" y="207148"/>
                </a:lnTo>
                <a:cubicBezTo>
                  <a:pt x="234102" y="207148"/>
                  <a:pt x="233613" y="207393"/>
                  <a:pt x="233368" y="207393"/>
                </a:cubicBezTo>
                <a:lnTo>
                  <a:pt x="233123" y="207393"/>
                </a:lnTo>
                <a:cubicBezTo>
                  <a:pt x="232878" y="207393"/>
                  <a:pt x="232388" y="207638"/>
                  <a:pt x="232143" y="207638"/>
                </a:cubicBezTo>
                <a:lnTo>
                  <a:pt x="231898" y="207638"/>
                </a:lnTo>
                <a:cubicBezTo>
                  <a:pt x="231653" y="207638"/>
                  <a:pt x="231163" y="207883"/>
                  <a:pt x="230918" y="207883"/>
                </a:cubicBezTo>
                <a:lnTo>
                  <a:pt x="230673" y="207883"/>
                </a:lnTo>
                <a:cubicBezTo>
                  <a:pt x="230428" y="207883"/>
                  <a:pt x="229938" y="207883"/>
                  <a:pt x="229693" y="208128"/>
                </a:cubicBezTo>
                <a:lnTo>
                  <a:pt x="229693" y="208128"/>
                </a:lnTo>
                <a:cubicBezTo>
                  <a:pt x="229204" y="208128"/>
                  <a:pt x="228959" y="208128"/>
                  <a:pt x="228469" y="208373"/>
                </a:cubicBezTo>
                <a:lnTo>
                  <a:pt x="228469" y="208373"/>
                </a:lnTo>
                <a:cubicBezTo>
                  <a:pt x="228224" y="208373"/>
                  <a:pt x="227734" y="208373"/>
                  <a:pt x="227489" y="208618"/>
                </a:cubicBezTo>
                <a:lnTo>
                  <a:pt x="227489" y="208618"/>
                </a:lnTo>
                <a:cubicBezTo>
                  <a:pt x="226999" y="208618"/>
                  <a:pt x="226754" y="208618"/>
                  <a:pt x="226509" y="208618"/>
                </a:cubicBezTo>
                <a:lnTo>
                  <a:pt x="226509" y="208618"/>
                </a:lnTo>
                <a:cubicBezTo>
                  <a:pt x="226019" y="208618"/>
                  <a:pt x="225774" y="208618"/>
                  <a:pt x="225285" y="208618"/>
                </a:cubicBezTo>
                <a:lnTo>
                  <a:pt x="225285" y="208618"/>
                </a:lnTo>
                <a:cubicBezTo>
                  <a:pt x="224795" y="208618"/>
                  <a:pt x="224550" y="208618"/>
                  <a:pt x="224060" y="208618"/>
                </a:cubicBezTo>
                <a:lnTo>
                  <a:pt x="224060" y="208618"/>
                </a:lnTo>
                <a:cubicBezTo>
                  <a:pt x="223570" y="208618"/>
                  <a:pt x="223325" y="208618"/>
                  <a:pt x="222835" y="208618"/>
                </a:cubicBezTo>
                <a:lnTo>
                  <a:pt x="222835" y="208618"/>
                </a:lnTo>
                <a:cubicBezTo>
                  <a:pt x="222345" y="208618"/>
                  <a:pt x="222100" y="208618"/>
                  <a:pt x="221610" y="208618"/>
                </a:cubicBezTo>
                <a:lnTo>
                  <a:pt x="221610" y="208618"/>
                </a:lnTo>
                <a:cubicBezTo>
                  <a:pt x="221121" y="208618"/>
                  <a:pt x="220876" y="208618"/>
                  <a:pt x="220386" y="208618"/>
                </a:cubicBezTo>
                <a:lnTo>
                  <a:pt x="220386" y="208618"/>
                </a:lnTo>
                <a:cubicBezTo>
                  <a:pt x="219896" y="208618"/>
                  <a:pt x="219651" y="208618"/>
                  <a:pt x="219161" y="208618"/>
                </a:cubicBezTo>
                <a:lnTo>
                  <a:pt x="219161" y="208618"/>
                </a:lnTo>
                <a:cubicBezTo>
                  <a:pt x="218671" y="208618"/>
                  <a:pt x="218426" y="208618"/>
                  <a:pt x="217936" y="208618"/>
                </a:cubicBezTo>
                <a:lnTo>
                  <a:pt x="217936" y="208618"/>
                </a:lnTo>
                <a:cubicBezTo>
                  <a:pt x="217691" y="208618"/>
                  <a:pt x="217201" y="208618"/>
                  <a:pt x="216957" y="208373"/>
                </a:cubicBezTo>
                <a:lnTo>
                  <a:pt x="216957" y="208373"/>
                </a:lnTo>
                <a:cubicBezTo>
                  <a:pt x="216467" y="208373"/>
                  <a:pt x="216222" y="208373"/>
                  <a:pt x="215732" y="208128"/>
                </a:cubicBezTo>
                <a:lnTo>
                  <a:pt x="215732" y="208128"/>
                </a:lnTo>
                <a:cubicBezTo>
                  <a:pt x="215487" y="208128"/>
                  <a:pt x="214997" y="208128"/>
                  <a:pt x="214752" y="207883"/>
                </a:cubicBezTo>
                <a:lnTo>
                  <a:pt x="214507" y="207883"/>
                </a:lnTo>
                <a:cubicBezTo>
                  <a:pt x="214262" y="207883"/>
                  <a:pt x="213772" y="207638"/>
                  <a:pt x="213527" y="207638"/>
                </a:cubicBezTo>
                <a:lnTo>
                  <a:pt x="213282" y="207638"/>
                </a:lnTo>
                <a:cubicBezTo>
                  <a:pt x="213037" y="207638"/>
                  <a:pt x="212548" y="207393"/>
                  <a:pt x="212303" y="207393"/>
                </a:cubicBezTo>
                <a:lnTo>
                  <a:pt x="212058" y="207393"/>
                </a:lnTo>
                <a:cubicBezTo>
                  <a:pt x="211813" y="207393"/>
                  <a:pt x="211323" y="207148"/>
                  <a:pt x="211078" y="207148"/>
                </a:cubicBezTo>
                <a:lnTo>
                  <a:pt x="210833" y="207148"/>
                </a:lnTo>
                <a:cubicBezTo>
                  <a:pt x="210588" y="207148"/>
                  <a:pt x="210098" y="206903"/>
                  <a:pt x="209853" y="206903"/>
                </a:cubicBezTo>
                <a:lnTo>
                  <a:pt x="209608" y="206903"/>
                </a:lnTo>
                <a:cubicBezTo>
                  <a:pt x="209363" y="206903"/>
                  <a:pt x="208873" y="206658"/>
                  <a:pt x="208629" y="206658"/>
                </a:cubicBezTo>
                <a:lnTo>
                  <a:pt x="208384" y="206658"/>
                </a:lnTo>
                <a:cubicBezTo>
                  <a:pt x="208139" y="206658"/>
                  <a:pt x="207649" y="206414"/>
                  <a:pt x="207404" y="206414"/>
                </a:cubicBezTo>
                <a:lnTo>
                  <a:pt x="207159" y="206414"/>
                </a:lnTo>
                <a:cubicBezTo>
                  <a:pt x="206914" y="206414"/>
                  <a:pt x="206424" y="206169"/>
                  <a:pt x="206179" y="206169"/>
                </a:cubicBezTo>
                <a:lnTo>
                  <a:pt x="206179" y="206169"/>
                </a:lnTo>
                <a:cubicBezTo>
                  <a:pt x="205934" y="206169"/>
                  <a:pt x="205444" y="205924"/>
                  <a:pt x="205199" y="205924"/>
                </a:cubicBezTo>
                <a:lnTo>
                  <a:pt x="204954" y="205924"/>
                </a:lnTo>
                <a:cubicBezTo>
                  <a:pt x="204709" y="205924"/>
                  <a:pt x="204465" y="205679"/>
                  <a:pt x="204220" y="205679"/>
                </a:cubicBezTo>
                <a:lnTo>
                  <a:pt x="203975" y="205679"/>
                </a:lnTo>
                <a:cubicBezTo>
                  <a:pt x="203730" y="205679"/>
                  <a:pt x="203485" y="205434"/>
                  <a:pt x="203240" y="205434"/>
                </a:cubicBezTo>
                <a:lnTo>
                  <a:pt x="202995" y="205189"/>
                </a:lnTo>
                <a:cubicBezTo>
                  <a:pt x="202750" y="205189"/>
                  <a:pt x="202505" y="204944"/>
                  <a:pt x="202260" y="204699"/>
                </a:cubicBezTo>
                <a:lnTo>
                  <a:pt x="202015" y="204699"/>
                </a:lnTo>
                <a:cubicBezTo>
                  <a:pt x="201770" y="204454"/>
                  <a:pt x="201525" y="204454"/>
                  <a:pt x="201280" y="204209"/>
                </a:cubicBezTo>
                <a:lnTo>
                  <a:pt x="201035" y="204209"/>
                </a:lnTo>
                <a:cubicBezTo>
                  <a:pt x="200790" y="203964"/>
                  <a:pt x="200545" y="203964"/>
                  <a:pt x="200056" y="203719"/>
                </a:cubicBezTo>
                <a:lnTo>
                  <a:pt x="199811" y="203474"/>
                </a:lnTo>
                <a:cubicBezTo>
                  <a:pt x="199566" y="203229"/>
                  <a:pt x="199321" y="203229"/>
                  <a:pt x="199076" y="202985"/>
                </a:cubicBezTo>
                <a:lnTo>
                  <a:pt x="198831" y="202740"/>
                </a:lnTo>
                <a:cubicBezTo>
                  <a:pt x="198586" y="202495"/>
                  <a:pt x="198341" y="202495"/>
                  <a:pt x="198096" y="202250"/>
                </a:cubicBezTo>
                <a:lnTo>
                  <a:pt x="197851" y="202005"/>
                </a:lnTo>
                <a:cubicBezTo>
                  <a:pt x="197606" y="201760"/>
                  <a:pt x="197361" y="201760"/>
                  <a:pt x="197116" y="201515"/>
                </a:cubicBezTo>
                <a:lnTo>
                  <a:pt x="196871" y="201270"/>
                </a:lnTo>
                <a:cubicBezTo>
                  <a:pt x="196626" y="201025"/>
                  <a:pt x="196381" y="201025"/>
                  <a:pt x="196137" y="200780"/>
                </a:cubicBezTo>
                <a:lnTo>
                  <a:pt x="195892" y="200535"/>
                </a:lnTo>
                <a:cubicBezTo>
                  <a:pt x="195647" y="200290"/>
                  <a:pt x="195402" y="200290"/>
                  <a:pt x="195157" y="200045"/>
                </a:cubicBezTo>
                <a:lnTo>
                  <a:pt x="194667" y="199800"/>
                </a:lnTo>
                <a:cubicBezTo>
                  <a:pt x="194422" y="199556"/>
                  <a:pt x="194177" y="199556"/>
                  <a:pt x="194177" y="199311"/>
                </a:cubicBezTo>
                <a:lnTo>
                  <a:pt x="193932" y="199066"/>
                </a:lnTo>
                <a:cubicBezTo>
                  <a:pt x="193687" y="198821"/>
                  <a:pt x="193442" y="198821"/>
                  <a:pt x="193442" y="198576"/>
                </a:cubicBezTo>
                <a:cubicBezTo>
                  <a:pt x="188543" y="194902"/>
                  <a:pt x="184624" y="190493"/>
                  <a:pt x="181440" y="185350"/>
                </a:cubicBezTo>
                <a:cubicBezTo>
                  <a:pt x="167478" y="194167"/>
                  <a:pt x="151312" y="198821"/>
                  <a:pt x="134901" y="198821"/>
                </a:cubicBezTo>
                <a:lnTo>
                  <a:pt x="134901" y="198821"/>
                </a:lnTo>
                <a:cubicBezTo>
                  <a:pt x="118735" y="198821"/>
                  <a:pt x="103059" y="194412"/>
                  <a:pt x="89342" y="185840"/>
                </a:cubicBezTo>
                <a:close/>
                <a:moveTo>
                  <a:pt x="222835" y="163796"/>
                </a:moveTo>
                <a:cubicBezTo>
                  <a:pt x="222590" y="163796"/>
                  <a:pt x="222590" y="163796"/>
                  <a:pt x="222345" y="163796"/>
                </a:cubicBezTo>
                <a:cubicBezTo>
                  <a:pt x="220631" y="166000"/>
                  <a:pt x="218671" y="168450"/>
                  <a:pt x="216957" y="170654"/>
                </a:cubicBezTo>
                <a:cubicBezTo>
                  <a:pt x="215242" y="172613"/>
                  <a:pt x="213772" y="174573"/>
                  <a:pt x="212058" y="176777"/>
                </a:cubicBezTo>
                <a:cubicBezTo>
                  <a:pt x="211568" y="177267"/>
                  <a:pt x="211078" y="178002"/>
                  <a:pt x="210588" y="178492"/>
                </a:cubicBezTo>
                <a:lnTo>
                  <a:pt x="210343" y="178737"/>
                </a:lnTo>
                <a:lnTo>
                  <a:pt x="212303" y="180206"/>
                </a:lnTo>
                <a:lnTo>
                  <a:pt x="206424" y="180696"/>
                </a:lnTo>
                <a:lnTo>
                  <a:pt x="205934" y="174818"/>
                </a:lnTo>
                <a:lnTo>
                  <a:pt x="207649" y="176287"/>
                </a:lnTo>
                <a:cubicBezTo>
                  <a:pt x="208139" y="175797"/>
                  <a:pt x="208629" y="175063"/>
                  <a:pt x="209118" y="174573"/>
                </a:cubicBezTo>
                <a:cubicBezTo>
                  <a:pt x="210833" y="172368"/>
                  <a:pt x="212548" y="170409"/>
                  <a:pt x="214262" y="168205"/>
                </a:cubicBezTo>
                <a:cubicBezTo>
                  <a:pt x="215977" y="166000"/>
                  <a:pt x="217936" y="163551"/>
                  <a:pt x="219651" y="161347"/>
                </a:cubicBezTo>
                <a:cubicBezTo>
                  <a:pt x="219406" y="160857"/>
                  <a:pt x="219406" y="160612"/>
                  <a:pt x="219406" y="160122"/>
                </a:cubicBezTo>
                <a:cubicBezTo>
                  <a:pt x="219406" y="158163"/>
                  <a:pt x="220876" y="156693"/>
                  <a:pt x="222835" y="156693"/>
                </a:cubicBezTo>
                <a:cubicBezTo>
                  <a:pt x="223570" y="156693"/>
                  <a:pt x="224060" y="156938"/>
                  <a:pt x="224550" y="157183"/>
                </a:cubicBezTo>
                <a:lnTo>
                  <a:pt x="243900" y="145916"/>
                </a:lnTo>
                <a:lnTo>
                  <a:pt x="242675" y="143957"/>
                </a:lnTo>
                <a:lnTo>
                  <a:pt x="248309" y="145426"/>
                </a:lnTo>
                <a:lnTo>
                  <a:pt x="248309" y="145426"/>
                </a:lnTo>
                <a:lnTo>
                  <a:pt x="248064" y="146406"/>
                </a:lnTo>
                <a:lnTo>
                  <a:pt x="246839" y="151060"/>
                </a:lnTo>
                <a:lnTo>
                  <a:pt x="245615" y="149100"/>
                </a:lnTo>
                <a:lnTo>
                  <a:pt x="226264" y="160367"/>
                </a:lnTo>
                <a:cubicBezTo>
                  <a:pt x="226264" y="162326"/>
                  <a:pt x="224795" y="163796"/>
                  <a:pt x="222835" y="163796"/>
                </a:cubicBezTo>
                <a:close/>
                <a:moveTo>
                  <a:pt x="59704" y="144447"/>
                </a:moveTo>
                <a:cubicBezTo>
                  <a:pt x="60439" y="142977"/>
                  <a:pt x="60684" y="141263"/>
                  <a:pt x="60929" y="139793"/>
                </a:cubicBezTo>
                <a:cubicBezTo>
                  <a:pt x="60929" y="139793"/>
                  <a:pt x="60684" y="139548"/>
                  <a:pt x="60684" y="139548"/>
                </a:cubicBezTo>
                <a:cubicBezTo>
                  <a:pt x="59949" y="139058"/>
                  <a:pt x="58480" y="138813"/>
                  <a:pt x="57500" y="138568"/>
                </a:cubicBezTo>
                <a:cubicBezTo>
                  <a:pt x="51866" y="137344"/>
                  <a:pt x="45743" y="138323"/>
                  <a:pt x="41334" y="141507"/>
                </a:cubicBezTo>
                <a:lnTo>
                  <a:pt x="41334" y="141507"/>
                </a:lnTo>
                <a:cubicBezTo>
                  <a:pt x="36925" y="144447"/>
                  <a:pt x="34231" y="149590"/>
                  <a:pt x="33251" y="154734"/>
                </a:cubicBezTo>
                <a:lnTo>
                  <a:pt x="33251" y="155223"/>
                </a:lnTo>
                <a:lnTo>
                  <a:pt x="32761" y="155223"/>
                </a:lnTo>
                <a:cubicBezTo>
                  <a:pt x="31781" y="155223"/>
                  <a:pt x="30556" y="155223"/>
                  <a:pt x="29577" y="155223"/>
                </a:cubicBezTo>
                <a:cubicBezTo>
                  <a:pt x="29332" y="155958"/>
                  <a:pt x="29087" y="156938"/>
                  <a:pt x="29087" y="157673"/>
                </a:cubicBezTo>
                <a:cubicBezTo>
                  <a:pt x="30067" y="157673"/>
                  <a:pt x="31291" y="157673"/>
                  <a:pt x="32271" y="157673"/>
                </a:cubicBezTo>
                <a:lnTo>
                  <a:pt x="33006" y="157673"/>
                </a:lnTo>
                <a:lnTo>
                  <a:pt x="33006" y="158408"/>
                </a:lnTo>
                <a:cubicBezTo>
                  <a:pt x="33006" y="159632"/>
                  <a:pt x="33006" y="160612"/>
                  <a:pt x="33006" y="161837"/>
                </a:cubicBezTo>
                <a:lnTo>
                  <a:pt x="33006" y="162571"/>
                </a:lnTo>
                <a:lnTo>
                  <a:pt x="32271" y="162571"/>
                </a:lnTo>
                <a:cubicBezTo>
                  <a:pt x="31046" y="162571"/>
                  <a:pt x="30067" y="162571"/>
                  <a:pt x="28842" y="162571"/>
                </a:cubicBezTo>
                <a:cubicBezTo>
                  <a:pt x="28597" y="163306"/>
                  <a:pt x="28597" y="164286"/>
                  <a:pt x="28352" y="165021"/>
                </a:cubicBezTo>
                <a:cubicBezTo>
                  <a:pt x="29822" y="165266"/>
                  <a:pt x="31046" y="165021"/>
                  <a:pt x="32516" y="165021"/>
                </a:cubicBezTo>
                <a:lnTo>
                  <a:pt x="33006" y="165021"/>
                </a:lnTo>
                <a:lnTo>
                  <a:pt x="33006" y="165510"/>
                </a:lnTo>
                <a:cubicBezTo>
                  <a:pt x="33741" y="169919"/>
                  <a:pt x="35455" y="174328"/>
                  <a:pt x="38884" y="177512"/>
                </a:cubicBezTo>
                <a:lnTo>
                  <a:pt x="38884" y="177512"/>
                </a:lnTo>
                <a:cubicBezTo>
                  <a:pt x="40109" y="178492"/>
                  <a:pt x="41334" y="179471"/>
                  <a:pt x="42559" y="180206"/>
                </a:cubicBezTo>
                <a:cubicBezTo>
                  <a:pt x="46233" y="182166"/>
                  <a:pt x="50397" y="182655"/>
                  <a:pt x="54316" y="182166"/>
                </a:cubicBezTo>
                <a:cubicBezTo>
                  <a:pt x="56520" y="181921"/>
                  <a:pt x="58725" y="181676"/>
                  <a:pt x="60684" y="180451"/>
                </a:cubicBezTo>
                <a:cubicBezTo>
                  <a:pt x="60684" y="180206"/>
                  <a:pt x="60684" y="179961"/>
                  <a:pt x="60684" y="179716"/>
                </a:cubicBezTo>
                <a:cubicBezTo>
                  <a:pt x="60684" y="178492"/>
                  <a:pt x="60194" y="177022"/>
                  <a:pt x="59949" y="175553"/>
                </a:cubicBezTo>
                <a:cubicBezTo>
                  <a:pt x="59704" y="175553"/>
                  <a:pt x="59704" y="175553"/>
                  <a:pt x="59459" y="175553"/>
                </a:cubicBezTo>
                <a:cubicBezTo>
                  <a:pt x="58235" y="175797"/>
                  <a:pt x="57010" y="176287"/>
                  <a:pt x="55785" y="176287"/>
                </a:cubicBezTo>
                <a:cubicBezTo>
                  <a:pt x="52111" y="176777"/>
                  <a:pt x="47947" y="176532"/>
                  <a:pt x="44763" y="174083"/>
                </a:cubicBezTo>
                <a:cubicBezTo>
                  <a:pt x="42069" y="171879"/>
                  <a:pt x="40844" y="168695"/>
                  <a:pt x="40109" y="165510"/>
                </a:cubicBezTo>
                <a:lnTo>
                  <a:pt x="39864" y="164776"/>
                </a:lnTo>
                <a:lnTo>
                  <a:pt x="40844" y="164776"/>
                </a:lnTo>
                <a:cubicBezTo>
                  <a:pt x="45743" y="164776"/>
                  <a:pt x="50642" y="164776"/>
                  <a:pt x="55540" y="164776"/>
                </a:cubicBezTo>
                <a:cubicBezTo>
                  <a:pt x="55785" y="164041"/>
                  <a:pt x="55785" y="163061"/>
                  <a:pt x="56030" y="162326"/>
                </a:cubicBezTo>
                <a:cubicBezTo>
                  <a:pt x="50887" y="161837"/>
                  <a:pt x="45743" y="162326"/>
                  <a:pt x="40354" y="162081"/>
                </a:cubicBezTo>
                <a:lnTo>
                  <a:pt x="39619" y="162081"/>
                </a:lnTo>
                <a:lnTo>
                  <a:pt x="39619" y="161347"/>
                </a:lnTo>
                <a:cubicBezTo>
                  <a:pt x="39619" y="160122"/>
                  <a:pt x="39619" y="159142"/>
                  <a:pt x="39619" y="157918"/>
                </a:cubicBezTo>
                <a:lnTo>
                  <a:pt x="39619" y="157183"/>
                </a:lnTo>
                <a:lnTo>
                  <a:pt x="40354" y="157183"/>
                </a:lnTo>
                <a:cubicBezTo>
                  <a:pt x="45743" y="157183"/>
                  <a:pt x="51376" y="157183"/>
                  <a:pt x="56765" y="157183"/>
                </a:cubicBezTo>
                <a:cubicBezTo>
                  <a:pt x="57010" y="156448"/>
                  <a:pt x="57010" y="155468"/>
                  <a:pt x="57255" y="154734"/>
                </a:cubicBezTo>
                <a:cubicBezTo>
                  <a:pt x="51866" y="154489"/>
                  <a:pt x="46233" y="154734"/>
                  <a:pt x="40844" y="154734"/>
                </a:cubicBezTo>
                <a:lnTo>
                  <a:pt x="40109" y="154734"/>
                </a:lnTo>
                <a:lnTo>
                  <a:pt x="40354" y="153999"/>
                </a:lnTo>
                <a:cubicBezTo>
                  <a:pt x="41089" y="150570"/>
                  <a:pt x="42559" y="147386"/>
                  <a:pt x="45253" y="145181"/>
                </a:cubicBezTo>
                <a:cubicBezTo>
                  <a:pt x="48437" y="142732"/>
                  <a:pt x="52601" y="142487"/>
                  <a:pt x="56520" y="143222"/>
                </a:cubicBezTo>
                <a:cubicBezTo>
                  <a:pt x="57010" y="143222"/>
                  <a:pt x="57745" y="143467"/>
                  <a:pt x="58235" y="143712"/>
                </a:cubicBezTo>
                <a:cubicBezTo>
                  <a:pt x="58725" y="143957"/>
                  <a:pt x="59459" y="143957"/>
                  <a:pt x="59949" y="144202"/>
                </a:cubicBezTo>
                <a:close/>
                <a:moveTo>
                  <a:pt x="56030" y="112606"/>
                </a:moveTo>
                <a:cubicBezTo>
                  <a:pt x="64113" y="113831"/>
                  <a:pt x="71706" y="117260"/>
                  <a:pt x="78320" y="122403"/>
                </a:cubicBezTo>
                <a:lnTo>
                  <a:pt x="78320" y="122403"/>
                </a:lnTo>
                <a:cubicBezTo>
                  <a:pt x="89832" y="131465"/>
                  <a:pt x="96446" y="145426"/>
                  <a:pt x="96446" y="160122"/>
                </a:cubicBezTo>
                <a:cubicBezTo>
                  <a:pt x="96446" y="160612"/>
                  <a:pt x="96446" y="160857"/>
                  <a:pt x="96446" y="161347"/>
                </a:cubicBezTo>
                <a:cubicBezTo>
                  <a:pt x="96201" y="166980"/>
                  <a:pt x="95221" y="172858"/>
                  <a:pt x="93016" y="178002"/>
                </a:cubicBezTo>
                <a:cubicBezTo>
                  <a:pt x="105508" y="185840"/>
                  <a:pt x="119960" y="190003"/>
                  <a:pt x="134656" y="190003"/>
                </a:cubicBezTo>
                <a:lnTo>
                  <a:pt x="134656" y="190003"/>
                </a:lnTo>
                <a:cubicBezTo>
                  <a:pt x="149843" y="190003"/>
                  <a:pt x="164784" y="185595"/>
                  <a:pt x="177521" y="177267"/>
                </a:cubicBezTo>
                <a:cubicBezTo>
                  <a:pt x="176786" y="175308"/>
                  <a:pt x="176051" y="173103"/>
                  <a:pt x="175562" y="170899"/>
                </a:cubicBezTo>
                <a:lnTo>
                  <a:pt x="175317" y="170409"/>
                </a:lnTo>
                <a:lnTo>
                  <a:pt x="175072" y="169429"/>
                </a:lnTo>
                <a:cubicBezTo>
                  <a:pt x="175072" y="169184"/>
                  <a:pt x="175072" y="168939"/>
                  <a:pt x="174827" y="168695"/>
                </a:cubicBezTo>
                <a:lnTo>
                  <a:pt x="174827" y="168205"/>
                </a:lnTo>
                <a:cubicBezTo>
                  <a:pt x="174827" y="167960"/>
                  <a:pt x="174827" y="167715"/>
                  <a:pt x="174582" y="167470"/>
                </a:cubicBezTo>
                <a:lnTo>
                  <a:pt x="174582" y="167225"/>
                </a:lnTo>
                <a:cubicBezTo>
                  <a:pt x="174582" y="166980"/>
                  <a:pt x="174582" y="166490"/>
                  <a:pt x="174337" y="166245"/>
                </a:cubicBezTo>
                <a:lnTo>
                  <a:pt x="174337" y="166000"/>
                </a:lnTo>
                <a:cubicBezTo>
                  <a:pt x="174337" y="165755"/>
                  <a:pt x="174337" y="165266"/>
                  <a:pt x="174337" y="165021"/>
                </a:cubicBezTo>
                <a:lnTo>
                  <a:pt x="174337" y="164776"/>
                </a:lnTo>
                <a:cubicBezTo>
                  <a:pt x="174337" y="164531"/>
                  <a:pt x="174337" y="164041"/>
                  <a:pt x="174337" y="163796"/>
                </a:cubicBezTo>
                <a:lnTo>
                  <a:pt x="174337" y="163796"/>
                </a:lnTo>
                <a:cubicBezTo>
                  <a:pt x="174337" y="163306"/>
                  <a:pt x="174337" y="163061"/>
                  <a:pt x="174337" y="162571"/>
                </a:cubicBezTo>
                <a:lnTo>
                  <a:pt x="174337" y="162571"/>
                </a:lnTo>
                <a:cubicBezTo>
                  <a:pt x="174337" y="162081"/>
                  <a:pt x="174337" y="161837"/>
                  <a:pt x="174337" y="161347"/>
                </a:cubicBezTo>
                <a:cubicBezTo>
                  <a:pt x="174337" y="160857"/>
                  <a:pt x="174337" y="160612"/>
                  <a:pt x="174337" y="160122"/>
                </a:cubicBezTo>
                <a:cubicBezTo>
                  <a:pt x="174337" y="145426"/>
                  <a:pt x="180950" y="131465"/>
                  <a:pt x="192462" y="122403"/>
                </a:cubicBezTo>
                <a:lnTo>
                  <a:pt x="192707" y="122158"/>
                </a:lnTo>
                <a:cubicBezTo>
                  <a:pt x="198831" y="117260"/>
                  <a:pt x="205934" y="114075"/>
                  <a:pt x="213527" y="112606"/>
                </a:cubicBezTo>
                <a:cubicBezTo>
                  <a:pt x="213527" y="112116"/>
                  <a:pt x="213527" y="111626"/>
                  <a:pt x="213527" y="111136"/>
                </a:cubicBezTo>
                <a:cubicBezTo>
                  <a:pt x="213527" y="87133"/>
                  <a:pt x="202505" y="64600"/>
                  <a:pt x="183889" y="49414"/>
                </a:cubicBezTo>
                <a:lnTo>
                  <a:pt x="183645" y="49169"/>
                </a:lnTo>
                <a:lnTo>
                  <a:pt x="183645" y="49169"/>
                </a:lnTo>
                <a:cubicBezTo>
                  <a:pt x="183400" y="49169"/>
                  <a:pt x="183400" y="48924"/>
                  <a:pt x="183155" y="48924"/>
                </a:cubicBezTo>
                <a:cubicBezTo>
                  <a:pt x="183155" y="49169"/>
                  <a:pt x="183155" y="49414"/>
                  <a:pt x="183155" y="49659"/>
                </a:cubicBezTo>
                <a:cubicBezTo>
                  <a:pt x="182420" y="75867"/>
                  <a:pt x="161110" y="96686"/>
                  <a:pt x="134901" y="96686"/>
                </a:cubicBezTo>
                <a:lnTo>
                  <a:pt x="134901" y="96686"/>
                </a:lnTo>
                <a:cubicBezTo>
                  <a:pt x="108693" y="96686"/>
                  <a:pt x="87383" y="75867"/>
                  <a:pt x="86648" y="49659"/>
                </a:cubicBezTo>
                <a:cubicBezTo>
                  <a:pt x="86648" y="49414"/>
                  <a:pt x="86648" y="49169"/>
                  <a:pt x="86648" y="48924"/>
                </a:cubicBezTo>
                <a:cubicBezTo>
                  <a:pt x="86403" y="48924"/>
                  <a:pt x="86403" y="49169"/>
                  <a:pt x="86158" y="49169"/>
                </a:cubicBezTo>
                <a:lnTo>
                  <a:pt x="85913" y="49414"/>
                </a:lnTo>
                <a:lnTo>
                  <a:pt x="85668" y="49659"/>
                </a:lnTo>
                <a:cubicBezTo>
                  <a:pt x="66808" y="64600"/>
                  <a:pt x="56030" y="87133"/>
                  <a:pt x="56030" y="111381"/>
                </a:cubicBezTo>
                <a:cubicBezTo>
                  <a:pt x="56030" y="111871"/>
                  <a:pt x="56030" y="112361"/>
                  <a:pt x="56030" y="112606"/>
                </a:cubicBezTo>
                <a:close/>
                <a:moveTo>
                  <a:pt x="48192" y="199800"/>
                </a:moveTo>
                <a:lnTo>
                  <a:pt x="48192" y="199800"/>
                </a:lnTo>
                <a:cubicBezTo>
                  <a:pt x="69992" y="199800"/>
                  <a:pt x="87628" y="182166"/>
                  <a:pt x="87628" y="160367"/>
                </a:cubicBezTo>
                <a:cubicBezTo>
                  <a:pt x="87628" y="138813"/>
                  <a:pt x="70482" y="121423"/>
                  <a:pt x="49172" y="120933"/>
                </a:cubicBezTo>
                <a:cubicBezTo>
                  <a:pt x="48927" y="120933"/>
                  <a:pt x="48437" y="120933"/>
                  <a:pt x="48192" y="120933"/>
                </a:cubicBezTo>
                <a:lnTo>
                  <a:pt x="48192" y="120933"/>
                </a:lnTo>
                <a:cubicBezTo>
                  <a:pt x="47947" y="120933"/>
                  <a:pt x="47457" y="120933"/>
                  <a:pt x="47212" y="120933"/>
                </a:cubicBezTo>
                <a:cubicBezTo>
                  <a:pt x="25658" y="121423"/>
                  <a:pt x="8757" y="139058"/>
                  <a:pt x="8757" y="160367"/>
                </a:cubicBezTo>
                <a:cubicBezTo>
                  <a:pt x="8757" y="182166"/>
                  <a:pt x="26392" y="199800"/>
                  <a:pt x="48192" y="199800"/>
                </a:cubicBezTo>
                <a:close/>
                <a:moveTo>
                  <a:pt x="136371" y="87868"/>
                </a:moveTo>
                <a:cubicBezTo>
                  <a:pt x="136126" y="84684"/>
                  <a:pt x="135636" y="80765"/>
                  <a:pt x="134901" y="78071"/>
                </a:cubicBezTo>
                <a:lnTo>
                  <a:pt x="134901" y="78071"/>
                </a:lnTo>
                <a:cubicBezTo>
                  <a:pt x="134656" y="77336"/>
                  <a:pt x="134656" y="76846"/>
                  <a:pt x="134901" y="76356"/>
                </a:cubicBezTo>
                <a:cubicBezTo>
                  <a:pt x="135146" y="75132"/>
                  <a:pt x="135636" y="73662"/>
                  <a:pt x="135881" y="72438"/>
                </a:cubicBezTo>
                <a:cubicBezTo>
                  <a:pt x="135391" y="72193"/>
                  <a:pt x="135146" y="71948"/>
                  <a:pt x="134901" y="71948"/>
                </a:cubicBezTo>
                <a:cubicBezTo>
                  <a:pt x="134656" y="72193"/>
                  <a:pt x="134166" y="72193"/>
                  <a:pt x="133922" y="72438"/>
                </a:cubicBezTo>
                <a:cubicBezTo>
                  <a:pt x="134166" y="73662"/>
                  <a:pt x="134411" y="74887"/>
                  <a:pt x="134656" y="75867"/>
                </a:cubicBezTo>
                <a:cubicBezTo>
                  <a:pt x="134901" y="76601"/>
                  <a:pt x="134656" y="77091"/>
                  <a:pt x="134411" y="78071"/>
                </a:cubicBezTo>
                <a:cubicBezTo>
                  <a:pt x="133677" y="80520"/>
                  <a:pt x="133187" y="84929"/>
                  <a:pt x="132942" y="87868"/>
                </a:cubicBezTo>
                <a:cubicBezTo>
                  <a:pt x="133677" y="87868"/>
                  <a:pt x="134166" y="87868"/>
                  <a:pt x="134901" y="87868"/>
                </a:cubicBezTo>
                <a:lnTo>
                  <a:pt x="134901" y="87868"/>
                </a:lnTo>
                <a:cubicBezTo>
                  <a:pt x="135391" y="87868"/>
                  <a:pt x="136126" y="87868"/>
                  <a:pt x="136616" y="87868"/>
                </a:cubicBezTo>
                <a:close/>
                <a:moveTo>
                  <a:pt x="127798" y="75132"/>
                </a:moveTo>
                <a:cubicBezTo>
                  <a:pt x="126328" y="75867"/>
                  <a:pt x="125104" y="76601"/>
                  <a:pt x="123634" y="77336"/>
                </a:cubicBezTo>
                <a:lnTo>
                  <a:pt x="121430" y="78561"/>
                </a:lnTo>
                <a:lnTo>
                  <a:pt x="121430" y="76112"/>
                </a:lnTo>
                <a:cubicBezTo>
                  <a:pt x="121430" y="73172"/>
                  <a:pt x="121430" y="70233"/>
                  <a:pt x="121430" y="67539"/>
                </a:cubicBezTo>
                <a:cubicBezTo>
                  <a:pt x="116531" y="69743"/>
                  <a:pt x="111387" y="71703"/>
                  <a:pt x="106488" y="73907"/>
                </a:cubicBezTo>
                <a:cubicBezTo>
                  <a:pt x="105998" y="74152"/>
                  <a:pt x="105508" y="74397"/>
                  <a:pt x="105018" y="74887"/>
                </a:cubicBezTo>
                <a:cubicBezTo>
                  <a:pt x="110652" y="81255"/>
                  <a:pt x="118000" y="85664"/>
                  <a:pt x="126328" y="87378"/>
                </a:cubicBezTo>
                <a:cubicBezTo>
                  <a:pt x="126818" y="83949"/>
                  <a:pt x="127308" y="79785"/>
                  <a:pt x="128043" y="76846"/>
                </a:cubicBezTo>
                <a:cubicBezTo>
                  <a:pt x="128043" y="76356"/>
                  <a:pt x="127798" y="76112"/>
                  <a:pt x="127798" y="75622"/>
                </a:cubicBezTo>
                <a:close/>
                <a:moveTo>
                  <a:pt x="125838" y="58477"/>
                </a:moveTo>
                <a:cubicBezTo>
                  <a:pt x="125594" y="58232"/>
                  <a:pt x="125349" y="57987"/>
                  <a:pt x="125104" y="57987"/>
                </a:cubicBezTo>
                <a:lnTo>
                  <a:pt x="125104" y="57987"/>
                </a:lnTo>
                <a:cubicBezTo>
                  <a:pt x="123634" y="56762"/>
                  <a:pt x="122164" y="55538"/>
                  <a:pt x="121430" y="53578"/>
                </a:cubicBezTo>
                <a:cubicBezTo>
                  <a:pt x="120695" y="51864"/>
                  <a:pt x="119715" y="49904"/>
                  <a:pt x="118980" y="48190"/>
                </a:cubicBezTo>
                <a:cubicBezTo>
                  <a:pt x="118000" y="47700"/>
                  <a:pt x="117021" y="47210"/>
                  <a:pt x="116041" y="46720"/>
                </a:cubicBezTo>
                <a:lnTo>
                  <a:pt x="115551" y="46475"/>
                </a:lnTo>
                <a:lnTo>
                  <a:pt x="115306" y="45740"/>
                </a:lnTo>
                <a:cubicBezTo>
                  <a:pt x="114816" y="43781"/>
                  <a:pt x="114326" y="42066"/>
                  <a:pt x="113836" y="40107"/>
                </a:cubicBezTo>
                <a:lnTo>
                  <a:pt x="113836" y="39862"/>
                </a:lnTo>
                <a:lnTo>
                  <a:pt x="113836" y="39617"/>
                </a:lnTo>
                <a:cubicBezTo>
                  <a:pt x="113836" y="37903"/>
                  <a:pt x="114816" y="36433"/>
                  <a:pt x="116041" y="35208"/>
                </a:cubicBezTo>
                <a:cubicBezTo>
                  <a:pt x="115796" y="32514"/>
                  <a:pt x="116041" y="29575"/>
                  <a:pt x="116776" y="26881"/>
                </a:cubicBezTo>
                <a:cubicBezTo>
                  <a:pt x="118000" y="22962"/>
                  <a:pt x="120695" y="19288"/>
                  <a:pt x="124124" y="17084"/>
                </a:cubicBezTo>
                <a:cubicBezTo>
                  <a:pt x="127553" y="14879"/>
                  <a:pt x="131717" y="13655"/>
                  <a:pt x="135636" y="13900"/>
                </a:cubicBezTo>
                <a:cubicBezTo>
                  <a:pt x="140290" y="14145"/>
                  <a:pt x="144944" y="16349"/>
                  <a:pt x="148128" y="19778"/>
                </a:cubicBezTo>
                <a:cubicBezTo>
                  <a:pt x="151312" y="22962"/>
                  <a:pt x="153027" y="27371"/>
                  <a:pt x="153272" y="32024"/>
                </a:cubicBezTo>
                <a:cubicBezTo>
                  <a:pt x="153272" y="33249"/>
                  <a:pt x="153272" y="34229"/>
                  <a:pt x="153272" y="35453"/>
                </a:cubicBezTo>
                <a:cubicBezTo>
                  <a:pt x="154742" y="36678"/>
                  <a:pt x="155476" y="38393"/>
                  <a:pt x="155231" y="40352"/>
                </a:cubicBezTo>
                <a:lnTo>
                  <a:pt x="155231" y="40352"/>
                </a:lnTo>
                <a:cubicBezTo>
                  <a:pt x="154986" y="42066"/>
                  <a:pt x="154497" y="44026"/>
                  <a:pt x="154252" y="45740"/>
                </a:cubicBezTo>
                <a:lnTo>
                  <a:pt x="154007" y="46475"/>
                </a:lnTo>
                <a:lnTo>
                  <a:pt x="153272" y="46720"/>
                </a:lnTo>
                <a:cubicBezTo>
                  <a:pt x="152047" y="47210"/>
                  <a:pt x="151067" y="47700"/>
                  <a:pt x="149843" y="48435"/>
                </a:cubicBezTo>
                <a:cubicBezTo>
                  <a:pt x="148863" y="50394"/>
                  <a:pt x="147883" y="52598"/>
                  <a:pt x="146903" y="54558"/>
                </a:cubicBezTo>
                <a:lnTo>
                  <a:pt x="146903" y="54558"/>
                </a:lnTo>
                <a:cubicBezTo>
                  <a:pt x="145924" y="56027"/>
                  <a:pt x="144699" y="57252"/>
                  <a:pt x="143229" y="58477"/>
                </a:cubicBezTo>
                <a:lnTo>
                  <a:pt x="144209" y="58722"/>
                </a:lnTo>
                <a:cubicBezTo>
                  <a:pt x="150822" y="61416"/>
                  <a:pt x="157681" y="64355"/>
                  <a:pt x="164539" y="67049"/>
                </a:cubicBezTo>
                <a:cubicBezTo>
                  <a:pt x="165764" y="67539"/>
                  <a:pt x="166989" y="68029"/>
                  <a:pt x="167968" y="68764"/>
                </a:cubicBezTo>
                <a:cubicBezTo>
                  <a:pt x="168213" y="69009"/>
                  <a:pt x="168458" y="69254"/>
                  <a:pt x="168703" y="69254"/>
                </a:cubicBezTo>
                <a:cubicBezTo>
                  <a:pt x="172622" y="63130"/>
                  <a:pt x="174582" y="55782"/>
                  <a:pt x="174582" y="48435"/>
                </a:cubicBezTo>
                <a:cubicBezTo>
                  <a:pt x="174582" y="26881"/>
                  <a:pt x="157436" y="9491"/>
                  <a:pt x="136126" y="9001"/>
                </a:cubicBezTo>
                <a:cubicBezTo>
                  <a:pt x="135881" y="9001"/>
                  <a:pt x="135391" y="9001"/>
                  <a:pt x="135146" y="9001"/>
                </a:cubicBezTo>
                <a:lnTo>
                  <a:pt x="135146" y="9001"/>
                </a:lnTo>
                <a:cubicBezTo>
                  <a:pt x="134901" y="9001"/>
                  <a:pt x="134411" y="9001"/>
                  <a:pt x="134166" y="9001"/>
                </a:cubicBezTo>
                <a:cubicBezTo>
                  <a:pt x="112857" y="9491"/>
                  <a:pt x="95711" y="27126"/>
                  <a:pt x="95711" y="48435"/>
                </a:cubicBezTo>
                <a:cubicBezTo>
                  <a:pt x="95711" y="55782"/>
                  <a:pt x="97670" y="63130"/>
                  <a:pt x="101589" y="69254"/>
                </a:cubicBezTo>
                <a:cubicBezTo>
                  <a:pt x="102079" y="69009"/>
                  <a:pt x="102569" y="68519"/>
                  <a:pt x="103059" y="68274"/>
                </a:cubicBezTo>
                <a:cubicBezTo>
                  <a:pt x="104039" y="67784"/>
                  <a:pt x="105018" y="67294"/>
                  <a:pt x="105998" y="67049"/>
                </a:cubicBezTo>
                <a:cubicBezTo>
                  <a:pt x="112612" y="64355"/>
                  <a:pt x="119225" y="61416"/>
                  <a:pt x="125838" y="58722"/>
                </a:cubicBezTo>
                <a:lnTo>
                  <a:pt x="126328" y="58477"/>
                </a:lnTo>
                <a:close/>
                <a:moveTo>
                  <a:pt x="127553" y="59946"/>
                </a:moveTo>
                <a:lnTo>
                  <a:pt x="127553" y="60191"/>
                </a:lnTo>
                <a:cubicBezTo>
                  <a:pt x="127553" y="62885"/>
                  <a:pt x="127553" y="65580"/>
                  <a:pt x="127553" y="68274"/>
                </a:cubicBezTo>
                <a:cubicBezTo>
                  <a:pt x="129758" y="67294"/>
                  <a:pt x="131962" y="66069"/>
                  <a:pt x="133922" y="65090"/>
                </a:cubicBezTo>
                <a:lnTo>
                  <a:pt x="134656" y="64845"/>
                </a:lnTo>
                <a:lnTo>
                  <a:pt x="135391" y="65335"/>
                </a:lnTo>
                <a:cubicBezTo>
                  <a:pt x="137351" y="66314"/>
                  <a:pt x="139310" y="67294"/>
                  <a:pt x="141270" y="68519"/>
                </a:cubicBezTo>
                <a:cubicBezTo>
                  <a:pt x="141270" y="65825"/>
                  <a:pt x="141270" y="63130"/>
                  <a:pt x="141270" y="60436"/>
                </a:cubicBezTo>
                <a:lnTo>
                  <a:pt x="141270" y="59701"/>
                </a:lnTo>
                <a:cubicBezTo>
                  <a:pt x="139800" y="60926"/>
                  <a:pt x="138086" y="61906"/>
                  <a:pt x="136126" y="61906"/>
                </a:cubicBezTo>
                <a:cubicBezTo>
                  <a:pt x="134166" y="61906"/>
                  <a:pt x="132452" y="62151"/>
                  <a:pt x="130492" y="61661"/>
                </a:cubicBezTo>
                <a:cubicBezTo>
                  <a:pt x="129268" y="61416"/>
                  <a:pt x="128288" y="60926"/>
                  <a:pt x="127308" y="60191"/>
                </a:cubicBezTo>
                <a:close/>
                <a:moveTo>
                  <a:pt x="147883" y="41577"/>
                </a:moveTo>
                <a:cubicBezTo>
                  <a:pt x="147883" y="41332"/>
                  <a:pt x="147883" y="41332"/>
                  <a:pt x="147883" y="41087"/>
                </a:cubicBezTo>
                <a:cubicBezTo>
                  <a:pt x="147638" y="41087"/>
                  <a:pt x="147393" y="41087"/>
                  <a:pt x="147148" y="41087"/>
                </a:cubicBezTo>
                <a:lnTo>
                  <a:pt x="145189" y="41087"/>
                </a:lnTo>
                <a:lnTo>
                  <a:pt x="145679" y="39127"/>
                </a:lnTo>
                <a:cubicBezTo>
                  <a:pt x="146169" y="37168"/>
                  <a:pt x="146169" y="34964"/>
                  <a:pt x="146414" y="33004"/>
                </a:cubicBezTo>
                <a:cubicBezTo>
                  <a:pt x="146414" y="30310"/>
                  <a:pt x="145679" y="27616"/>
                  <a:pt x="143964" y="25411"/>
                </a:cubicBezTo>
                <a:cubicBezTo>
                  <a:pt x="142005" y="22962"/>
                  <a:pt x="139065" y="21248"/>
                  <a:pt x="136126" y="20758"/>
                </a:cubicBezTo>
                <a:cubicBezTo>
                  <a:pt x="133432" y="20268"/>
                  <a:pt x="130492" y="21003"/>
                  <a:pt x="128043" y="22472"/>
                </a:cubicBezTo>
                <a:cubicBezTo>
                  <a:pt x="124859" y="24432"/>
                  <a:pt x="122654" y="28106"/>
                  <a:pt x="122409" y="31779"/>
                </a:cubicBezTo>
                <a:cubicBezTo>
                  <a:pt x="122164" y="34229"/>
                  <a:pt x="122654" y="36433"/>
                  <a:pt x="122899" y="38637"/>
                </a:cubicBezTo>
                <a:lnTo>
                  <a:pt x="123389" y="40597"/>
                </a:lnTo>
                <a:lnTo>
                  <a:pt x="121430" y="40597"/>
                </a:lnTo>
                <a:cubicBezTo>
                  <a:pt x="121185" y="40597"/>
                  <a:pt x="121185" y="40597"/>
                  <a:pt x="120940" y="40597"/>
                </a:cubicBezTo>
                <a:cubicBezTo>
                  <a:pt x="120940" y="40842"/>
                  <a:pt x="121185" y="41087"/>
                  <a:pt x="121185" y="41087"/>
                </a:cubicBezTo>
                <a:cubicBezTo>
                  <a:pt x="121919" y="41577"/>
                  <a:pt x="122899" y="42066"/>
                  <a:pt x="123634" y="42556"/>
                </a:cubicBezTo>
                <a:lnTo>
                  <a:pt x="124124" y="42801"/>
                </a:lnTo>
                <a:lnTo>
                  <a:pt x="124369" y="43291"/>
                </a:lnTo>
                <a:cubicBezTo>
                  <a:pt x="125594" y="45495"/>
                  <a:pt x="126328" y="47700"/>
                  <a:pt x="127553" y="49904"/>
                </a:cubicBezTo>
                <a:lnTo>
                  <a:pt x="127553" y="49904"/>
                </a:lnTo>
                <a:cubicBezTo>
                  <a:pt x="128288" y="51619"/>
                  <a:pt x="130492" y="52843"/>
                  <a:pt x="131962" y="54068"/>
                </a:cubicBezTo>
                <a:lnTo>
                  <a:pt x="131962" y="54068"/>
                </a:lnTo>
                <a:cubicBezTo>
                  <a:pt x="132452" y="54558"/>
                  <a:pt x="134166" y="54313"/>
                  <a:pt x="134656" y="54313"/>
                </a:cubicBezTo>
                <a:cubicBezTo>
                  <a:pt x="135146" y="54313"/>
                  <a:pt x="136616" y="54558"/>
                  <a:pt x="137106" y="54068"/>
                </a:cubicBezTo>
                <a:cubicBezTo>
                  <a:pt x="138575" y="53088"/>
                  <a:pt x="139800" y="52109"/>
                  <a:pt x="141025" y="50639"/>
                </a:cubicBezTo>
                <a:cubicBezTo>
                  <a:pt x="141515" y="50149"/>
                  <a:pt x="141760" y="49414"/>
                  <a:pt x="142005" y="48680"/>
                </a:cubicBezTo>
                <a:cubicBezTo>
                  <a:pt x="142984" y="46720"/>
                  <a:pt x="143964" y="44761"/>
                  <a:pt x="144699" y="43046"/>
                </a:cubicBezTo>
                <a:lnTo>
                  <a:pt x="144944" y="42556"/>
                </a:lnTo>
                <a:lnTo>
                  <a:pt x="145434" y="42311"/>
                </a:lnTo>
                <a:cubicBezTo>
                  <a:pt x="146414" y="41822"/>
                  <a:pt x="147148" y="41332"/>
                  <a:pt x="148128" y="41087"/>
                </a:cubicBezTo>
                <a:close/>
                <a:moveTo>
                  <a:pt x="164294" y="74397"/>
                </a:moveTo>
                <a:cubicBezTo>
                  <a:pt x="164049" y="74152"/>
                  <a:pt x="163559" y="73907"/>
                  <a:pt x="163314" y="73662"/>
                </a:cubicBezTo>
                <a:cubicBezTo>
                  <a:pt x="158171" y="71458"/>
                  <a:pt x="153027" y="69498"/>
                  <a:pt x="147883" y="67294"/>
                </a:cubicBezTo>
                <a:cubicBezTo>
                  <a:pt x="147883" y="70233"/>
                  <a:pt x="147883" y="73172"/>
                  <a:pt x="147883" y="76112"/>
                </a:cubicBezTo>
                <a:lnTo>
                  <a:pt x="147883" y="78561"/>
                </a:lnTo>
                <a:lnTo>
                  <a:pt x="145679" y="77336"/>
                </a:lnTo>
                <a:cubicBezTo>
                  <a:pt x="144454" y="76601"/>
                  <a:pt x="142984" y="76112"/>
                  <a:pt x="141760" y="75377"/>
                </a:cubicBezTo>
                <a:cubicBezTo>
                  <a:pt x="141760" y="75867"/>
                  <a:pt x="141515" y="76356"/>
                  <a:pt x="141515" y="76846"/>
                </a:cubicBezTo>
                <a:cubicBezTo>
                  <a:pt x="142250" y="79785"/>
                  <a:pt x="142739" y="83704"/>
                  <a:pt x="142984" y="86888"/>
                </a:cubicBezTo>
                <a:cubicBezTo>
                  <a:pt x="151312" y="85174"/>
                  <a:pt x="158661" y="80765"/>
                  <a:pt x="164294" y="74152"/>
                </a:cubicBezTo>
                <a:close/>
                <a:moveTo>
                  <a:pt x="255412" y="181921"/>
                </a:moveTo>
                <a:lnTo>
                  <a:pt x="253208" y="180696"/>
                </a:lnTo>
                <a:cubicBezTo>
                  <a:pt x="252228" y="179961"/>
                  <a:pt x="251738" y="178737"/>
                  <a:pt x="252473" y="177757"/>
                </a:cubicBezTo>
                <a:cubicBezTo>
                  <a:pt x="253208" y="176777"/>
                  <a:pt x="254433" y="176287"/>
                  <a:pt x="255412" y="177022"/>
                </a:cubicBezTo>
                <a:lnTo>
                  <a:pt x="257617" y="178247"/>
                </a:lnTo>
                <a:cubicBezTo>
                  <a:pt x="258841" y="175797"/>
                  <a:pt x="259821" y="173348"/>
                  <a:pt x="260556" y="170899"/>
                </a:cubicBezTo>
                <a:cubicBezTo>
                  <a:pt x="261291" y="168205"/>
                  <a:pt x="261781" y="165510"/>
                  <a:pt x="261781" y="162571"/>
                </a:cubicBezTo>
                <a:lnTo>
                  <a:pt x="259331" y="162571"/>
                </a:lnTo>
                <a:cubicBezTo>
                  <a:pt x="258107" y="162571"/>
                  <a:pt x="257127" y="161592"/>
                  <a:pt x="257127" y="160367"/>
                </a:cubicBezTo>
                <a:cubicBezTo>
                  <a:pt x="257127" y="160367"/>
                  <a:pt x="257127" y="160122"/>
                  <a:pt x="257127" y="160122"/>
                </a:cubicBezTo>
                <a:lnTo>
                  <a:pt x="257127" y="160122"/>
                </a:lnTo>
                <a:cubicBezTo>
                  <a:pt x="257372" y="159142"/>
                  <a:pt x="258352" y="158163"/>
                  <a:pt x="259331" y="158163"/>
                </a:cubicBezTo>
                <a:lnTo>
                  <a:pt x="261781" y="158163"/>
                </a:lnTo>
                <a:cubicBezTo>
                  <a:pt x="261536" y="152774"/>
                  <a:pt x="260066" y="147386"/>
                  <a:pt x="257617" y="142487"/>
                </a:cubicBezTo>
                <a:lnTo>
                  <a:pt x="255412" y="143712"/>
                </a:lnTo>
                <a:cubicBezTo>
                  <a:pt x="254433" y="144447"/>
                  <a:pt x="252963" y="143957"/>
                  <a:pt x="252473" y="142977"/>
                </a:cubicBezTo>
                <a:cubicBezTo>
                  <a:pt x="252228" y="142732"/>
                  <a:pt x="252228" y="142487"/>
                  <a:pt x="252228" y="142242"/>
                </a:cubicBezTo>
                <a:cubicBezTo>
                  <a:pt x="251983" y="141263"/>
                  <a:pt x="252473" y="140283"/>
                  <a:pt x="253208" y="139793"/>
                </a:cubicBezTo>
                <a:lnTo>
                  <a:pt x="255412" y="138568"/>
                </a:lnTo>
                <a:cubicBezTo>
                  <a:pt x="252473" y="134160"/>
                  <a:pt x="248554" y="130241"/>
                  <a:pt x="243900" y="127057"/>
                </a:cubicBezTo>
                <a:lnTo>
                  <a:pt x="242675" y="129261"/>
                </a:lnTo>
                <a:cubicBezTo>
                  <a:pt x="242185" y="130241"/>
                  <a:pt x="240716" y="130731"/>
                  <a:pt x="239736" y="130241"/>
                </a:cubicBezTo>
                <a:lnTo>
                  <a:pt x="239736" y="130241"/>
                </a:lnTo>
                <a:cubicBezTo>
                  <a:pt x="238756" y="129506"/>
                  <a:pt x="238266" y="128281"/>
                  <a:pt x="239001" y="127302"/>
                </a:cubicBezTo>
                <a:lnTo>
                  <a:pt x="240226" y="125097"/>
                </a:lnTo>
                <a:lnTo>
                  <a:pt x="239246" y="124607"/>
                </a:lnTo>
                <a:lnTo>
                  <a:pt x="238756" y="124362"/>
                </a:lnTo>
                <a:lnTo>
                  <a:pt x="238021" y="124118"/>
                </a:lnTo>
                <a:lnTo>
                  <a:pt x="236797" y="123628"/>
                </a:lnTo>
                <a:lnTo>
                  <a:pt x="235817" y="123138"/>
                </a:lnTo>
                <a:lnTo>
                  <a:pt x="235082" y="122893"/>
                </a:lnTo>
                <a:lnTo>
                  <a:pt x="234347" y="122648"/>
                </a:lnTo>
                <a:lnTo>
                  <a:pt x="233613" y="122403"/>
                </a:lnTo>
                <a:lnTo>
                  <a:pt x="232388" y="122158"/>
                </a:lnTo>
                <a:lnTo>
                  <a:pt x="231653" y="121913"/>
                </a:lnTo>
                <a:lnTo>
                  <a:pt x="230673" y="121668"/>
                </a:lnTo>
                <a:lnTo>
                  <a:pt x="229449" y="121423"/>
                </a:lnTo>
                <a:lnTo>
                  <a:pt x="228469" y="121178"/>
                </a:lnTo>
                <a:lnTo>
                  <a:pt x="227489" y="120933"/>
                </a:lnTo>
                <a:lnTo>
                  <a:pt x="226509" y="120933"/>
                </a:lnTo>
                <a:lnTo>
                  <a:pt x="225285" y="120933"/>
                </a:lnTo>
                <a:lnTo>
                  <a:pt x="224550" y="120933"/>
                </a:lnTo>
                <a:lnTo>
                  <a:pt x="224550" y="123383"/>
                </a:lnTo>
                <a:cubicBezTo>
                  <a:pt x="224550" y="124607"/>
                  <a:pt x="223570" y="125587"/>
                  <a:pt x="222345" y="125587"/>
                </a:cubicBezTo>
                <a:lnTo>
                  <a:pt x="222345" y="125587"/>
                </a:lnTo>
                <a:cubicBezTo>
                  <a:pt x="221121" y="125587"/>
                  <a:pt x="220141" y="124607"/>
                  <a:pt x="220141" y="123383"/>
                </a:cubicBezTo>
                <a:lnTo>
                  <a:pt x="220141" y="120933"/>
                </a:lnTo>
                <a:lnTo>
                  <a:pt x="219406" y="120933"/>
                </a:lnTo>
                <a:lnTo>
                  <a:pt x="218181" y="120933"/>
                </a:lnTo>
                <a:lnTo>
                  <a:pt x="216957" y="121178"/>
                </a:lnTo>
                <a:lnTo>
                  <a:pt x="215732" y="121423"/>
                </a:lnTo>
                <a:lnTo>
                  <a:pt x="214752" y="121668"/>
                </a:lnTo>
                <a:lnTo>
                  <a:pt x="213282" y="121913"/>
                </a:lnTo>
                <a:lnTo>
                  <a:pt x="212548" y="122158"/>
                </a:lnTo>
                <a:lnTo>
                  <a:pt x="211323" y="122403"/>
                </a:lnTo>
                <a:lnTo>
                  <a:pt x="210343" y="122648"/>
                </a:lnTo>
                <a:lnTo>
                  <a:pt x="209363" y="122893"/>
                </a:lnTo>
                <a:lnTo>
                  <a:pt x="209118" y="122893"/>
                </a:lnTo>
                <a:cubicBezTo>
                  <a:pt x="208873" y="122893"/>
                  <a:pt x="208873" y="123138"/>
                  <a:pt x="208629" y="123138"/>
                </a:cubicBezTo>
                <a:lnTo>
                  <a:pt x="208139" y="123383"/>
                </a:lnTo>
                <a:lnTo>
                  <a:pt x="207159" y="123873"/>
                </a:lnTo>
                <a:lnTo>
                  <a:pt x="206179" y="124362"/>
                </a:lnTo>
                <a:lnTo>
                  <a:pt x="205199" y="124852"/>
                </a:lnTo>
                <a:lnTo>
                  <a:pt x="204709" y="125097"/>
                </a:lnTo>
                <a:lnTo>
                  <a:pt x="205934" y="127302"/>
                </a:lnTo>
                <a:cubicBezTo>
                  <a:pt x="206669" y="128281"/>
                  <a:pt x="206179" y="129751"/>
                  <a:pt x="205199" y="130486"/>
                </a:cubicBezTo>
                <a:lnTo>
                  <a:pt x="205199" y="130486"/>
                </a:lnTo>
                <a:cubicBezTo>
                  <a:pt x="204220" y="130976"/>
                  <a:pt x="202750" y="130731"/>
                  <a:pt x="202260" y="129506"/>
                </a:cubicBezTo>
                <a:lnTo>
                  <a:pt x="201035" y="127302"/>
                </a:lnTo>
                <a:cubicBezTo>
                  <a:pt x="196626" y="130241"/>
                  <a:pt x="192707" y="134160"/>
                  <a:pt x="189523" y="138813"/>
                </a:cubicBezTo>
                <a:lnTo>
                  <a:pt x="191728" y="140038"/>
                </a:lnTo>
                <a:cubicBezTo>
                  <a:pt x="192462" y="140528"/>
                  <a:pt x="192952" y="141507"/>
                  <a:pt x="192707" y="142487"/>
                </a:cubicBezTo>
                <a:cubicBezTo>
                  <a:pt x="192707" y="142732"/>
                  <a:pt x="192462" y="142977"/>
                  <a:pt x="192462" y="143222"/>
                </a:cubicBezTo>
                <a:cubicBezTo>
                  <a:pt x="191728" y="144202"/>
                  <a:pt x="190503" y="144692"/>
                  <a:pt x="189523" y="143957"/>
                </a:cubicBezTo>
                <a:lnTo>
                  <a:pt x="187319" y="142732"/>
                </a:lnTo>
                <a:cubicBezTo>
                  <a:pt x="184869" y="147631"/>
                  <a:pt x="183400" y="152774"/>
                  <a:pt x="183155" y="158408"/>
                </a:cubicBezTo>
                <a:lnTo>
                  <a:pt x="185604" y="158408"/>
                </a:lnTo>
                <a:cubicBezTo>
                  <a:pt x="186584" y="158408"/>
                  <a:pt x="187564" y="159142"/>
                  <a:pt x="187809" y="160367"/>
                </a:cubicBezTo>
                <a:lnTo>
                  <a:pt x="187809" y="160367"/>
                </a:lnTo>
                <a:cubicBezTo>
                  <a:pt x="187809" y="160367"/>
                  <a:pt x="187809" y="160612"/>
                  <a:pt x="187809" y="160612"/>
                </a:cubicBezTo>
                <a:cubicBezTo>
                  <a:pt x="187809" y="161837"/>
                  <a:pt x="186829" y="162816"/>
                  <a:pt x="185604" y="162816"/>
                </a:cubicBezTo>
                <a:lnTo>
                  <a:pt x="183155" y="162816"/>
                </a:lnTo>
                <a:cubicBezTo>
                  <a:pt x="183400" y="165510"/>
                  <a:pt x="183645" y="168450"/>
                  <a:pt x="184379" y="171144"/>
                </a:cubicBezTo>
                <a:cubicBezTo>
                  <a:pt x="185114" y="173593"/>
                  <a:pt x="186094" y="176042"/>
                  <a:pt x="187319" y="178492"/>
                </a:cubicBezTo>
                <a:lnTo>
                  <a:pt x="189523" y="177267"/>
                </a:lnTo>
                <a:cubicBezTo>
                  <a:pt x="190503" y="176532"/>
                  <a:pt x="191973" y="177022"/>
                  <a:pt x="192462" y="178002"/>
                </a:cubicBezTo>
                <a:cubicBezTo>
                  <a:pt x="193197" y="178982"/>
                  <a:pt x="192707" y="180451"/>
                  <a:pt x="191728" y="180941"/>
                </a:cubicBezTo>
                <a:lnTo>
                  <a:pt x="189523" y="182166"/>
                </a:lnTo>
                <a:cubicBezTo>
                  <a:pt x="192462" y="186819"/>
                  <a:pt x="196381" y="190493"/>
                  <a:pt x="201035" y="193677"/>
                </a:cubicBezTo>
                <a:lnTo>
                  <a:pt x="202260" y="191473"/>
                </a:lnTo>
                <a:cubicBezTo>
                  <a:pt x="202750" y="190493"/>
                  <a:pt x="203975" y="190248"/>
                  <a:pt x="204954" y="190493"/>
                </a:cubicBezTo>
                <a:cubicBezTo>
                  <a:pt x="205199" y="190493"/>
                  <a:pt x="205199" y="190493"/>
                  <a:pt x="205444" y="190738"/>
                </a:cubicBezTo>
                <a:cubicBezTo>
                  <a:pt x="206424" y="191473"/>
                  <a:pt x="206914" y="192698"/>
                  <a:pt x="206179" y="193677"/>
                </a:cubicBezTo>
                <a:lnTo>
                  <a:pt x="204954" y="195882"/>
                </a:lnTo>
                <a:cubicBezTo>
                  <a:pt x="205199" y="196127"/>
                  <a:pt x="205689" y="196127"/>
                  <a:pt x="205934" y="196371"/>
                </a:cubicBezTo>
                <a:lnTo>
                  <a:pt x="205934" y="196371"/>
                </a:lnTo>
                <a:cubicBezTo>
                  <a:pt x="206179" y="196616"/>
                  <a:pt x="206669" y="196616"/>
                  <a:pt x="206914" y="196861"/>
                </a:cubicBezTo>
                <a:lnTo>
                  <a:pt x="207894" y="197351"/>
                </a:lnTo>
                <a:lnTo>
                  <a:pt x="208629" y="197596"/>
                </a:lnTo>
                <a:lnTo>
                  <a:pt x="209118" y="197841"/>
                </a:lnTo>
                <a:lnTo>
                  <a:pt x="210098" y="198331"/>
                </a:lnTo>
                <a:lnTo>
                  <a:pt x="211078" y="198576"/>
                </a:lnTo>
                <a:lnTo>
                  <a:pt x="211813" y="198821"/>
                </a:lnTo>
                <a:lnTo>
                  <a:pt x="212548" y="199066"/>
                </a:lnTo>
                <a:lnTo>
                  <a:pt x="213772" y="199311"/>
                </a:lnTo>
                <a:lnTo>
                  <a:pt x="214507" y="199556"/>
                </a:lnTo>
                <a:lnTo>
                  <a:pt x="215487" y="199800"/>
                </a:lnTo>
                <a:lnTo>
                  <a:pt x="216467" y="200045"/>
                </a:lnTo>
                <a:cubicBezTo>
                  <a:pt x="216712" y="200045"/>
                  <a:pt x="216957" y="200045"/>
                  <a:pt x="216957" y="200045"/>
                </a:cubicBezTo>
                <a:lnTo>
                  <a:pt x="218181" y="200290"/>
                </a:lnTo>
                <a:lnTo>
                  <a:pt x="218426" y="200290"/>
                </a:lnTo>
                <a:cubicBezTo>
                  <a:pt x="218671" y="200290"/>
                  <a:pt x="218916" y="200290"/>
                  <a:pt x="218916" y="200290"/>
                </a:cubicBezTo>
                <a:lnTo>
                  <a:pt x="219651" y="200290"/>
                </a:lnTo>
                <a:lnTo>
                  <a:pt x="219896" y="200290"/>
                </a:lnTo>
                <a:lnTo>
                  <a:pt x="219896" y="197841"/>
                </a:lnTo>
                <a:cubicBezTo>
                  <a:pt x="219896" y="196616"/>
                  <a:pt x="220876" y="195637"/>
                  <a:pt x="222100" y="195637"/>
                </a:cubicBezTo>
                <a:lnTo>
                  <a:pt x="222100" y="195637"/>
                </a:lnTo>
                <a:cubicBezTo>
                  <a:pt x="223325" y="195637"/>
                  <a:pt x="224305" y="196616"/>
                  <a:pt x="224305" y="197841"/>
                </a:cubicBezTo>
                <a:lnTo>
                  <a:pt x="224305" y="200290"/>
                </a:lnTo>
                <a:lnTo>
                  <a:pt x="224795" y="200290"/>
                </a:lnTo>
                <a:lnTo>
                  <a:pt x="225285" y="200290"/>
                </a:lnTo>
                <a:lnTo>
                  <a:pt x="226509" y="200290"/>
                </a:lnTo>
                <a:lnTo>
                  <a:pt x="227489" y="200290"/>
                </a:lnTo>
                <a:lnTo>
                  <a:pt x="228714" y="200045"/>
                </a:lnTo>
                <a:lnTo>
                  <a:pt x="229938" y="199800"/>
                </a:lnTo>
                <a:lnTo>
                  <a:pt x="230673" y="199556"/>
                </a:lnTo>
                <a:lnTo>
                  <a:pt x="231898" y="199311"/>
                </a:lnTo>
                <a:lnTo>
                  <a:pt x="232633" y="199066"/>
                </a:lnTo>
                <a:lnTo>
                  <a:pt x="233857" y="198821"/>
                </a:lnTo>
                <a:lnTo>
                  <a:pt x="234837" y="198576"/>
                </a:lnTo>
                <a:lnTo>
                  <a:pt x="235572" y="198331"/>
                </a:lnTo>
                <a:lnTo>
                  <a:pt x="236307" y="198086"/>
                </a:lnTo>
                <a:lnTo>
                  <a:pt x="237287" y="197596"/>
                </a:lnTo>
                <a:lnTo>
                  <a:pt x="237777" y="197351"/>
                </a:lnTo>
                <a:cubicBezTo>
                  <a:pt x="238021" y="197106"/>
                  <a:pt x="238511" y="197106"/>
                  <a:pt x="238756" y="196861"/>
                </a:cubicBezTo>
                <a:lnTo>
                  <a:pt x="238756" y="196861"/>
                </a:lnTo>
                <a:cubicBezTo>
                  <a:pt x="239001" y="196616"/>
                  <a:pt x="239491" y="196616"/>
                  <a:pt x="239736" y="196371"/>
                </a:cubicBezTo>
                <a:lnTo>
                  <a:pt x="238511" y="194167"/>
                </a:lnTo>
                <a:cubicBezTo>
                  <a:pt x="237777" y="193187"/>
                  <a:pt x="238266" y="191718"/>
                  <a:pt x="239246" y="191228"/>
                </a:cubicBezTo>
                <a:cubicBezTo>
                  <a:pt x="239491" y="191228"/>
                  <a:pt x="239491" y="190983"/>
                  <a:pt x="239736" y="190983"/>
                </a:cubicBezTo>
                <a:cubicBezTo>
                  <a:pt x="240716" y="190738"/>
                  <a:pt x="241941" y="190983"/>
                  <a:pt x="242430" y="191963"/>
                </a:cubicBezTo>
                <a:lnTo>
                  <a:pt x="243655" y="194167"/>
                </a:lnTo>
                <a:cubicBezTo>
                  <a:pt x="248309" y="191228"/>
                  <a:pt x="251983" y="187309"/>
                  <a:pt x="255167" y="18265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BBCB87-80EC-4046-B25E-CF4B3957A47F}"/>
              </a:ext>
            </a:extLst>
          </p:cNvPr>
          <p:cNvSpPr/>
          <p:nvPr/>
        </p:nvSpPr>
        <p:spPr>
          <a:xfrm>
            <a:off x="4360503" y="1443681"/>
            <a:ext cx="328388" cy="223458"/>
          </a:xfrm>
          <a:custGeom>
            <a:avLst/>
            <a:gdLst>
              <a:gd name="connsiteX0" fmla="*/ 154742 w 271394"/>
              <a:gd name="connsiteY0" fmla="*/ 107926 h 184676"/>
              <a:gd name="connsiteX1" fmla="*/ 158661 w 271394"/>
              <a:gd name="connsiteY1" fmla="*/ 106212 h 184676"/>
              <a:gd name="connsiteX2" fmla="*/ 180705 w 271394"/>
              <a:gd name="connsiteY2" fmla="*/ 106212 h 184676"/>
              <a:gd name="connsiteX3" fmla="*/ 185359 w 271394"/>
              <a:gd name="connsiteY3" fmla="*/ 106701 h 184676"/>
              <a:gd name="connsiteX4" fmla="*/ 190013 w 271394"/>
              <a:gd name="connsiteY4" fmla="*/ 110865 h 184676"/>
              <a:gd name="connsiteX5" fmla="*/ 201525 w 271394"/>
              <a:gd name="connsiteY5" fmla="*/ 126541 h 184676"/>
              <a:gd name="connsiteX6" fmla="*/ 205689 w 271394"/>
              <a:gd name="connsiteY6" fmla="*/ 133889 h 184676"/>
              <a:gd name="connsiteX7" fmla="*/ 206424 w 271394"/>
              <a:gd name="connsiteY7" fmla="*/ 138052 h 184676"/>
              <a:gd name="connsiteX8" fmla="*/ 206424 w 271394"/>
              <a:gd name="connsiteY8" fmla="*/ 164015 h 184676"/>
              <a:gd name="connsiteX9" fmla="*/ 204954 w 271394"/>
              <a:gd name="connsiteY9" fmla="*/ 167934 h 184676"/>
              <a:gd name="connsiteX10" fmla="*/ 201280 w 271394"/>
              <a:gd name="connsiteY10" fmla="*/ 169403 h 184676"/>
              <a:gd name="connsiteX11" fmla="*/ 195892 w 271394"/>
              <a:gd name="connsiteY11" fmla="*/ 169403 h 184676"/>
              <a:gd name="connsiteX12" fmla="*/ 189768 w 271394"/>
              <a:gd name="connsiteY12" fmla="*/ 157892 h 184676"/>
              <a:gd name="connsiteX13" fmla="*/ 169928 w 271394"/>
              <a:gd name="connsiteY13" fmla="*/ 154952 h 184676"/>
              <a:gd name="connsiteX14" fmla="*/ 158906 w 271394"/>
              <a:gd name="connsiteY14" fmla="*/ 169648 h 184676"/>
              <a:gd name="connsiteX15" fmla="*/ 155231 w 271394"/>
              <a:gd name="connsiteY15" fmla="*/ 168179 h 184676"/>
              <a:gd name="connsiteX16" fmla="*/ 153762 w 271394"/>
              <a:gd name="connsiteY16" fmla="*/ 164260 h 184676"/>
              <a:gd name="connsiteX17" fmla="*/ 153762 w 271394"/>
              <a:gd name="connsiteY17" fmla="*/ 112580 h 184676"/>
              <a:gd name="connsiteX18" fmla="*/ 154986 w 271394"/>
              <a:gd name="connsiteY18" fmla="*/ 108906 h 184676"/>
              <a:gd name="connsiteX19" fmla="*/ 146658 w 271394"/>
              <a:gd name="connsiteY19" fmla="*/ 1872 h 184676"/>
              <a:gd name="connsiteX20" fmla="*/ 131962 w 271394"/>
              <a:gd name="connsiteY20" fmla="*/ 6526 h 184676"/>
              <a:gd name="connsiteX21" fmla="*/ 99385 w 271394"/>
              <a:gd name="connsiteY21" fmla="*/ 41306 h 184676"/>
              <a:gd name="connsiteX22" fmla="*/ 86893 w 271394"/>
              <a:gd name="connsiteY22" fmla="*/ 39591 h 184676"/>
              <a:gd name="connsiteX23" fmla="*/ 60929 w 271394"/>
              <a:gd name="connsiteY23" fmla="*/ 47184 h 184676"/>
              <a:gd name="connsiteX24" fmla="*/ 60929 w 271394"/>
              <a:gd name="connsiteY24" fmla="*/ 47184 h 184676"/>
              <a:gd name="connsiteX25" fmla="*/ 60929 w 271394"/>
              <a:gd name="connsiteY25" fmla="*/ 47184 h 184676"/>
              <a:gd name="connsiteX26" fmla="*/ 58235 w 271394"/>
              <a:gd name="connsiteY26" fmla="*/ 48898 h 184676"/>
              <a:gd name="connsiteX27" fmla="*/ 58235 w 271394"/>
              <a:gd name="connsiteY27" fmla="*/ 48898 h 184676"/>
              <a:gd name="connsiteX28" fmla="*/ 58235 w 271394"/>
              <a:gd name="connsiteY28" fmla="*/ 48898 h 184676"/>
              <a:gd name="connsiteX29" fmla="*/ 38150 w 271394"/>
              <a:gd name="connsiteY29" fmla="*/ 80249 h 184676"/>
              <a:gd name="connsiteX30" fmla="*/ 35945 w 271394"/>
              <a:gd name="connsiteY30" fmla="*/ 80249 h 184676"/>
              <a:gd name="connsiteX31" fmla="*/ 8757 w 271394"/>
              <a:gd name="connsiteY31" fmla="*/ 92741 h 184676"/>
              <a:gd name="connsiteX32" fmla="*/ 184 w 271394"/>
              <a:gd name="connsiteY32" fmla="*/ 115029 h 184676"/>
              <a:gd name="connsiteX33" fmla="*/ 184 w 271394"/>
              <a:gd name="connsiteY33" fmla="*/ 115029 h 184676"/>
              <a:gd name="connsiteX34" fmla="*/ 184 w 271394"/>
              <a:gd name="connsiteY34" fmla="*/ 115519 h 184676"/>
              <a:gd name="connsiteX35" fmla="*/ 184 w 271394"/>
              <a:gd name="connsiteY35" fmla="*/ 117723 h 184676"/>
              <a:gd name="connsiteX36" fmla="*/ 184 w 271394"/>
              <a:gd name="connsiteY36" fmla="*/ 117723 h 184676"/>
              <a:gd name="connsiteX37" fmla="*/ 184 w 271394"/>
              <a:gd name="connsiteY37" fmla="*/ 117723 h 184676"/>
              <a:gd name="connsiteX38" fmla="*/ 1163 w 271394"/>
              <a:gd name="connsiteY38" fmla="*/ 124826 h 184676"/>
              <a:gd name="connsiteX39" fmla="*/ 36925 w 271394"/>
              <a:gd name="connsiteY39" fmla="*/ 153483 h 184676"/>
              <a:gd name="connsiteX40" fmla="*/ 63378 w 271394"/>
              <a:gd name="connsiteY40" fmla="*/ 153483 h 184676"/>
              <a:gd name="connsiteX41" fmla="*/ 63378 w 271394"/>
              <a:gd name="connsiteY41" fmla="*/ 142216 h 184676"/>
              <a:gd name="connsiteX42" fmla="*/ 36925 w 271394"/>
              <a:gd name="connsiteY42" fmla="*/ 142216 h 184676"/>
              <a:gd name="connsiteX43" fmla="*/ 12186 w 271394"/>
              <a:gd name="connsiteY43" fmla="*/ 122377 h 184676"/>
              <a:gd name="connsiteX44" fmla="*/ 11941 w 271394"/>
              <a:gd name="connsiteY44" fmla="*/ 121397 h 184676"/>
              <a:gd name="connsiteX45" fmla="*/ 11696 w 271394"/>
              <a:gd name="connsiteY45" fmla="*/ 120417 h 184676"/>
              <a:gd name="connsiteX46" fmla="*/ 11451 w 271394"/>
              <a:gd name="connsiteY46" fmla="*/ 117478 h 184676"/>
              <a:gd name="connsiteX47" fmla="*/ 11451 w 271394"/>
              <a:gd name="connsiteY47" fmla="*/ 114784 h 184676"/>
              <a:gd name="connsiteX48" fmla="*/ 17085 w 271394"/>
              <a:gd name="connsiteY48" fmla="*/ 100088 h 184676"/>
              <a:gd name="connsiteX49" fmla="*/ 17330 w 271394"/>
              <a:gd name="connsiteY49" fmla="*/ 99843 h 184676"/>
              <a:gd name="connsiteX50" fmla="*/ 35945 w 271394"/>
              <a:gd name="connsiteY50" fmla="*/ 91271 h 184676"/>
              <a:gd name="connsiteX51" fmla="*/ 38150 w 271394"/>
              <a:gd name="connsiteY51" fmla="*/ 91271 h 184676"/>
              <a:gd name="connsiteX52" fmla="*/ 47212 w 271394"/>
              <a:gd name="connsiteY52" fmla="*/ 91271 h 184676"/>
              <a:gd name="connsiteX53" fmla="*/ 49172 w 271394"/>
              <a:gd name="connsiteY53" fmla="*/ 82209 h 184676"/>
              <a:gd name="connsiteX54" fmla="*/ 64358 w 271394"/>
              <a:gd name="connsiteY54" fmla="*/ 57961 h 184676"/>
              <a:gd name="connsiteX55" fmla="*/ 66808 w 271394"/>
              <a:gd name="connsiteY55" fmla="*/ 56491 h 184676"/>
              <a:gd name="connsiteX56" fmla="*/ 86893 w 271394"/>
              <a:gd name="connsiteY56" fmla="*/ 50613 h 184676"/>
              <a:gd name="connsiteX57" fmla="*/ 96690 w 271394"/>
              <a:gd name="connsiteY57" fmla="*/ 51837 h 184676"/>
              <a:gd name="connsiteX58" fmla="*/ 106488 w 271394"/>
              <a:gd name="connsiteY58" fmla="*/ 54287 h 184676"/>
              <a:gd name="connsiteX59" fmla="*/ 110162 w 271394"/>
              <a:gd name="connsiteY59" fmla="*/ 44979 h 184676"/>
              <a:gd name="connsiteX60" fmla="*/ 136861 w 271394"/>
              <a:gd name="connsiteY60" fmla="*/ 16568 h 184676"/>
              <a:gd name="connsiteX61" fmla="*/ 148863 w 271394"/>
              <a:gd name="connsiteY61" fmla="*/ 12649 h 184676"/>
              <a:gd name="connsiteX62" fmla="*/ 182910 w 271394"/>
              <a:gd name="connsiteY62" fmla="*/ 16813 h 184676"/>
              <a:gd name="connsiteX63" fmla="*/ 210343 w 271394"/>
              <a:gd name="connsiteY63" fmla="*/ 54042 h 184676"/>
              <a:gd name="connsiteX64" fmla="*/ 212058 w 271394"/>
              <a:gd name="connsiteY64" fmla="*/ 63104 h 184676"/>
              <a:gd name="connsiteX65" fmla="*/ 221365 w 271394"/>
              <a:gd name="connsiteY65" fmla="*/ 63104 h 184676"/>
              <a:gd name="connsiteX66" fmla="*/ 226754 w 271394"/>
              <a:gd name="connsiteY66" fmla="*/ 63349 h 184676"/>
              <a:gd name="connsiteX67" fmla="*/ 226999 w 271394"/>
              <a:gd name="connsiteY67" fmla="*/ 63349 h 184676"/>
              <a:gd name="connsiteX68" fmla="*/ 227244 w 271394"/>
              <a:gd name="connsiteY68" fmla="*/ 63349 h 184676"/>
              <a:gd name="connsiteX69" fmla="*/ 260066 w 271394"/>
              <a:gd name="connsiteY69" fmla="*/ 103762 h 184676"/>
              <a:gd name="connsiteX70" fmla="*/ 219896 w 271394"/>
              <a:gd name="connsiteY70" fmla="*/ 141726 h 184676"/>
              <a:gd name="connsiteX71" fmla="*/ 212548 w 271394"/>
              <a:gd name="connsiteY71" fmla="*/ 141726 h 184676"/>
              <a:gd name="connsiteX72" fmla="*/ 212548 w 271394"/>
              <a:gd name="connsiteY72" fmla="*/ 152993 h 184676"/>
              <a:gd name="connsiteX73" fmla="*/ 219896 w 271394"/>
              <a:gd name="connsiteY73" fmla="*/ 152993 h 184676"/>
              <a:gd name="connsiteX74" fmla="*/ 271333 w 271394"/>
              <a:gd name="connsiteY74" fmla="*/ 104252 h 184676"/>
              <a:gd name="connsiteX75" fmla="*/ 228959 w 271394"/>
              <a:gd name="connsiteY75" fmla="*/ 52327 h 184676"/>
              <a:gd name="connsiteX76" fmla="*/ 221365 w 271394"/>
              <a:gd name="connsiteY76" fmla="*/ 51837 h 184676"/>
              <a:gd name="connsiteX77" fmla="*/ 188053 w 271394"/>
              <a:gd name="connsiteY77" fmla="*/ 6771 h 184676"/>
              <a:gd name="connsiteX78" fmla="*/ 146658 w 271394"/>
              <a:gd name="connsiteY78" fmla="*/ 1627 h 184676"/>
              <a:gd name="connsiteX79" fmla="*/ 176786 w 271394"/>
              <a:gd name="connsiteY79" fmla="*/ 160586 h 184676"/>
              <a:gd name="connsiteX80" fmla="*/ 185849 w 271394"/>
              <a:gd name="connsiteY80" fmla="*/ 163770 h 184676"/>
              <a:gd name="connsiteX81" fmla="*/ 189523 w 271394"/>
              <a:gd name="connsiteY81" fmla="*/ 170383 h 184676"/>
              <a:gd name="connsiteX82" fmla="*/ 187319 w 271394"/>
              <a:gd name="connsiteY82" fmla="*/ 179690 h 184676"/>
              <a:gd name="connsiteX83" fmla="*/ 177276 w 271394"/>
              <a:gd name="connsiteY83" fmla="*/ 184589 h 184676"/>
              <a:gd name="connsiteX84" fmla="*/ 168458 w 271394"/>
              <a:gd name="connsiteY84" fmla="*/ 180670 h 184676"/>
              <a:gd name="connsiteX85" fmla="*/ 165274 w 271394"/>
              <a:gd name="connsiteY85" fmla="*/ 170628 h 184676"/>
              <a:gd name="connsiteX86" fmla="*/ 176541 w 271394"/>
              <a:gd name="connsiteY86" fmla="*/ 160341 h 184676"/>
              <a:gd name="connsiteX87" fmla="*/ 169683 w 271394"/>
              <a:gd name="connsiteY87" fmla="*/ 117723 h 184676"/>
              <a:gd name="connsiteX88" fmla="*/ 169683 w 271394"/>
              <a:gd name="connsiteY88" fmla="*/ 138787 h 184676"/>
              <a:gd name="connsiteX89" fmla="*/ 197606 w 271394"/>
              <a:gd name="connsiteY89" fmla="*/ 138787 h 184676"/>
              <a:gd name="connsiteX90" fmla="*/ 193932 w 271394"/>
              <a:gd name="connsiteY90" fmla="*/ 131929 h 184676"/>
              <a:gd name="connsiteX91" fmla="*/ 184624 w 271394"/>
              <a:gd name="connsiteY91" fmla="*/ 119193 h 184676"/>
              <a:gd name="connsiteX92" fmla="*/ 181930 w 271394"/>
              <a:gd name="connsiteY92" fmla="*/ 117723 h 184676"/>
              <a:gd name="connsiteX93" fmla="*/ 169438 w 271394"/>
              <a:gd name="connsiteY93" fmla="*/ 117723 h 184676"/>
              <a:gd name="connsiteX94" fmla="*/ 143229 w 271394"/>
              <a:gd name="connsiteY94" fmla="*/ 86372 h 184676"/>
              <a:gd name="connsiteX95" fmla="*/ 147393 w 271394"/>
              <a:gd name="connsiteY95" fmla="*/ 88332 h 184676"/>
              <a:gd name="connsiteX96" fmla="*/ 148373 w 271394"/>
              <a:gd name="connsiteY96" fmla="*/ 92741 h 184676"/>
              <a:gd name="connsiteX97" fmla="*/ 148373 w 271394"/>
              <a:gd name="connsiteY97" fmla="*/ 164994 h 184676"/>
              <a:gd name="connsiteX98" fmla="*/ 145924 w 271394"/>
              <a:gd name="connsiteY98" fmla="*/ 169403 h 184676"/>
              <a:gd name="connsiteX99" fmla="*/ 141270 w 271394"/>
              <a:gd name="connsiteY99" fmla="*/ 170138 h 184676"/>
              <a:gd name="connsiteX100" fmla="*/ 121919 w 271394"/>
              <a:gd name="connsiteY100" fmla="*/ 170138 h 184676"/>
              <a:gd name="connsiteX101" fmla="*/ 113591 w 271394"/>
              <a:gd name="connsiteY101" fmla="*/ 157157 h 184676"/>
              <a:gd name="connsiteX102" fmla="*/ 102324 w 271394"/>
              <a:gd name="connsiteY102" fmla="*/ 153973 h 184676"/>
              <a:gd name="connsiteX103" fmla="*/ 90077 w 271394"/>
              <a:gd name="connsiteY103" fmla="*/ 159606 h 184676"/>
              <a:gd name="connsiteX104" fmla="*/ 84933 w 271394"/>
              <a:gd name="connsiteY104" fmla="*/ 170138 h 184676"/>
              <a:gd name="connsiteX105" fmla="*/ 74401 w 271394"/>
              <a:gd name="connsiteY105" fmla="*/ 170138 h 184676"/>
              <a:gd name="connsiteX106" fmla="*/ 71217 w 271394"/>
              <a:gd name="connsiteY106" fmla="*/ 169158 h 184676"/>
              <a:gd name="connsiteX107" fmla="*/ 69257 w 271394"/>
              <a:gd name="connsiteY107" fmla="*/ 165484 h 184676"/>
              <a:gd name="connsiteX108" fmla="*/ 69257 w 271394"/>
              <a:gd name="connsiteY108" fmla="*/ 90781 h 184676"/>
              <a:gd name="connsiteX109" fmla="*/ 70482 w 271394"/>
              <a:gd name="connsiteY109" fmla="*/ 87842 h 184676"/>
              <a:gd name="connsiteX110" fmla="*/ 74646 w 271394"/>
              <a:gd name="connsiteY110" fmla="*/ 86127 h 184676"/>
              <a:gd name="connsiteX111" fmla="*/ 142984 w 271394"/>
              <a:gd name="connsiteY111" fmla="*/ 86127 h 184676"/>
              <a:gd name="connsiteX112" fmla="*/ 101589 w 271394"/>
              <a:gd name="connsiteY112" fmla="*/ 160831 h 184676"/>
              <a:gd name="connsiteX113" fmla="*/ 108693 w 271394"/>
              <a:gd name="connsiteY113" fmla="*/ 161565 h 184676"/>
              <a:gd name="connsiteX114" fmla="*/ 115796 w 271394"/>
              <a:gd name="connsiteY114" fmla="*/ 170138 h 184676"/>
              <a:gd name="connsiteX115" fmla="*/ 113836 w 271394"/>
              <a:gd name="connsiteY115" fmla="*/ 179445 h 184676"/>
              <a:gd name="connsiteX116" fmla="*/ 103549 w 271394"/>
              <a:gd name="connsiteY116" fmla="*/ 184589 h 184676"/>
              <a:gd name="connsiteX117" fmla="*/ 92037 w 271394"/>
              <a:gd name="connsiteY117" fmla="*/ 175526 h 184676"/>
              <a:gd name="connsiteX118" fmla="*/ 93506 w 271394"/>
              <a:gd name="connsiteY118" fmla="*/ 166219 h 184676"/>
              <a:gd name="connsiteX119" fmla="*/ 101589 w 271394"/>
              <a:gd name="connsiteY119" fmla="*/ 160586 h 1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71394" h="184676">
                <a:moveTo>
                  <a:pt x="154742" y="107926"/>
                </a:moveTo>
                <a:cubicBezTo>
                  <a:pt x="155721" y="106701"/>
                  <a:pt x="157191" y="106212"/>
                  <a:pt x="158661" y="106212"/>
                </a:cubicBezTo>
                <a:cubicBezTo>
                  <a:pt x="166009" y="106212"/>
                  <a:pt x="173357" y="106212"/>
                  <a:pt x="180705" y="106212"/>
                </a:cubicBezTo>
                <a:cubicBezTo>
                  <a:pt x="182175" y="106212"/>
                  <a:pt x="183889" y="105967"/>
                  <a:pt x="185359" y="106701"/>
                </a:cubicBezTo>
                <a:cubicBezTo>
                  <a:pt x="187319" y="107436"/>
                  <a:pt x="188788" y="109151"/>
                  <a:pt x="190013" y="110865"/>
                </a:cubicBezTo>
                <a:cubicBezTo>
                  <a:pt x="193932" y="116009"/>
                  <a:pt x="197606" y="121152"/>
                  <a:pt x="201525" y="126541"/>
                </a:cubicBezTo>
                <a:cubicBezTo>
                  <a:pt x="203240" y="128745"/>
                  <a:pt x="204709" y="131194"/>
                  <a:pt x="205689" y="133889"/>
                </a:cubicBezTo>
                <a:cubicBezTo>
                  <a:pt x="206179" y="135113"/>
                  <a:pt x="206424" y="136583"/>
                  <a:pt x="206424" y="138052"/>
                </a:cubicBezTo>
                <a:cubicBezTo>
                  <a:pt x="206424" y="146625"/>
                  <a:pt x="206424" y="155442"/>
                  <a:pt x="206424" y="164015"/>
                </a:cubicBezTo>
                <a:cubicBezTo>
                  <a:pt x="206424" y="165484"/>
                  <a:pt x="205934" y="166954"/>
                  <a:pt x="204954" y="167934"/>
                </a:cubicBezTo>
                <a:cubicBezTo>
                  <a:pt x="203975" y="168913"/>
                  <a:pt x="202750" y="169403"/>
                  <a:pt x="201280" y="169403"/>
                </a:cubicBezTo>
                <a:cubicBezTo>
                  <a:pt x="199566" y="169403"/>
                  <a:pt x="197606" y="169403"/>
                  <a:pt x="195892" y="169403"/>
                </a:cubicBezTo>
                <a:cubicBezTo>
                  <a:pt x="195402" y="164994"/>
                  <a:pt x="193197" y="160831"/>
                  <a:pt x="189768" y="157892"/>
                </a:cubicBezTo>
                <a:cubicBezTo>
                  <a:pt x="184379" y="153238"/>
                  <a:pt x="176296" y="152013"/>
                  <a:pt x="169928" y="154952"/>
                </a:cubicBezTo>
                <a:cubicBezTo>
                  <a:pt x="164049" y="157402"/>
                  <a:pt x="159640" y="163280"/>
                  <a:pt x="158906" y="169648"/>
                </a:cubicBezTo>
                <a:cubicBezTo>
                  <a:pt x="157436" y="169648"/>
                  <a:pt x="156211" y="169158"/>
                  <a:pt x="155231" y="168179"/>
                </a:cubicBezTo>
                <a:cubicBezTo>
                  <a:pt x="154252" y="167199"/>
                  <a:pt x="153517" y="165729"/>
                  <a:pt x="153762" y="164260"/>
                </a:cubicBezTo>
                <a:cubicBezTo>
                  <a:pt x="153762" y="147115"/>
                  <a:pt x="153762" y="129725"/>
                  <a:pt x="153762" y="112580"/>
                </a:cubicBezTo>
                <a:cubicBezTo>
                  <a:pt x="153762" y="111355"/>
                  <a:pt x="154007" y="109886"/>
                  <a:pt x="154986" y="108906"/>
                </a:cubicBezTo>
                <a:moveTo>
                  <a:pt x="146658" y="1872"/>
                </a:moveTo>
                <a:cubicBezTo>
                  <a:pt x="141760" y="2852"/>
                  <a:pt x="136861" y="4566"/>
                  <a:pt x="131962" y="6526"/>
                </a:cubicBezTo>
                <a:cubicBezTo>
                  <a:pt x="116776" y="14118"/>
                  <a:pt x="105508" y="25385"/>
                  <a:pt x="99385" y="41306"/>
                </a:cubicBezTo>
                <a:cubicBezTo>
                  <a:pt x="94976" y="40326"/>
                  <a:pt x="90812" y="39591"/>
                  <a:pt x="86893" y="39591"/>
                </a:cubicBezTo>
                <a:cubicBezTo>
                  <a:pt x="77585" y="39591"/>
                  <a:pt x="69012" y="42285"/>
                  <a:pt x="60929" y="47184"/>
                </a:cubicBezTo>
                <a:lnTo>
                  <a:pt x="60929" y="47184"/>
                </a:lnTo>
                <a:lnTo>
                  <a:pt x="60929" y="47184"/>
                </a:lnTo>
                <a:lnTo>
                  <a:pt x="58235" y="48898"/>
                </a:lnTo>
                <a:lnTo>
                  <a:pt x="58235" y="48898"/>
                </a:lnTo>
                <a:lnTo>
                  <a:pt x="58235" y="48898"/>
                </a:lnTo>
                <a:cubicBezTo>
                  <a:pt x="47457" y="56491"/>
                  <a:pt x="40844" y="67268"/>
                  <a:pt x="38150" y="80249"/>
                </a:cubicBezTo>
                <a:cubicBezTo>
                  <a:pt x="37660" y="80249"/>
                  <a:pt x="37170" y="80249"/>
                  <a:pt x="35945" y="80249"/>
                </a:cubicBezTo>
                <a:cubicBezTo>
                  <a:pt x="25658" y="80249"/>
                  <a:pt x="15860" y="84658"/>
                  <a:pt x="8757" y="92741"/>
                </a:cubicBezTo>
                <a:cubicBezTo>
                  <a:pt x="3368" y="98619"/>
                  <a:pt x="184" y="106946"/>
                  <a:pt x="184" y="115029"/>
                </a:cubicBezTo>
                <a:lnTo>
                  <a:pt x="184" y="115029"/>
                </a:lnTo>
                <a:lnTo>
                  <a:pt x="184" y="115519"/>
                </a:lnTo>
                <a:lnTo>
                  <a:pt x="184" y="117723"/>
                </a:lnTo>
                <a:lnTo>
                  <a:pt x="184" y="117723"/>
                </a:lnTo>
                <a:lnTo>
                  <a:pt x="184" y="117723"/>
                </a:lnTo>
                <a:cubicBezTo>
                  <a:pt x="184" y="119928"/>
                  <a:pt x="184" y="122132"/>
                  <a:pt x="1163" y="124826"/>
                </a:cubicBezTo>
                <a:cubicBezTo>
                  <a:pt x="4838" y="142216"/>
                  <a:pt x="19534" y="153483"/>
                  <a:pt x="36925" y="153483"/>
                </a:cubicBezTo>
                <a:lnTo>
                  <a:pt x="63378" y="153483"/>
                </a:lnTo>
                <a:lnTo>
                  <a:pt x="63378" y="142216"/>
                </a:lnTo>
                <a:lnTo>
                  <a:pt x="36925" y="142216"/>
                </a:lnTo>
                <a:cubicBezTo>
                  <a:pt x="24678" y="142216"/>
                  <a:pt x="14880" y="134378"/>
                  <a:pt x="12186" y="122377"/>
                </a:cubicBezTo>
                <a:lnTo>
                  <a:pt x="11941" y="121397"/>
                </a:lnTo>
                <a:lnTo>
                  <a:pt x="11696" y="120417"/>
                </a:lnTo>
                <a:cubicBezTo>
                  <a:pt x="11451" y="119438"/>
                  <a:pt x="11451" y="118458"/>
                  <a:pt x="11451" y="117478"/>
                </a:cubicBezTo>
                <a:lnTo>
                  <a:pt x="11451" y="114784"/>
                </a:lnTo>
                <a:cubicBezTo>
                  <a:pt x="11451" y="109396"/>
                  <a:pt x="13655" y="104007"/>
                  <a:pt x="17085" y="100088"/>
                </a:cubicBezTo>
                <a:lnTo>
                  <a:pt x="17330" y="99843"/>
                </a:lnTo>
                <a:cubicBezTo>
                  <a:pt x="21983" y="94455"/>
                  <a:pt x="28597" y="91271"/>
                  <a:pt x="35945" y="91271"/>
                </a:cubicBezTo>
                <a:cubicBezTo>
                  <a:pt x="36680" y="91271"/>
                  <a:pt x="37415" y="91271"/>
                  <a:pt x="38150" y="91271"/>
                </a:cubicBezTo>
                <a:lnTo>
                  <a:pt x="47212" y="91271"/>
                </a:lnTo>
                <a:lnTo>
                  <a:pt x="49172" y="82209"/>
                </a:lnTo>
                <a:cubicBezTo>
                  <a:pt x="51131" y="72167"/>
                  <a:pt x="56030" y="63839"/>
                  <a:pt x="64358" y="57961"/>
                </a:cubicBezTo>
                <a:lnTo>
                  <a:pt x="66808" y="56491"/>
                </a:lnTo>
                <a:cubicBezTo>
                  <a:pt x="72931" y="52817"/>
                  <a:pt x="79790" y="50613"/>
                  <a:pt x="86893" y="50613"/>
                </a:cubicBezTo>
                <a:cubicBezTo>
                  <a:pt x="90077" y="50613"/>
                  <a:pt x="93506" y="51103"/>
                  <a:pt x="96690" y="51837"/>
                </a:cubicBezTo>
                <a:lnTo>
                  <a:pt x="106488" y="54287"/>
                </a:lnTo>
                <a:lnTo>
                  <a:pt x="110162" y="44979"/>
                </a:lnTo>
                <a:cubicBezTo>
                  <a:pt x="115061" y="31998"/>
                  <a:pt x="124614" y="22691"/>
                  <a:pt x="136861" y="16568"/>
                </a:cubicBezTo>
                <a:cubicBezTo>
                  <a:pt x="140780" y="14853"/>
                  <a:pt x="144699" y="13629"/>
                  <a:pt x="148863" y="12649"/>
                </a:cubicBezTo>
                <a:cubicBezTo>
                  <a:pt x="160130" y="10200"/>
                  <a:pt x="172622" y="11424"/>
                  <a:pt x="182910" y="16813"/>
                </a:cubicBezTo>
                <a:cubicBezTo>
                  <a:pt x="197606" y="24405"/>
                  <a:pt x="207159" y="37632"/>
                  <a:pt x="210343" y="54042"/>
                </a:cubicBezTo>
                <a:lnTo>
                  <a:pt x="212058" y="63104"/>
                </a:lnTo>
                <a:lnTo>
                  <a:pt x="221365" y="63104"/>
                </a:lnTo>
                <a:cubicBezTo>
                  <a:pt x="223080" y="63104"/>
                  <a:pt x="225040" y="63104"/>
                  <a:pt x="226754" y="63349"/>
                </a:cubicBezTo>
                <a:lnTo>
                  <a:pt x="226999" y="63349"/>
                </a:lnTo>
                <a:lnTo>
                  <a:pt x="227244" y="63349"/>
                </a:lnTo>
                <a:cubicBezTo>
                  <a:pt x="246839" y="66778"/>
                  <a:pt x="261046" y="83923"/>
                  <a:pt x="260066" y="103762"/>
                </a:cubicBezTo>
                <a:cubicBezTo>
                  <a:pt x="259086" y="125806"/>
                  <a:pt x="241696" y="141726"/>
                  <a:pt x="219896" y="141726"/>
                </a:cubicBezTo>
                <a:lnTo>
                  <a:pt x="212548" y="141726"/>
                </a:lnTo>
                <a:lnTo>
                  <a:pt x="212548" y="152993"/>
                </a:lnTo>
                <a:lnTo>
                  <a:pt x="219896" y="152993"/>
                </a:lnTo>
                <a:cubicBezTo>
                  <a:pt x="248064" y="152993"/>
                  <a:pt x="270354" y="131929"/>
                  <a:pt x="271333" y="104252"/>
                </a:cubicBezTo>
                <a:cubicBezTo>
                  <a:pt x="272313" y="78780"/>
                  <a:pt x="254433" y="56491"/>
                  <a:pt x="228959" y="52327"/>
                </a:cubicBezTo>
                <a:cubicBezTo>
                  <a:pt x="226264" y="51837"/>
                  <a:pt x="224060" y="51837"/>
                  <a:pt x="221365" y="51837"/>
                </a:cubicBezTo>
                <a:cubicBezTo>
                  <a:pt x="217201" y="29794"/>
                  <a:pt x="203730" y="14853"/>
                  <a:pt x="188053" y="6771"/>
                </a:cubicBezTo>
                <a:cubicBezTo>
                  <a:pt x="175317" y="158"/>
                  <a:pt x="160620" y="-1312"/>
                  <a:pt x="146658" y="1627"/>
                </a:cubicBezTo>
                <a:close/>
                <a:moveTo>
                  <a:pt x="176786" y="160586"/>
                </a:moveTo>
                <a:cubicBezTo>
                  <a:pt x="180215" y="160341"/>
                  <a:pt x="183400" y="161565"/>
                  <a:pt x="185849" y="163770"/>
                </a:cubicBezTo>
                <a:cubicBezTo>
                  <a:pt x="187809" y="165484"/>
                  <a:pt x="189033" y="167934"/>
                  <a:pt x="189523" y="170383"/>
                </a:cubicBezTo>
                <a:cubicBezTo>
                  <a:pt x="190258" y="173567"/>
                  <a:pt x="189278" y="176996"/>
                  <a:pt x="187319" y="179690"/>
                </a:cubicBezTo>
                <a:cubicBezTo>
                  <a:pt x="185114" y="182874"/>
                  <a:pt x="181195" y="184834"/>
                  <a:pt x="177276" y="184589"/>
                </a:cubicBezTo>
                <a:cubicBezTo>
                  <a:pt x="174092" y="184589"/>
                  <a:pt x="170663" y="183119"/>
                  <a:pt x="168458" y="180670"/>
                </a:cubicBezTo>
                <a:cubicBezTo>
                  <a:pt x="166009" y="177976"/>
                  <a:pt x="164784" y="174057"/>
                  <a:pt x="165274" y="170628"/>
                </a:cubicBezTo>
                <a:cubicBezTo>
                  <a:pt x="166009" y="165239"/>
                  <a:pt x="170908" y="160586"/>
                  <a:pt x="176541" y="160341"/>
                </a:cubicBezTo>
                <a:close/>
                <a:moveTo>
                  <a:pt x="169683" y="117723"/>
                </a:moveTo>
                <a:cubicBezTo>
                  <a:pt x="169683" y="124826"/>
                  <a:pt x="169683" y="131684"/>
                  <a:pt x="169683" y="138787"/>
                </a:cubicBezTo>
                <a:cubicBezTo>
                  <a:pt x="178991" y="138787"/>
                  <a:pt x="188298" y="138787"/>
                  <a:pt x="197606" y="138787"/>
                </a:cubicBezTo>
                <a:cubicBezTo>
                  <a:pt x="197361" y="136093"/>
                  <a:pt x="195402" y="134133"/>
                  <a:pt x="193932" y="131929"/>
                </a:cubicBezTo>
                <a:cubicBezTo>
                  <a:pt x="190748" y="127765"/>
                  <a:pt x="187809" y="123357"/>
                  <a:pt x="184624" y="119193"/>
                </a:cubicBezTo>
                <a:cubicBezTo>
                  <a:pt x="183889" y="118213"/>
                  <a:pt x="182910" y="117723"/>
                  <a:pt x="181930" y="117723"/>
                </a:cubicBezTo>
                <a:cubicBezTo>
                  <a:pt x="177766" y="117723"/>
                  <a:pt x="173602" y="117723"/>
                  <a:pt x="169438" y="117723"/>
                </a:cubicBezTo>
                <a:close/>
                <a:moveTo>
                  <a:pt x="143229" y="86372"/>
                </a:moveTo>
                <a:cubicBezTo>
                  <a:pt x="144699" y="86372"/>
                  <a:pt x="146414" y="86862"/>
                  <a:pt x="147393" y="88332"/>
                </a:cubicBezTo>
                <a:cubicBezTo>
                  <a:pt x="148373" y="89556"/>
                  <a:pt x="148618" y="91271"/>
                  <a:pt x="148373" y="92741"/>
                </a:cubicBezTo>
                <a:cubicBezTo>
                  <a:pt x="148618" y="116744"/>
                  <a:pt x="147883" y="141236"/>
                  <a:pt x="148373" y="164994"/>
                </a:cubicBezTo>
                <a:cubicBezTo>
                  <a:pt x="148373" y="166709"/>
                  <a:pt x="147638" y="168423"/>
                  <a:pt x="145924" y="169403"/>
                </a:cubicBezTo>
                <a:cubicBezTo>
                  <a:pt x="144454" y="170138"/>
                  <a:pt x="142984" y="170138"/>
                  <a:pt x="141270" y="170138"/>
                </a:cubicBezTo>
                <a:cubicBezTo>
                  <a:pt x="134901" y="170138"/>
                  <a:pt x="128288" y="170138"/>
                  <a:pt x="121919" y="170138"/>
                </a:cubicBezTo>
                <a:cubicBezTo>
                  <a:pt x="121185" y="164750"/>
                  <a:pt x="118245" y="160096"/>
                  <a:pt x="113591" y="157157"/>
                </a:cubicBezTo>
                <a:cubicBezTo>
                  <a:pt x="110407" y="154952"/>
                  <a:pt x="106243" y="153728"/>
                  <a:pt x="102324" y="153973"/>
                </a:cubicBezTo>
                <a:cubicBezTo>
                  <a:pt x="97670" y="154218"/>
                  <a:pt x="93261" y="156177"/>
                  <a:pt x="90077" y="159606"/>
                </a:cubicBezTo>
                <a:cubicBezTo>
                  <a:pt x="87383" y="162545"/>
                  <a:pt x="85423" y="166219"/>
                  <a:pt x="84933" y="170138"/>
                </a:cubicBezTo>
                <a:cubicBezTo>
                  <a:pt x="81504" y="170138"/>
                  <a:pt x="78075" y="170138"/>
                  <a:pt x="74401" y="170138"/>
                </a:cubicBezTo>
                <a:cubicBezTo>
                  <a:pt x="73176" y="170138"/>
                  <a:pt x="72196" y="169893"/>
                  <a:pt x="71217" y="169158"/>
                </a:cubicBezTo>
                <a:cubicBezTo>
                  <a:pt x="69992" y="168423"/>
                  <a:pt x="69257" y="166954"/>
                  <a:pt x="69257" y="165484"/>
                </a:cubicBezTo>
                <a:lnTo>
                  <a:pt x="69257" y="90781"/>
                </a:lnTo>
                <a:cubicBezTo>
                  <a:pt x="69502" y="89801"/>
                  <a:pt x="69747" y="88577"/>
                  <a:pt x="70482" y="87842"/>
                </a:cubicBezTo>
                <a:cubicBezTo>
                  <a:pt x="71462" y="86617"/>
                  <a:pt x="73176" y="86127"/>
                  <a:pt x="74646" y="86127"/>
                </a:cubicBezTo>
                <a:cubicBezTo>
                  <a:pt x="97425" y="86127"/>
                  <a:pt x="120205" y="86127"/>
                  <a:pt x="142984" y="86127"/>
                </a:cubicBezTo>
                <a:close/>
                <a:moveTo>
                  <a:pt x="101589" y="160831"/>
                </a:moveTo>
                <a:cubicBezTo>
                  <a:pt x="104039" y="160341"/>
                  <a:pt x="106488" y="160586"/>
                  <a:pt x="108693" y="161565"/>
                </a:cubicBezTo>
                <a:cubicBezTo>
                  <a:pt x="112122" y="163035"/>
                  <a:pt x="115061" y="166464"/>
                  <a:pt x="115796" y="170138"/>
                </a:cubicBezTo>
                <a:cubicBezTo>
                  <a:pt x="116531" y="173322"/>
                  <a:pt x="115796" y="176751"/>
                  <a:pt x="113836" y="179445"/>
                </a:cubicBezTo>
                <a:cubicBezTo>
                  <a:pt x="111632" y="182629"/>
                  <a:pt x="107468" y="184834"/>
                  <a:pt x="103549" y="184589"/>
                </a:cubicBezTo>
                <a:cubicBezTo>
                  <a:pt x="98405" y="184589"/>
                  <a:pt x="93261" y="180670"/>
                  <a:pt x="92037" y="175526"/>
                </a:cubicBezTo>
                <a:cubicBezTo>
                  <a:pt x="91057" y="172342"/>
                  <a:pt x="91547" y="168913"/>
                  <a:pt x="93506" y="166219"/>
                </a:cubicBezTo>
                <a:cubicBezTo>
                  <a:pt x="95221" y="163280"/>
                  <a:pt x="98405" y="161321"/>
                  <a:pt x="101589" y="1605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64D780-8597-412C-A27F-157B62115FA2}"/>
              </a:ext>
            </a:extLst>
          </p:cNvPr>
          <p:cNvSpPr/>
          <p:nvPr/>
        </p:nvSpPr>
        <p:spPr>
          <a:xfrm>
            <a:off x="4961855" y="1448720"/>
            <a:ext cx="328388" cy="210121"/>
          </a:xfrm>
          <a:custGeom>
            <a:avLst/>
            <a:gdLst>
              <a:gd name="connsiteX0" fmla="*/ 146658 w 271394"/>
              <a:gd name="connsiteY0" fmla="*/ 1872 h 173654"/>
              <a:gd name="connsiteX1" fmla="*/ 131962 w 271394"/>
              <a:gd name="connsiteY1" fmla="*/ 6526 h 173654"/>
              <a:gd name="connsiteX2" fmla="*/ 99385 w 271394"/>
              <a:gd name="connsiteY2" fmla="*/ 41306 h 173654"/>
              <a:gd name="connsiteX3" fmla="*/ 86893 w 271394"/>
              <a:gd name="connsiteY3" fmla="*/ 39591 h 173654"/>
              <a:gd name="connsiteX4" fmla="*/ 60929 w 271394"/>
              <a:gd name="connsiteY4" fmla="*/ 47184 h 173654"/>
              <a:gd name="connsiteX5" fmla="*/ 60929 w 271394"/>
              <a:gd name="connsiteY5" fmla="*/ 47184 h 173654"/>
              <a:gd name="connsiteX6" fmla="*/ 60929 w 271394"/>
              <a:gd name="connsiteY6" fmla="*/ 47184 h 173654"/>
              <a:gd name="connsiteX7" fmla="*/ 58235 w 271394"/>
              <a:gd name="connsiteY7" fmla="*/ 48898 h 173654"/>
              <a:gd name="connsiteX8" fmla="*/ 58235 w 271394"/>
              <a:gd name="connsiteY8" fmla="*/ 48898 h 173654"/>
              <a:gd name="connsiteX9" fmla="*/ 58235 w 271394"/>
              <a:gd name="connsiteY9" fmla="*/ 48898 h 173654"/>
              <a:gd name="connsiteX10" fmla="*/ 38150 w 271394"/>
              <a:gd name="connsiteY10" fmla="*/ 80249 h 173654"/>
              <a:gd name="connsiteX11" fmla="*/ 35945 w 271394"/>
              <a:gd name="connsiteY11" fmla="*/ 80249 h 173654"/>
              <a:gd name="connsiteX12" fmla="*/ 8757 w 271394"/>
              <a:gd name="connsiteY12" fmla="*/ 92741 h 173654"/>
              <a:gd name="connsiteX13" fmla="*/ 184 w 271394"/>
              <a:gd name="connsiteY13" fmla="*/ 115029 h 173654"/>
              <a:gd name="connsiteX14" fmla="*/ 184 w 271394"/>
              <a:gd name="connsiteY14" fmla="*/ 115029 h 173654"/>
              <a:gd name="connsiteX15" fmla="*/ 184 w 271394"/>
              <a:gd name="connsiteY15" fmla="*/ 115519 h 173654"/>
              <a:gd name="connsiteX16" fmla="*/ 184 w 271394"/>
              <a:gd name="connsiteY16" fmla="*/ 117723 h 173654"/>
              <a:gd name="connsiteX17" fmla="*/ 184 w 271394"/>
              <a:gd name="connsiteY17" fmla="*/ 117723 h 173654"/>
              <a:gd name="connsiteX18" fmla="*/ 184 w 271394"/>
              <a:gd name="connsiteY18" fmla="*/ 117723 h 173654"/>
              <a:gd name="connsiteX19" fmla="*/ 1163 w 271394"/>
              <a:gd name="connsiteY19" fmla="*/ 124826 h 173654"/>
              <a:gd name="connsiteX20" fmla="*/ 36925 w 271394"/>
              <a:gd name="connsiteY20" fmla="*/ 153483 h 173654"/>
              <a:gd name="connsiteX21" fmla="*/ 63378 w 271394"/>
              <a:gd name="connsiteY21" fmla="*/ 153483 h 173654"/>
              <a:gd name="connsiteX22" fmla="*/ 63378 w 271394"/>
              <a:gd name="connsiteY22" fmla="*/ 142216 h 173654"/>
              <a:gd name="connsiteX23" fmla="*/ 36925 w 271394"/>
              <a:gd name="connsiteY23" fmla="*/ 142216 h 173654"/>
              <a:gd name="connsiteX24" fmla="*/ 12186 w 271394"/>
              <a:gd name="connsiteY24" fmla="*/ 122377 h 173654"/>
              <a:gd name="connsiteX25" fmla="*/ 11941 w 271394"/>
              <a:gd name="connsiteY25" fmla="*/ 121397 h 173654"/>
              <a:gd name="connsiteX26" fmla="*/ 11696 w 271394"/>
              <a:gd name="connsiteY26" fmla="*/ 120417 h 173654"/>
              <a:gd name="connsiteX27" fmla="*/ 11451 w 271394"/>
              <a:gd name="connsiteY27" fmla="*/ 117478 h 173654"/>
              <a:gd name="connsiteX28" fmla="*/ 11451 w 271394"/>
              <a:gd name="connsiteY28" fmla="*/ 114784 h 173654"/>
              <a:gd name="connsiteX29" fmla="*/ 17085 w 271394"/>
              <a:gd name="connsiteY29" fmla="*/ 100088 h 173654"/>
              <a:gd name="connsiteX30" fmla="*/ 17330 w 271394"/>
              <a:gd name="connsiteY30" fmla="*/ 99843 h 173654"/>
              <a:gd name="connsiteX31" fmla="*/ 35945 w 271394"/>
              <a:gd name="connsiteY31" fmla="*/ 91271 h 173654"/>
              <a:gd name="connsiteX32" fmla="*/ 38150 w 271394"/>
              <a:gd name="connsiteY32" fmla="*/ 91271 h 173654"/>
              <a:gd name="connsiteX33" fmla="*/ 47212 w 271394"/>
              <a:gd name="connsiteY33" fmla="*/ 91271 h 173654"/>
              <a:gd name="connsiteX34" fmla="*/ 49172 w 271394"/>
              <a:gd name="connsiteY34" fmla="*/ 82209 h 173654"/>
              <a:gd name="connsiteX35" fmla="*/ 64358 w 271394"/>
              <a:gd name="connsiteY35" fmla="*/ 57961 h 173654"/>
              <a:gd name="connsiteX36" fmla="*/ 66808 w 271394"/>
              <a:gd name="connsiteY36" fmla="*/ 56491 h 173654"/>
              <a:gd name="connsiteX37" fmla="*/ 86893 w 271394"/>
              <a:gd name="connsiteY37" fmla="*/ 50613 h 173654"/>
              <a:gd name="connsiteX38" fmla="*/ 96690 w 271394"/>
              <a:gd name="connsiteY38" fmla="*/ 51837 h 173654"/>
              <a:gd name="connsiteX39" fmla="*/ 106488 w 271394"/>
              <a:gd name="connsiteY39" fmla="*/ 54287 h 173654"/>
              <a:gd name="connsiteX40" fmla="*/ 110162 w 271394"/>
              <a:gd name="connsiteY40" fmla="*/ 44979 h 173654"/>
              <a:gd name="connsiteX41" fmla="*/ 136861 w 271394"/>
              <a:gd name="connsiteY41" fmla="*/ 16568 h 173654"/>
              <a:gd name="connsiteX42" fmla="*/ 148863 w 271394"/>
              <a:gd name="connsiteY42" fmla="*/ 12649 h 173654"/>
              <a:gd name="connsiteX43" fmla="*/ 182910 w 271394"/>
              <a:gd name="connsiteY43" fmla="*/ 16813 h 173654"/>
              <a:gd name="connsiteX44" fmla="*/ 210343 w 271394"/>
              <a:gd name="connsiteY44" fmla="*/ 54042 h 173654"/>
              <a:gd name="connsiteX45" fmla="*/ 212058 w 271394"/>
              <a:gd name="connsiteY45" fmla="*/ 63104 h 173654"/>
              <a:gd name="connsiteX46" fmla="*/ 221365 w 271394"/>
              <a:gd name="connsiteY46" fmla="*/ 63104 h 173654"/>
              <a:gd name="connsiteX47" fmla="*/ 226754 w 271394"/>
              <a:gd name="connsiteY47" fmla="*/ 63349 h 173654"/>
              <a:gd name="connsiteX48" fmla="*/ 226999 w 271394"/>
              <a:gd name="connsiteY48" fmla="*/ 63349 h 173654"/>
              <a:gd name="connsiteX49" fmla="*/ 227244 w 271394"/>
              <a:gd name="connsiteY49" fmla="*/ 63349 h 173654"/>
              <a:gd name="connsiteX50" fmla="*/ 260066 w 271394"/>
              <a:gd name="connsiteY50" fmla="*/ 103762 h 173654"/>
              <a:gd name="connsiteX51" fmla="*/ 219896 w 271394"/>
              <a:gd name="connsiteY51" fmla="*/ 141726 h 173654"/>
              <a:gd name="connsiteX52" fmla="*/ 212548 w 271394"/>
              <a:gd name="connsiteY52" fmla="*/ 141726 h 173654"/>
              <a:gd name="connsiteX53" fmla="*/ 212548 w 271394"/>
              <a:gd name="connsiteY53" fmla="*/ 152993 h 173654"/>
              <a:gd name="connsiteX54" fmla="*/ 219896 w 271394"/>
              <a:gd name="connsiteY54" fmla="*/ 152993 h 173654"/>
              <a:gd name="connsiteX55" fmla="*/ 271333 w 271394"/>
              <a:gd name="connsiteY55" fmla="*/ 104252 h 173654"/>
              <a:gd name="connsiteX56" fmla="*/ 228959 w 271394"/>
              <a:gd name="connsiteY56" fmla="*/ 52327 h 173654"/>
              <a:gd name="connsiteX57" fmla="*/ 221365 w 271394"/>
              <a:gd name="connsiteY57" fmla="*/ 51837 h 173654"/>
              <a:gd name="connsiteX58" fmla="*/ 188053 w 271394"/>
              <a:gd name="connsiteY58" fmla="*/ 6771 h 173654"/>
              <a:gd name="connsiteX59" fmla="*/ 146658 w 271394"/>
              <a:gd name="connsiteY59" fmla="*/ 1627 h 173654"/>
              <a:gd name="connsiteX60" fmla="*/ 138330 w 271394"/>
              <a:gd name="connsiteY60" fmla="*/ 115274 h 173654"/>
              <a:gd name="connsiteX61" fmla="*/ 161600 w 271394"/>
              <a:gd name="connsiteY61" fmla="*/ 92006 h 173654"/>
              <a:gd name="connsiteX62" fmla="*/ 138330 w 271394"/>
              <a:gd name="connsiteY62" fmla="*/ 68738 h 173654"/>
              <a:gd name="connsiteX63" fmla="*/ 115061 w 271394"/>
              <a:gd name="connsiteY63" fmla="*/ 92006 h 173654"/>
              <a:gd name="connsiteX64" fmla="*/ 138330 w 271394"/>
              <a:gd name="connsiteY64" fmla="*/ 115274 h 173654"/>
              <a:gd name="connsiteX65" fmla="*/ 105508 w 271394"/>
              <a:gd name="connsiteY65" fmla="*/ 100333 h 173654"/>
              <a:gd name="connsiteX66" fmla="*/ 89832 w 271394"/>
              <a:gd name="connsiteY66" fmla="*/ 85883 h 173654"/>
              <a:gd name="connsiteX67" fmla="*/ 75381 w 271394"/>
              <a:gd name="connsiteY67" fmla="*/ 101558 h 173654"/>
              <a:gd name="connsiteX68" fmla="*/ 91057 w 271394"/>
              <a:gd name="connsiteY68" fmla="*/ 116009 h 173654"/>
              <a:gd name="connsiteX69" fmla="*/ 105508 w 271394"/>
              <a:gd name="connsiteY69" fmla="*/ 100333 h 173654"/>
              <a:gd name="connsiteX70" fmla="*/ 184134 w 271394"/>
              <a:gd name="connsiteY70" fmla="*/ 116009 h 173654"/>
              <a:gd name="connsiteX71" fmla="*/ 199076 w 271394"/>
              <a:gd name="connsiteY71" fmla="*/ 101068 h 173654"/>
              <a:gd name="connsiteX72" fmla="*/ 184134 w 271394"/>
              <a:gd name="connsiteY72" fmla="*/ 86127 h 173654"/>
              <a:gd name="connsiteX73" fmla="*/ 169193 w 271394"/>
              <a:gd name="connsiteY73" fmla="*/ 101068 h 173654"/>
              <a:gd name="connsiteX74" fmla="*/ 184134 w 271394"/>
              <a:gd name="connsiteY74" fmla="*/ 116009 h 173654"/>
              <a:gd name="connsiteX75" fmla="*/ 102814 w 271394"/>
              <a:gd name="connsiteY75" fmla="*/ 173322 h 173654"/>
              <a:gd name="connsiteX76" fmla="*/ 173112 w 271394"/>
              <a:gd name="connsiteY76" fmla="*/ 173322 h 173654"/>
              <a:gd name="connsiteX77" fmla="*/ 173112 w 271394"/>
              <a:gd name="connsiteY77" fmla="*/ 153483 h 173654"/>
              <a:gd name="connsiteX78" fmla="*/ 206669 w 271394"/>
              <a:gd name="connsiteY78" fmla="*/ 153483 h 173654"/>
              <a:gd name="connsiteX79" fmla="*/ 206669 w 271394"/>
              <a:gd name="connsiteY79" fmla="*/ 140502 h 173654"/>
              <a:gd name="connsiteX80" fmla="*/ 186094 w 271394"/>
              <a:gd name="connsiteY80" fmla="*/ 119928 h 173654"/>
              <a:gd name="connsiteX81" fmla="*/ 182665 w 271394"/>
              <a:gd name="connsiteY81" fmla="*/ 119928 h 173654"/>
              <a:gd name="connsiteX82" fmla="*/ 164294 w 271394"/>
              <a:gd name="connsiteY82" fmla="*/ 130949 h 173654"/>
              <a:gd name="connsiteX83" fmla="*/ 141025 w 271394"/>
              <a:gd name="connsiteY83" fmla="*/ 120662 h 173654"/>
              <a:gd name="connsiteX84" fmla="*/ 135636 w 271394"/>
              <a:gd name="connsiteY84" fmla="*/ 120662 h 173654"/>
              <a:gd name="connsiteX85" fmla="*/ 111632 w 271394"/>
              <a:gd name="connsiteY85" fmla="*/ 131684 h 173654"/>
              <a:gd name="connsiteX86" fmla="*/ 93261 w 271394"/>
              <a:gd name="connsiteY86" fmla="*/ 120173 h 173654"/>
              <a:gd name="connsiteX87" fmla="*/ 89832 w 271394"/>
              <a:gd name="connsiteY87" fmla="*/ 120173 h 173654"/>
              <a:gd name="connsiteX88" fmla="*/ 69257 w 271394"/>
              <a:gd name="connsiteY88" fmla="*/ 140747 h 173654"/>
              <a:gd name="connsiteX89" fmla="*/ 69257 w 271394"/>
              <a:gd name="connsiteY89" fmla="*/ 153728 h 173654"/>
              <a:gd name="connsiteX90" fmla="*/ 104039 w 271394"/>
              <a:gd name="connsiteY90" fmla="*/ 153728 h 173654"/>
              <a:gd name="connsiteX91" fmla="*/ 104039 w 271394"/>
              <a:gd name="connsiteY91" fmla="*/ 173567 h 173654"/>
              <a:gd name="connsiteX92" fmla="*/ 102569 w 271394"/>
              <a:gd name="connsiteY92" fmla="*/ 173567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71394" h="173654">
                <a:moveTo>
                  <a:pt x="146658" y="1872"/>
                </a:moveTo>
                <a:cubicBezTo>
                  <a:pt x="141760" y="2852"/>
                  <a:pt x="136861" y="4566"/>
                  <a:pt x="131962" y="6526"/>
                </a:cubicBezTo>
                <a:cubicBezTo>
                  <a:pt x="116776" y="14118"/>
                  <a:pt x="105508" y="25385"/>
                  <a:pt x="99385" y="41306"/>
                </a:cubicBezTo>
                <a:cubicBezTo>
                  <a:pt x="94976" y="40326"/>
                  <a:pt x="90812" y="39591"/>
                  <a:pt x="86893" y="39591"/>
                </a:cubicBezTo>
                <a:cubicBezTo>
                  <a:pt x="77585" y="39591"/>
                  <a:pt x="69012" y="42285"/>
                  <a:pt x="60929" y="47184"/>
                </a:cubicBezTo>
                <a:lnTo>
                  <a:pt x="60929" y="47184"/>
                </a:lnTo>
                <a:lnTo>
                  <a:pt x="60929" y="47184"/>
                </a:lnTo>
                <a:lnTo>
                  <a:pt x="58235" y="48898"/>
                </a:lnTo>
                <a:lnTo>
                  <a:pt x="58235" y="48898"/>
                </a:lnTo>
                <a:lnTo>
                  <a:pt x="58235" y="48898"/>
                </a:lnTo>
                <a:cubicBezTo>
                  <a:pt x="47457" y="56491"/>
                  <a:pt x="40844" y="67268"/>
                  <a:pt x="38150" y="80249"/>
                </a:cubicBezTo>
                <a:cubicBezTo>
                  <a:pt x="37660" y="80249"/>
                  <a:pt x="37170" y="80249"/>
                  <a:pt x="35945" y="80249"/>
                </a:cubicBezTo>
                <a:cubicBezTo>
                  <a:pt x="25658" y="80249"/>
                  <a:pt x="15860" y="84658"/>
                  <a:pt x="8757" y="92741"/>
                </a:cubicBezTo>
                <a:cubicBezTo>
                  <a:pt x="3368" y="98619"/>
                  <a:pt x="184" y="106946"/>
                  <a:pt x="184" y="115029"/>
                </a:cubicBezTo>
                <a:lnTo>
                  <a:pt x="184" y="115029"/>
                </a:lnTo>
                <a:lnTo>
                  <a:pt x="184" y="115519"/>
                </a:lnTo>
                <a:lnTo>
                  <a:pt x="184" y="117723"/>
                </a:lnTo>
                <a:lnTo>
                  <a:pt x="184" y="117723"/>
                </a:lnTo>
                <a:lnTo>
                  <a:pt x="184" y="117723"/>
                </a:lnTo>
                <a:cubicBezTo>
                  <a:pt x="184" y="119928"/>
                  <a:pt x="184" y="122132"/>
                  <a:pt x="1163" y="124826"/>
                </a:cubicBezTo>
                <a:cubicBezTo>
                  <a:pt x="4838" y="142216"/>
                  <a:pt x="19534" y="153483"/>
                  <a:pt x="36925" y="153483"/>
                </a:cubicBezTo>
                <a:lnTo>
                  <a:pt x="63378" y="153483"/>
                </a:lnTo>
                <a:lnTo>
                  <a:pt x="63378" y="142216"/>
                </a:lnTo>
                <a:lnTo>
                  <a:pt x="36925" y="142216"/>
                </a:lnTo>
                <a:cubicBezTo>
                  <a:pt x="24678" y="142216"/>
                  <a:pt x="14880" y="134378"/>
                  <a:pt x="12186" y="122377"/>
                </a:cubicBezTo>
                <a:lnTo>
                  <a:pt x="11941" y="121397"/>
                </a:lnTo>
                <a:lnTo>
                  <a:pt x="11696" y="120417"/>
                </a:lnTo>
                <a:cubicBezTo>
                  <a:pt x="11451" y="119438"/>
                  <a:pt x="11451" y="118458"/>
                  <a:pt x="11451" y="117478"/>
                </a:cubicBezTo>
                <a:lnTo>
                  <a:pt x="11451" y="114784"/>
                </a:lnTo>
                <a:cubicBezTo>
                  <a:pt x="11451" y="109396"/>
                  <a:pt x="13655" y="104007"/>
                  <a:pt x="17085" y="100088"/>
                </a:cubicBezTo>
                <a:lnTo>
                  <a:pt x="17330" y="99843"/>
                </a:lnTo>
                <a:cubicBezTo>
                  <a:pt x="21983" y="94455"/>
                  <a:pt x="28597" y="91271"/>
                  <a:pt x="35945" y="91271"/>
                </a:cubicBezTo>
                <a:cubicBezTo>
                  <a:pt x="36680" y="91271"/>
                  <a:pt x="37415" y="91271"/>
                  <a:pt x="38150" y="91271"/>
                </a:cubicBezTo>
                <a:lnTo>
                  <a:pt x="47212" y="91271"/>
                </a:lnTo>
                <a:lnTo>
                  <a:pt x="49172" y="82209"/>
                </a:lnTo>
                <a:cubicBezTo>
                  <a:pt x="51131" y="72167"/>
                  <a:pt x="56030" y="63839"/>
                  <a:pt x="64358" y="57961"/>
                </a:cubicBezTo>
                <a:lnTo>
                  <a:pt x="66808" y="56491"/>
                </a:lnTo>
                <a:cubicBezTo>
                  <a:pt x="72931" y="52817"/>
                  <a:pt x="79790" y="50613"/>
                  <a:pt x="86893" y="50613"/>
                </a:cubicBezTo>
                <a:cubicBezTo>
                  <a:pt x="90077" y="50613"/>
                  <a:pt x="93506" y="51103"/>
                  <a:pt x="96690" y="51837"/>
                </a:cubicBezTo>
                <a:lnTo>
                  <a:pt x="106488" y="54287"/>
                </a:lnTo>
                <a:lnTo>
                  <a:pt x="110162" y="44979"/>
                </a:lnTo>
                <a:cubicBezTo>
                  <a:pt x="115061" y="31998"/>
                  <a:pt x="124614" y="22691"/>
                  <a:pt x="136861" y="16568"/>
                </a:cubicBezTo>
                <a:cubicBezTo>
                  <a:pt x="140780" y="14853"/>
                  <a:pt x="144699" y="13629"/>
                  <a:pt x="148863" y="12649"/>
                </a:cubicBezTo>
                <a:cubicBezTo>
                  <a:pt x="160130" y="10200"/>
                  <a:pt x="172622" y="11424"/>
                  <a:pt x="182910" y="16813"/>
                </a:cubicBezTo>
                <a:cubicBezTo>
                  <a:pt x="197606" y="24405"/>
                  <a:pt x="207159" y="37632"/>
                  <a:pt x="210343" y="54042"/>
                </a:cubicBezTo>
                <a:lnTo>
                  <a:pt x="212058" y="63104"/>
                </a:lnTo>
                <a:lnTo>
                  <a:pt x="221365" y="63104"/>
                </a:lnTo>
                <a:cubicBezTo>
                  <a:pt x="223080" y="63104"/>
                  <a:pt x="225040" y="63104"/>
                  <a:pt x="226754" y="63349"/>
                </a:cubicBezTo>
                <a:lnTo>
                  <a:pt x="226999" y="63349"/>
                </a:lnTo>
                <a:lnTo>
                  <a:pt x="227244" y="63349"/>
                </a:lnTo>
                <a:cubicBezTo>
                  <a:pt x="246839" y="66778"/>
                  <a:pt x="261046" y="83923"/>
                  <a:pt x="260066" y="103762"/>
                </a:cubicBezTo>
                <a:cubicBezTo>
                  <a:pt x="259086" y="125806"/>
                  <a:pt x="241696" y="141726"/>
                  <a:pt x="219896" y="141726"/>
                </a:cubicBezTo>
                <a:lnTo>
                  <a:pt x="212548" y="141726"/>
                </a:lnTo>
                <a:lnTo>
                  <a:pt x="212548" y="152993"/>
                </a:lnTo>
                <a:lnTo>
                  <a:pt x="219896" y="152993"/>
                </a:lnTo>
                <a:cubicBezTo>
                  <a:pt x="248064" y="152993"/>
                  <a:pt x="270354" y="131929"/>
                  <a:pt x="271333" y="104252"/>
                </a:cubicBezTo>
                <a:cubicBezTo>
                  <a:pt x="272313" y="78780"/>
                  <a:pt x="254433" y="56491"/>
                  <a:pt x="228959" y="52327"/>
                </a:cubicBezTo>
                <a:cubicBezTo>
                  <a:pt x="226264" y="51837"/>
                  <a:pt x="224060" y="51837"/>
                  <a:pt x="221365" y="51837"/>
                </a:cubicBezTo>
                <a:cubicBezTo>
                  <a:pt x="217201" y="29794"/>
                  <a:pt x="203730" y="14853"/>
                  <a:pt x="188053" y="6771"/>
                </a:cubicBezTo>
                <a:cubicBezTo>
                  <a:pt x="175317" y="158"/>
                  <a:pt x="160375" y="-1312"/>
                  <a:pt x="146658" y="1627"/>
                </a:cubicBezTo>
                <a:close/>
                <a:moveTo>
                  <a:pt x="138330" y="115274"/>
                </a:moveTo>
                <a:cubicBezTo>
                  <a:pt x="151312" y="115274"/>
                  <a:pt x="161600" y="104987"/>
                  <a:pt x="161600" y="92006"/>
                </a:cubicBezTo>
                <a:cubicBezTo>
                  <a:pt x="161600" y="79025"/>
                  <a:pt x="151312" y="68738"/>
                  <a:pt x="138330" y="68738"/>
                </a:cubicBezTo>
                <a:cubicBezTo>
                  <a:pt x="125349" y="68738"/>
                  <a:pt x="115061" y="79025"/>
                  <a:pt x="115061" y="92006"/>
                </a:cubicBezTo>
                <a:cubicBezTo>
                  <a:pt x="114326" y="104252"/>
                  <a:pt x="125349" y="115274"/>
                  <a:pt x="138330" y="115274"/>
                </a:cubicBezTo>
                <a:close/>
                <a:moveTo>
                  <a:pt x="105508" y="100333"/>
                </a:moveTo>
                <a:cubicBezTo>
                  <a:pt x="105263" y="92006"/>
                  <a:pt x="98160" y="85638"/>
                  <a:pt x="89832" y="85883"/>
                </a:cubicBezTo>
                <a:cubicBezTo>
                  <a:pt x="81504" y="86127"/>
                  <a:pt x="75136" y="93230"/>
                  <a:pt x="75381" y="101558"/>
                </a:cubicBezTo>
                <a:cubicBezTo>
                  <a:pt x="75626" y="109886"/>
                  <a:pt x="82729" y="116254"/>
                  <a:pt x="91057" y="116009"/>
                </a:cubicBezTo>
                <a:cubicBezTo>
                  <a:pt x="99385" y="115764"/>
                  <a:pt x="105753" y="108661"/>
                  <a:pt x="105508" y="100333"/>
                </a:cubicBezTo>
                <a:close/>
                <a:moveTo>
                  <a:pt x="184134" y="116009"/>
                </a:moveTo>
                <a:cubicBezTo>
                  <a:pt x="192217" y="116009"/>
                  <a:pt x="199076" y="109151"/>
                  <a:pt x="199076" y="101068"/>
                </a:cubicBezTo>
                <a:cubicBezTo>
                  <a:pt x="199076" y="92985"/>
                  <a:pt x="192217" y="86127"/>
                  <a:pt x="184134" y="86127"/>
                </a:cubicBezTo>
                <a:cubicBezTo>
                  <a:pt x="176051" y="86127"/>
                  <a:pt x="169193" y="92985"/>
                  <a:pt x="169193" y="101068"/>
                </a:cubicBezTo>
                <a:cubicBezTo>
                  <a:pt x="169193" y="109151"/>
                  <a:pt x="176051" y="116009"/>
                  <a:pt x="184134" y="116009"/>
                </a:cubicBezTo>
                <a:close/>
                <a:moveTo>
                  <a:pt x="102814" y="173322"/>
                </a:moveTo>
                <a:lnTo>
                  <a:pt x="173112" y="173322"/>
                </a:lnTo>
                <a:lnTo>
                  <a:pt x="173112" y="153483"/>
                </a:lnTo>
                <a:lnTo>
                  <a:pt x="206669" y="153483"/>
                </a:lnTo>
                <a:lnTo>
                  <a:pt x="206669" y="140502"/>
                </a:lnTo>
                <a:cubicBezTo>
                  <a:pt x="206669" y="128990"/>
                  <a:pt x="197116" y="119928"/>
                  <a:pt x="186094" y="119928"/>
                </a:cubicBezTo>
                <a:lnTo>
                  <a:pt x="182665" y="119928"/>
                </a:lnTo>
                <a:cubicBezTo>
                  <a:pt x="175072" y="119928"/>
                  <a:pt x="167723" y="124091"/>
                  <a:pt x="164294" y="130949"/>
                </a:cubicBezTo>
                <a:cubicBezTo>
                  <a:pt x="158171" y="124826"/>
                  <a:pt x="149843" y="120662"/>
                  <a:pt x="141025" y="120662"/>
                </a:cubicBezTo>
                <a:lnTo>
                  <a:pt x="135636" y="120662"/>
                </a:lnTo>
                <a:cubicBezTo>
                  <a:pt x="126083" y="120662"/>
                  <a:pt x="117266" y="124826"/>
                  <a:pt x="111632" y="131684"/>
                </a:cubicBezTo>
                <a:cubicBezTo>
                  <a:pt x="108203" y="124826"/>
                  <a:pt x="101344" y="120173"/>
                  <a:pt x="93261" y="120173"/>
                </a:cubicBezTo>
                <a:lnTo>
                  <a:pt x="89832" y="120173"/>
                </a:lnTo>
                <a:cubicBezTo>
                  <a:pt x="78320" y="120173"/>
                  <a:pt x="69257" y="129725"/>
                  <a:pt x="69257" y="140747"/>
                </a:cubicBezTo>
                <a:lnTo>
                  <a:pt x="69257" y="153728"/>
                </a:lnTo>
                <a:lnTo>
                  <a:pt x="104039" y="153728"/>
                </a:lnTo>
                <a:lnTo>
                  <a:pt x="104039" y="173567"/>
                </a:lnTo>
                <a:lnTo>
                  <a:pt x="102569" y="17356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353A95D-0AB4-4AC5-AC70-57B7462424E0}"/>
              </a:ext>
            </a:extLst>
          </p:cNvPr>
          <p:cNvSpPr/>
          <p:nvPr/>
        </p:nvSpPr>
        <p:spPr>
          <a:xfrm>
            <a:off x="5569431" y="1442495"/>
            <a:ext cx="328388" cy="223458"/>
          </a:xfrm>
          <a:custGeom>
            <a:avLst/>
            <a:gdLst>
              <a:gd name="connsiteX0" fmla="*/ 146658 w 271394"/>
              <a:gd name="connsiteY0" fmla="*/ 1872 h 184676"/>
              <a:gd name="connsiteX1" fmla="*/ 131962 w 271394"/>
              <a:gd name="connsiteY1" fmla="*/ 6526 h 184676"/>
              <a:gd name="connsiteX2" fmla="*/ 99385 w 271394"/>
              <a:gd name="connsiteY2" fmla="*/ 41306 h 184676"/>
              <a:gd name="connsiteX3" fmla="*/ 86893 w 271394"/>
              <a:gd name="connsiteY3" fmla="*/ 39591 h 184676"/>
              <a:gd name="connsiteX4" fmla="*/ 60929 w 271394"/>
              <a:gd name="connsiteY4" fmla="*/ 47184 h 184676"/>
              <a:gd name="connsiteX5" fmla="*/ 60929 w 271394"/>
              <a:gd name="connsiteY5" fmla="*/ 47184 h 184676"/>
              <a:gd name="connsiteX6" fmla="*/ 60929 w 271394"/>
              <a:gd name="connsiteY6" fmla="*/ 47184 h 184676"/>
              <a:gd name="connsiteX7" fmla="*/ 58235 w 271394"/>
              <a:gd name="connsiteY7" fmla="*/ 48898 h 184676"/>
              <a:gd name="connsiteX8" fmla="*/ 58235 w 271394"/>
              <a:gd name="connsiteY8" fmla="*/ 48898 h 184676"/>
              <a:gd name="connsiteX9" fmla="*/ 58235 w 271394"/>
              <a:gd name="connsiteY9" fmla="*/ 48898 h 184676"/>
              <a:gd name="connsiteX10" fmla="*/ 38150 w 271394"/>
              <a:gd name="connsiteY10" fmla="*/ 80249 h 184676"/>
              <a:gd name="connsiteX11" fmla="*/ 35945 w 271394"/>
              <a:gd name="connsiteY11" fmla="*/ 80249 h 184676"/>
              <a:gd name="connsiteX12" fmla="*/ 8757 w 271394"/>
              <a:gd name="connsiteY12" fmla="*/ 92741 h 184676"/>
              <a:gd name="connsiteX13" fmla="*/ 184 w 271394"/>
              <a:gd name="connsiteY13" fmla="*/ 115029 h 184676"/>
              <a:gd name="connsiteX14" fmla="*/ 184 w 271394"/>
              <a:gd name="connsiteY14" fmla="*/ 115029 h 184676"/>
              <a:gd name="connsiteX15" fmla="*/ 184 w 271394"/>
              <a:gd name="connsiteY15" fmla="*/ 115519 h 184676"/>
              <a:gd name="connsiteX16" fmla="*/ 184 w 271394"/>
              <a:gd name="connsiteY16" fmla="*/ 117723 h 184676"/>
              <a:gd name="connsiteX17" fmla="*/ 184 w 271394"/>
              <a:gd name="connsiteY17" fmla="*/ 117723 h 184676"/>
              <a:gd name="connsiteX18" fmla="*/ 184 w 271394"/>
              <a:gd name="connsiteY18" fmla="*/ 117723 h 184676"/>
              <a:gd name="connsiteX19" fmla="*/ 1163 w 271394"/>
              <a:gd name="connsiteY19" fmla="*/ 124826 h 184676"/>
              <a:gd name="connsiteX20" fmla="*/ 36925 w 271394"/>
              <a:gd name="connsiteY20" fmla="*/ 153483 h 184676"/>
              <a:gd name="connsiteX21" fmla="*/ 80769 w 271394"/>
              <a:gd name="connsiteY21" fmla="*/ 153483 h 184676"/>
              <a:gd name="connsiteX22" fmla="*/ 80769 w 271394"/>
              <a:gd name="connsiteY22" fmla="*/ 142216 h 184676"/>
              <a:gd name="connsiteX23" fmla="*/ 36925 w 271394"/>
              <a:gd name="connsiteY23" fmla="*/ 142216 h 184676"/>
              <a:gd name="connsiteX24" fmla="*/ 12186 w 271394"/>
              <a:gd name="connsiteY24" fmla="*/ 122377 h 184676"/>
              <a:gd name="connsiteX25" fmla="*/ 11941 w 271394"/>
              <a:gd name="connsiteY25" fmla="*/ 121397 h 184676"/>
              <a:gd name="connsiteX26" fmla="*/ 11696 w 271394"/>
              <a:gd name="connsiteY26" fmla="*/ 120417 h 184676"/>
              <a:gd name="connsiteX27" fmla="*/ 11451 w 271394"/>
              <a:gd name="connsiteY27" fmla="*/ 117478 h 184676"/>
              <a:gd name="connsiteX28" fmla="*/ 11451 w 271394"/>
              <a:gd name="connsiteY28" fmla="*/ 114784 h 184676"/>
              <a:gd name="connsiteX29" fmla="*/ 17085 w 271394"/>
              <a:gd name="connsiteY29" fmla="*/ 100088 h 184676"/>
              <a:gd name="connsiteX30" fmla="*/ 17330 w 271394"/>
              <a:gd name="connsiteY30" fmla="*/ 99843 h 184676"/>
              <a:gd name="connsiteX31" fmla="*/ 35945 w 271394"/>
              <a:gd name="connsiteY31" fmla="*/ 91271 h 184676"/>
              <a:gd name="connsiteX32" fmla="*/ 38150 w 271394"/>
              <a:gd name="connsiteY32" fmla="*/ 91271 h 184676"/>
              <a:gd name="connsiteX33" fmla="*/ 47212 w 271394"/>
              <a:gd name="connsiteY33" fmla="*/ 91271 h 184676"/>
              <a:gd name="connsiteX34" fmla="*/ 49172 w 271394"/>
              <a:gd name="connsiteY34" fmla="*/ 82209 h 184676"/>
              <a:gd name="connsiteX35" fmla="*/ 64358 w 271394"/>
              <a:gd name="connsiteY35" fmla="*/ 57961 h 184676"/>
              <a:gd name="connsiteX36" fmla="*/ 66808 w 271394"/>
              <a:gd name="connsiteY36" fmla="*/ 56491 h 184676"/>
              <a:gd name="connsiteX37" fmla="*/ 86893 w 271394"/>
              <a:gd name="connsiteY37" fmla="*/ 50613 h 184676"/>
              <a:gd name="connsiteX38" fmla="*/ 96690 w 271394"/>
              <a:gd name="connsiteY38" fmla="*/ 51837 h 184676"/>
              <a:gd name="connsiteX39" fmla="*/ 106488 w 271394"/>
              <a:gd name="connsiteY39" fmla="*/ 54287 h 184676"/>
              <a:gd name="connsiteX40" fmla="*/ 110162 w 271394"/>
              <a:gd name="connsiteY40" fmla="*/ 44979 h 184676"/>
              <a:gd name="connsiteX41" fmla="*/ 136861 w 271394"/>
              <a:gd name="connsiteY41" fmla="*/ 16568 h 184676"/>
              <a:gd name="connsiteX42" fmla="*/ 148863 w 271394"/>
              <a:gd name="connsiteY42" fmla="*/ 12649 h 184676"/>
              <a:gd name="connsiteX43" fmla="*/ 182910 w 271394"/>
              <a:gd name="connsiteY43" fmla="*/ 16813 h 184676"/>
              <a:gd name="connsiteX44" fmla="*/ 210343 w 271394"/>
              <a:gd name="connsiteY44" fmla="*/ 54042 h 184676"/>
              <a:gd name="connsiteX45" fmla="*/ 212058 w 271394"/>
              <a:gd name="connsiteY45" fmla="*/ 63104 h 184676"/>
              <a:gd name="connsiteX46" fmla="*/ 221365 w 271394"/>
              <a:gd name="connsiteY46" fmla="*/ 63104 h 184676"/>
              <a:gd name="connsiteX47" fmla="*/ 226754 w 271394"/>
              <a:gd name="connsiteY47" fmla="*/ 63349 h 184676"/>
              <a:gd name="connsiteX48" fmla="*/ 226999 w 271394"/>
              <a:gd name="connsiteY48" fmla="*/ 63349 h 184676"/>
              <a:gd name="connsiteX49" fmla="*/ 227244 w 271394"/>
              <a:gd name="connsiteY49" fmla="*/ 63349 h 184676"/>
              <a:gd name="connsiteX50" fmla="*/ 260066 w 271394"/>
              <a:gd name="connsiteY50" fmla="*/ 103762 h 184676"/>
              <a:gd name="connsiteX51" fmla="*/ 219896 w 271394"/>
              <a:gd name="connsiteY51" fmla="*/ 141726 h 184676"/>
              <a:gd name="connsiteX52" fmla="*/ 190748 w 271394"/>
              <a:gd name="connsiteY52" fmla="*/ 141726 h 184676"/>
              <a:gd name="connsiteX53" fmla="*/ 190748 w 271394"/>
              <a:gd name="connsiteY53" fmla="*/ 152993 h 184676"/>
              <a:gd name="connsiteX54" fmla="*/ 219896 w 271394"/>
              <a:gd name="connsiteY54" fmla="*/ 152993 h 184676"/>
              <a:gd name="connsiteX55" fmla="*/ 271333 w 271394"/>
              <a:gd name="connsiteY55" fmla="*/ 104252 h 184676"/>
              <a:gd name="connsiteX56" fmla="*/ 228959 w 271394"/>
              <a:gd name="connsiteY56" fmla="*/ 52327 h 184676"/>
              <a:gd name="connsiteX57" fmla="*/ 221365 w 271394"/>
              <a:gd name="connsiteY57" fmla="*/ 51837 h 184676"/>
              <a:gd name="connsiteX58" fmla="*/ 188053 w 271394"/>
              <a:gd name="connsiteY58" fmla="*/ 6771 h 184676"/>
              <a:gd name="connsiteX59" fmla="*/ 146658 w 271394"/>
              <a:gd name="connsiteY59" fmla="*/ 1627 h 184676"/>
              <a:gd name="connsiteX60" fmla="*/ 135146 w 271394"/>
              <a:gd name="connsiteY60" fmla="*/ 67513 h 184676"/>
              <a:gd name="connsiteX61" fmla="*/ 137596 w 271394"/>
              <a:gd name="connsiteY61" fmla="*/ 67513 h 184676"/>
              <a:gd name="connsiteX62" fmla="*/ 165519 w 271394"/>
              <a:gd name="connsiteY62" fmla="*/ 70942 h 184676"/>
              <a:gd name="connsiteX63" fmla="*/ 179236 w 271394"/>
              <a:gd name="connsiteY63" fmla="*/ 76575 h 184676"/>
              <a:gd name="connsiteX64" fmla="*/ 184379 w 271394"/>
              <a:gd name="connsiteY64" fmla="*/ 81964 h 184676"/>
              <a:gd name="connsiteX65" fmla="*/ 185359 w 271394"/>
              <a:gd name="connsiteY65" fmla="*/ 86862 h 184676"/>
              <a:gd name="connsiteX66" fmla="*/ 185359 w 271394"/>
              <a:gd name="connsiteY66" fmla="*/ 166219 h 184676"/>
              <a:gd name="connsiteX67" fmla="*/ 180950 w 271394"/>
              <a:gd name="connsiteY67" fmla="*/ 174057 h 184676"/>
              <a:gd name="connsiteX68" fmla="*/ 169928 w 271394"/>
              <a:gd name="connsiteY68" fmla="*/ 179935 h 184676"/>
              <a:gd name="connsiteX69" fmla="*/ 153272 w 271394"/>
              <a:gd name="connsiteY69" fmla="*/ 183609 h 184676"/>
              <a:gd name="connsiteX70" fmla="*/ 118980 w 271394"/>
              <a:gd name="connsiteY70" fmla="*/ 183609 h 184676"/>
              <a:gd name="connsiteX71" fmla="*/ 101099 w 271394"/>
              <a:gd name="connsiteY71" fmla="*/ 179445 h 184676"/>
              <a:gd name="connsiteX72" fmla="*/ 91792 w 271394"/>
              <a:gd name="connsiteY72" fmla="*/ 174302 h 184676"/>
              <a:gd name="connsiteX73" fmla="*/ 87383 w 271394"/>
              <a:gd name="connsiteY73" fmla="*/ 166464 h 184676"/>
              <a:gd name="connsiteX74" fmla="*/ 87383 w 271394"/>
              <a:gd name="connsiteY74" fmla="*/ 86127 h 184676"/>
              <a:gd name="connsiteX75" fmla="*/ 91302 w 271394"/>
              <a:gd name="connsiteY75" fmla="*/ 78535 h 184676"/>
              <a:gd name="connsiteX76" fmla="*/ 102569 w 271394"/>
              <a:gd name="connsiteY76" fmla="*/ 72411 h 184676"/>
              <a:gd name="connsiteX77" fmla="*/ 135391 w 271394"/>
              <a:gd name="connsiteY77" fmla="*/ 67513 h 184676"/>
              <a:gd name="connsiteX78" fmla="*/ 131472 w 271394"/>
              <a:gd name="connsiteY78" fmla="*/ 75106 h 184676"/>
              <a:gd name="connsiteX79" fmla="*/ 117510 w 271394"/>
              <a:gd name="connsiteY79" fmla="*/ 76330 h 184676"/>
              <a:gd name="connsiteX80" fmla="*/ 102324 w 271394"/>
              <a:gd name="connsiteY80" fmla="*/ 80249 h 184676"/>
              <a:gd name="connsiteX81" fmla="*/ 96690 w 271394"/>
              <a:gd name="connsiteY81" fmla="*/ 83433 h 184676"/>
              <a:gd name="connsiteX82" fmla="*/ 94731 w 271394"/>
              <a:gd name="connsiteY82" fmla="*/ 85883 h 184676"/>
              <a:gd name="connsiteX83" fmla="*/ 95711 w 271394"/>
              <a:gd name="connsiteY83" fmla="*/ 88332 h 184676"/>
              <a:gd name="connsiteX84" fmla="*/ 100854 w 271394"/>
              <a:gd name="connsiteY84" fmla="*/ 91761 h 184676"/>
              <a:gd name="connsiteX85" fmla="*/ 115061 w 271394"/>
              <a:gd name="connsiteY85" fmla="*/ 95925 h 184676"/>
              <a:gd name="connsiteX86" fmla="*/ 145679 w 271394"/>
              <a:gd name="connsiteY86" fmla="*/ 97394 h 184676"/>
              <a:gd name="connsiteX87" fmla="*/ 166744 w 271394"/>
              <a:gd name="connsiteY87" fmla="*/ 93720 h 184676"/>
              <a:gd name="connsiteX88" fmla="*/ 176296 w 271394"/>
              <a:gd name="connsiteY88" fmla="*/ 89067 h 184676"/>
              <a:gd name="connsiteX89" fmla="*/ 177766 w 271394"/>
              <a:gd name="connsiteY89" fmla="*/ 85883 h 184676"/>
              <a:gd name="connsiteX90" fmla="*/ 173847 w 271394"/>
              <a:gd name="connsiteY90" fmla="*/ 82454 h 184676"/>
              <a:gd name="connsiteX91" fmla="*/ 158906 w 271394"/>
              <a:gd name="connsiteY91" fmla="*/ 77555 h 184676"/>
              <a:gd name="connsiteX92" fmla="*/ 131717 w 271394"/>
              <a:gd name="connsiteY92" fmla="*/ 75596 h 184676"/>
              <a:gd name="connsiteX93" fmla="*/ 94731 w 271394"/>
              <a:gd name="connsiteY93" fmla="*/ 96904 h 184676"/>
              <a:gd name="connsiteX94" fmla="*/ 94731 w 271394"/>
              <a:gd name="connsiteY94" fmla="*/ 112580 h 184676"/>
              <a:gd name="connsiteX95" fmla="*/ 95956 w 271394"/>
              <a:gd name="connsiteY95" fmla="*/ 115029 h 184676"/>
              <a:gd name="connsiteX96" fmla="*/ 100854 w 271394"/>
              <a:gd name="connsiteY96" fmla="*/ 118213 h 184676"/>
              <a:gd name="connsiteX97" fmla="*/ 117510 w 271394"/>
              <a:gd name="connsiteY97" fmla="*/ 122867 h 184676"/>
              <a:gd name="connsiteX98" fmla="*/ 136371 w 271394"/>
              <a:gd name="connsiteY98" fmla="*/ 124336 h 184676"/>
              <a:gd name="connsiteX99" fmla="*/ 166744 w 271394"/>
              <a:gd name="connsiteY99" fmla="*/ 120173 h 184676"/>
              <a:gd name="connsiteX100" fmla="*/ 175562 w 271394"/>
              <a:gd name="connsiteY100" fmla="*/ 116009 h 184676"/>
              <a:gd name="connsiteX101" fmla="*/ 177521 w 271394"/>
              <a:gd name="connsiteY101" fmla="*/ 112825 h 184676"/>
              <a:gd name="connsiteX102" fmla="*/ 177521 w 271394"/>
              <a:gd name="connsiteY102" fmla="*/ 97149 h 184676"/>
              <a:gd name="connsiteX103" fmla="*/ 163070 w 271394"/>
              <a:gd name="connsiteY103" fmla="*/ 102538 h 184676"/>
              <a:gd name="connsiteX104" fmla="*/ 144699 w 271394"/>
              <a:gd name="connsiteY104" fmla="*/ 105232 h 184676"/>
              <a:gd name="connsiteX105" fmla="*/ 113591 w 271394"/>
              <a:gd name="connsiteY105" fmla="*/ 103517 h 184676"/>
              <a:gd name="connsiteX106" fmla="*/ 94486 w 271394"/>
              <a:gd name="connsiteY106" fmla="*/ 97149 h 184676"/>
              <a:gd name="connsiteX107" fmla="*/ 94731 w 271394"/>
              <a:gd name="connsiteY107" fmla="*/ 123357 h 184676"/>
              <a:gd name="connsiteX108" fmla="*/ 94731 w 271394"/>
              <a:gd name="connsiteY108" fmla="*/ 139032 h 184676"/>
              <a:gd name="connsiteX109" fmla="*/ 96201 w 271394"/>
              <a:gd name="connsiteY109" fmla="*/ 141726 h 184676"/>
              <a:gd name="connsiteX110" fmla="*/ 102079 w 271394"/>
              <a:gd name="connsiteY110" fmla="*/ 145155 h 184676"/>
              <a:gd name="connsiteX111" fmla="*/ 110897 w 271394"/>
              <a:gd name="connsiteY111" fmla="*/ 147849 h 184676"/>
              <a:gd name="connsiteX112" fmla="*/ 141760 w 271394"/>
              <a:gd name="connsiteY112" fmla="*/ 150544 h 184676"/>
              <a:gd name="connsiteX113" fmla="*/ 168213 w 271394"/>
              <a:gd name="connsiteY113" fmla="*/ 146135 h 184676"/>
              <a:gd name="connsiteX114" fmla="*/ 176296 w 271394"/>
              <a:gd name="connsiteY114" fmla="*/ 141971 h 184676"/>
              <a:gd name="connsiteX115" fmla="*/ 178011 w 271394"/>
              <a:gd name="connsiteY115" fmla="*/ 139032 h 184676"/>
              <a:gd name="connsiteX116" fmla="*/ 178011 w 271394"/>
              <a:gd name="connsiteY116" fmla="*/ 123357 h 184676"/>
              <a:gd name="connsiteX117" fmla="*/ 163070 w 271394"/>
              <a:gd name="connsiteY117" fmla="*/ 128745 h 184676"/>
              <a:gd name="connsiteX118" fmla="*/ 144209 w 271394"/>
              <a:gd name="connsiteY118" fmla="*/ 131439 h 184676"/>
              <a:gd name="connsiteX119" fmla="*/ 110162 w 271394"/>
              <a:gd name="connsiteY119" fmla="*/ 128990 h 184676"/>
              <a:gd name="connsiteX120" fmla="*/ 94731 w 271394"/>
              <a:gd name="connsiteY120" fmla="*/ 123357 h 184676"/>
              <a:gd name="connsiteX121" fmla="*/ 94731 w 271394"/>
              <a:gd name="connsiteY121" fmla="*/ 149809 h 184676"/>
              <a:gd name="connsiteX122" fmla="*/ 94731 w 271394"/>
              <a:gd name="connsiteY122" fmla="*/ 165484 h 184676"/>
              <a:gd name="connsiteX123" fmla="*/ 96446 w 271394"/>
              <a:gd name="connsiteY123" fmla="*/ 168423 h 184676"/>
              <a:gd name="connsiteX124" fmla="*/ 105018 w 271394"/>
              <a:gd name="connsiteY124" fmla="*/ 172587 h 184676"/>
              <a:gd name="connsiteX125" fmla="*/ 122654 w 271394"/>
              <a:gd name="connsiteY125" fmla="*/ 176261 h 184676"/>
              <a:gd name="connsiteX126" fmla="*/ 142005 w 271394"/>
              <a:gd name="connsiteY126" fmla="*/ 176751 h 184676"/>
              <a:gd name="connsiteX127" fmla="*/ 161845 w 271394"/>
              <a:gd name="connsiteY127" fmla="*/ 174057 h 184676"/>
              <a:gd name="connsiteX128" fmla="*/ 174827 w 271394"/>
              <a:gd name="connsiteY128" fmla="*/ 168913 h 184676"/>
              <a:gd name="connsiteX129" fmla="*/ 177766 w 271394"/>
              <a:gd name="connsiteY129" fmla="*/ 165484 h 184676"/>
              <a:gd name="connsiteX130" fmla="*/ 177766 w 271394"/>
              <a:gd name="connsiteY130" fmla="*/ 149319 h 184676"/>
              <a:gd name="connsiteX131" fmla="*/ 163070 w 271394"/>
              <a:gd name="connsiteY131" fmla="*/ 154707 h 184676"/>
              <a:gd name="connsiteX132" fmla="*/ 135391 w 271394"/>
              <a:gd name="connsiteY132" fmla="*/ 157647 h 184676"/>
              <a:gd name="connsiteX133" fmla="*/ 106978 w 271394"/>
              <a:gd name="connsiteY133" fmla="*/ 154218 h 184676"/>
              <a:gd name="connsiteX134" fmla="*/ 94486 w 271394"/>
              <a:gd name="connsiteY134" fmla="*/ 149319 h 184676"/>
              <a:gd name="connsiteX135" fmla="*/ 101589 w 271394"/>
              <a:gd name="connsiteY135" fmla="*/ 105232 h 184676"/>
              <a:gd name="connsiteX136" fmla="*/ 105998 w 271394"/>
              <a:gd name="connsiteY136" fmla="*/ 109396 h 184676"/>
              <a:gd name="connsiteX137" fmla="*/ 100610 w 271394"/>
              <a:gd name="connsiteY137" fmla="*/ 112335 h 184676"/>
              <a:gd name="connsiteX138" fmla="*/ 98895 w 271394"/>
              <a:gd name="connsiteY138" fmla="*/ 106946 h 184676"/>
              <a:gd name="connsiteX139" fmla="*/ 101589 w 271394"/>
              <a:gd name="connsiteY139" fmla="*/ 104987 h 184676"/>
              <a:gd name="connsiteX140" fmla="*/ 101589 w 271394"/>
              <a:gd name="connsiteY140" fmla="*/ 131684 h 184676"/>
              <a:gd name="connsiteX141" fmla="*/ 105998 w 271394"/>
              <a:gd name="connsiteY141" fmla="*/ 135113 h 184676"/>
              <a:gd name="connsiteX142" fmla="*/ 102079 w 271394"/>
              <a:gd name="connsiteY142" fmla="*/ 139032 h 184676"/>
              <a:gd name="connsiteX143" fmla="*/ 98650 w 271394"/>
              <a:gd name="connsiteY143" fmla="*/ 134868 h 184676"/>
              <a:gd name="connsiteX144" fmla="*/ 101834 w 271394"/>
              <a:gd name="connsiteY144" fmla="*/ 131684 h 184676"/>
              <a:gd name="connsiteX145" fmla="*/ 101589 w 271394"/>
              <a:gd name="connsiteY145" fmla="*/ 158136 h 184676"/>
              <a:gd name="connsiteX146" fmla="*/ 105998 w 271394"/>
              <a:gd name="connsiteY146" fmla="*/ 161810 h 184676"/>
              <a:gd name="connsiteX147" fmla="*/ 101834 w 271394"/>
              <a:gd name="connsiteY147" fmla="*/ 165484 h 184676"/>
              <a:gd name="connsiteX148" fmla="*/ 98650 w 271394"/>
              <a:gd name="connsiteY148" fmla="*/ 160586 h 184676"/>
              <a:gd name="connsiteX149" fmla="*/ 101589 w 271394"/>
              <a:gd name="connsiteY149" fmla="*/ 158136 h 1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271394" h="184676">
                <a:moveTo>
                  <a:pt x="146658" y="1872"/>
                </a:moveTo>
                <a:cubicBezTo>
                  <a:pt x="141760" y="2852"/>
                  <a:pt x="136861" y="4566"/>
                  <a:pt x="131962" y="6526"/>
                </a:cubicBezTo>
                <a:cubicBezTo>
                  <a:pt x="116776" y="14118"/>
                  <a:pt x="105508" y="25385"/>
                  <a:pt x="99385" y="41306"/>
                </a:cubicBezTo>
                <a:cubicBezTo>
                  <a:pt x="94976" y="40326"/>
                  <a:pt x="90812" y="39591"/>
                  <a:pt x="86893" y="39591"/>
                </a:cubicBezTo>
                <a:cubicBezTo>
                  <a:pt x="77585" y="39591"/>
                  <a:pt x="69012" y="42285"/>
                  <a:pt x="60929" y="47184"/>
                </a:cubicBezTo>
                <a:lnTo>
                  <a:pt x="60929" y="47184"/>
                </a:lnTo>
                <a:lnTo>
                  <a:pt x="60929" y="47184"/>
                </a:lnTo>
                <a:lnTo>
                  <a:pt x="58235" y="48898"/>
                </a:lnTo>
                <a:lnTo>
                  <a:pt x="58235" y="48898"/>
                </a:lnTo>
                <a:lnTo>
                  <a:pt x="58235" y="48898"/>
                </a:lnTo>
                <a:cubicBezTo>
                  <a:pt x="47457" y="56491"/>
                  <a:pt x="40844" y="67268"/>
                  <a:pt x="38150" y="80249"/>
                </a:cubicBezTo>
                <a:cubicBezTo>
                  <a:pt x="37660" y="80249"/>
                  <a:pt x="37170" y="80249"/>
                  <a:pt x="35945" y="80249"/>
                </a:cubicBezTo>
                <a:cubicBezTo>
                  <a:pt x="25658" y="80249"/>
                  <a:pt x="15860" y="84658"/>
                  <a:pt x="8757" y="92741"/>
                </a:cubicBezTo>
                <a:cubicBezTo>
                  <a:pt x="3368" y="98619"/>
                  <a:pt x="184" y="106946"/>
                  <a:pt x="184" y="115029"/>
                </a:cubicBezTo>
                <a:lnTo>
                  <a:pt x="184" y="115029"/>
                </a:lnTo>
                <a:lnTo>
                  <a:pt x="184" y="115519"/>
                </a:lnTo>
                <a:lnTo>
                  <a:pt x="184" y="117723"/>
                </a:lnTo>
                <a:lnTo>
                  <a:pt x="184" y="117723"/>
                </a:lnTo>
                <a:lnTo>
                  <a:pt x="184" y="117723"/>
                </a:lnTo>
                <a:cubicBezTo>
                  <a:pt x="184" y="119928"/>
                  <a:pt x="184" y="122132"/>
                  <a:pt x="1163" y="124826"/>
                </a:cubicBezTo>
                <a:cubicBezTo>
                  <a:pt x="4838" y="142216"/>
                  <a:pt x="19534" y="153483"/>
                  <a:pt x="36925" y="153483"/>
                </a:cubicBezTo>
                <a:lnTo>
                  <a:pt x="80769" y="153483"/>
                </a:lnTo>
                <a:lnTo>
                  <a:pt x="80769" y="142216"/>
                </a:lnTo>
                <a:lnTo>
                  <a:pt x="36925" y="142216"/>
                </a:lnTo>
                <a:cubicBezTo>
                  <a:pt x="24678" y="142216"/>
                  <a:pt x="14880" y="134378"/>
                  <a:pt x="12186" y="122377"/>
                </a:cubicBezTo>
                <a:lnTo>
                  <a:pt x="11941" y="121397"/>
                </a:lnTo>
                <a:lnTo>
                  <a:pt x="11696" y="120417"/>
                </a:lnTo>
                <a:cubicBezTo>
                  <a:pt x="11451" y="119438"/>
                  <a:pt x="11451" y="118458"/>
                  <a:pt x="11451" y="117478"/>
                </a:cubicBezTo>
                <a:lnTo>
                  <a:pt x="11451" y="114784"/>
                </a:lnTo>
                <a:cubicBezTo>
                  <a:pt x="11451" y="109396"/>
                  <a:pt x="13655" y="104007"/>
                  <a:pt x="17085" y="100088"/>
                </a:cubicBezTo>
                <a:lnTo>
                  <a:pt x="17330" y="99843"/>
                </a:lnTo>
                <a:cubicBezTo>
                  <a:pt x="21983" y="94455"/>
                  <a:pt x="28597" y="91271"/>
                  <a:pt x="35945" y="91271"/>
                </a:cubicBezTo>
                <a:cubicBezTo>
                  <a:pt x="36680" y="91271"/>
                  <a:pt x="37415" y="91271"/>
                  <a:pt x="38150" y="91271"/>
                </a:cubicBezTo>
                <a:lnTo>
                  <a:pt x="47212" y="91271"/>
                </a:lnTo>
                <a:lnTo>
                  <a:pt x="49172" y="82209"/>
                </a:lnTo>
                <a:cubicBezTo>
                  <a:pt x="51131" y="72167"/>
                  <a:pt x="56030" y="63839"/>
                  <a:pt x="64358" y="57961"/>
                </a:cubicBezTo>
                <a:lnTo>
                  <a:pt x="66808" y="56491"/>
                </a:lnTo>
                <a:cubicBezTo>
                  <a:pt x="72931" y="52817"/>
                  <a:pt x="79790" y="50613"/>
                  <a:pt x="86893" y="50613"/>
                </a:cubicBezTo>
                <a:cubicBezTo>
                  <a:pt x="90077" y="50613"/>
                  <a:pt x="93506" y="51103"/>
                  <a:pt x="96690" y="51837"/>
                </a:cubicBezTo>
                <a:lnTo>
                  <a:pt x="106488" y="54287"/>
                </a:lnTo>
                <a:lnTo>
                  <a:pt x="110162" y="44979"/>
                </a:lnTo>
                <a:cubicBezTo>
                  <a:pt x="115061" y="31998"/>
                  <a:pt x="124614" y="22691"/>
                  <a:pt x="136861" y="16568"/>
                </a:cubicBezTo>
                <a:cubicBezTo>
                  <a:pt x="140780" y="14853"/>
                  <a:pt x="144699" y="13629"/>
                  <a:pt x="148863" y="12649"/>
                </a:cubicBezTo>
                <a:cubicBezTo>
                  <a:pt x="160130" y="10200"/>
                  <a:pt x="172622" y="11424"/>
                  <a:pt x="182910" y="16813"/>
                </a:cubicBezTo>
                <a:cubicBezTo>
                  <a:pt x="197606" y="24405"/>
                  <a:pt x="207159" y="37632"/>
                  <a:pt x="210343" y="54042"/>
                </a:cubicBezTo>
                <a:lnTo>
                  <a:pt x="212058" y="63104"/>
                </a:lnTo>
                <a:lnTo>
                  <a:pt x="221365" y="63104"/>
                </a:lnTo>
                <a:cubicBezTo>
                  <a:pt x="223080" y="63104"/>
                  <a:pt x="225040" y="63104"/>
                  <a:pt x="226754" y="63349"/>
                </a:cubicBezTo>
                <a:lnTo>
                  <a:pt x="226999" y="63349"/>
                </a:lnTo>
                <a:lnTo>
                  <a:pt x="227244" y="63349"/>
                </a:lnTo>
                <a:cubicBezTo>
                  <a:pt x="246839" y="66778"/>
                  <a:pt x="261046" y="83923"/>
                  <a:pt x="260066" y="103762"/>
                </a:cubicBezTo>
                <a:cubicBezTo>
                  <a:pt x="259086" y="125806"/>
                  <a:pt x="241696" y="141726"/>
                  <a:pt x="219896" y="141726"/>
                </a:cubicBezTo>
                <a:lnTo>
                  <a:pt x="190748" y="141726"/>
                </a:lnTo>
                <a:lnTo>
                  <a:pt x="190748" y="152993"/>
                </a:lnTo>
                <a:lnTo>
                  <a:pt x="219896" y="152993"/>
                </a:lnTo>
                <a:cubicBezTo>
                  <a:pt x="248064" y="152993"/>
                  <a:pt x="270354" y="131929"/>
                  <a:pt x="271333" y="104252"/>
                </a:cubicBezTo>
                <a:cubicBezTo>
                  <a:pt x="272313" y="78780"/>
                  <a:pt x="254433" y="56491"/>
                  <a:pt x="228959" y="52327"/>
                </a:cubicBezTo>
                <a:cubicBezTo>
                  <a:pt x="226264" y="51837"/>
                  <a:pt x="224060" y="51837"/>
                  <a:pt x="221365" y="51837"/>
                </a:cubicBezTo>
                <a:cubicBezTo>
                  <a:pt x="217201" y="29794"/>
                  <a:pt x="203730" y="14853"/>
                  <a:pt x="188053" y="6771"/>
                </a:cubicBezTo>
                <a:cubicBezTo>
                  <a:pt x="175317" y="158"/>
                  <a:pt x="160375" y="-1312"/>
                  <a:pt x="146658" y="1627"/>
                </a:cubicBezTo>
                <a:close/>
                <a:moveTo>
                  <a:pt x="135146" y="67513"/>
                </a:moveTo>
                <a:lnTo>
                  <a:pt x="137596" y="67513"/>
                </a:lnTo>
                <a:cubicBezTo>
                  <a:pt x="146903" y="67758"/>
                  <a:pt x="156456" y="68493"/>
                  <a:pt x="165519" y="70942"/>
                </a:cubicBezTo>
                <a:cubicBezTo>
                  <a:pt x="170173" y="72167"/>
                  <a:pt x="175072" y="73881"/>
                  <a:pt x="179236" y="76575"/>
                </a:cubicBezTo>
                <a:cubicBezTo>
                  <a:pt x="181195" y="78045"/>
                  <a:pt x="183155" y="79759"/>
                  <a:pt x="184379" y="81964"/>
                </a:cubicBezTo>
                <a:cubicBezTo>
                  <a:pt x="185114" y="83433"/>
                  <a:pt x="185604" y="85148"/>
                  <a:pt x="185359" y="86862"/>
                </a:cubicBezTo>
                <a:cubicBezTo>
                  <a:pt x="185359" y="113315"/>
                  <a:pt x="185359" y="139767"/>
                  <a:pt x="185359" y="166219"/>
                </a:cubicBezTo>
                <a:cubicBezTo>
                  <a:pt x="185114" y="169403"/>
                  <a:pt x="183400" y="172097"/>
                  <a:pt x="180950" y="174057"/>
                </a:cubicBezTo>
                <a:cubicBezTo>
                  <a:pt x="177766" y="176751"/>
                  <a:pt x="173847" y="178466"/>
                  <a:pt x="169928" y="179935"/>
                </a:cubicBezTo>
                <a:cubicBezTo>
                  <a:pt x="164539" y="181650"/>
                  <a:pt x="158906" y="182874"/>
                  <a:pt x="153272" y="183609"/>
                </a:cubicBezTo>
                <a:cubicBezTo>
                  <a:pt x="141760" y="185079"/>
                  <a:pt x="130247" y="185079"/>
                  <a:pt x="118980" y="183609"/>
                </a:cubicBezTo>
                <a:cubicBezTo>
                  <a:pt x="112857" y="182874"/>
                  <a:pt x="106733" y="181405"/>
                  <a:pt x="101099" y="179445"/>
                </a:cubicBezTo>
                <a:cubicBezTo>
                  <a:pt x="97670" y="178221"/>
                  <a:pt x="94486" y="176506"/>
                  <a:pt x="91792" y="174302"/>
                </a:cubicBezTo>
                <a:cubicBezTo>
                  <a:pt x="89342" y="172342"/>
                  <a:pt x="87628" y="169648"/>
                  <a:pt x="87383" y="166464"/>
                </a:cubicBezTo>
                <a:cubicBezTo>
                  <a:pt x="87383" y="139767"/>
                  <a:pt x="87383" y="112825"/>
                  <a:pt x="87383" y="86127"/>
                </a:cubicBezTo>
                <a:cubicBezTo>
                  <a:pt x="87628" y="83188"/>
                  <a:pt x="89342" y="80494"/>
                  <a:pt x="91302" y="78535"/>
                </a:cubicBezTo>
                <a:cubicBezTo>
                  <a:pt x="94486" y="75596"/>
                  <a:pt x="98405" y="73881"/>
                  <a:pt x="102569" y="72411"/>
                </a:cubicBezTo>
                <a:cubicBezTo>
                  <a:pt x="113102" y="68982"/>
                  <a:pt x="124369" y="67758"/>
                  <a:pt x="135391" y="67513"/>
                </a:cubicBezTo>
                <a:close/>
                <a:moveTo>
                  <a:pt x="131472" y="75106"/>
                </a:moveTo>
                <a:cubicBezTo>
                  <a:pt x="126818" y="75351"/>
                  <a:pt x="122164" y="75596"/>
                  <a:pt x="117510" y="76330"/>
                </a:cubicBezTo>
                <a:cubicBezTo>
                  <a:pt x="112367" y="77065"/>
                  <a:pt x="107223" y="78290"/>
                  <a:pt x="102324" y="80249"/>
                </a:cubicBezTo>
                <a:cubicBezTo>
                  <a:pt x="100365" y="80984"/>
                  <a:pt x="98405" y="81964"/>
                  <a:pt x="96690" y="83433"/>
                </a:cubicBezTo>
                <a:cubicBezTo>
                  <a:pt x="95956" y="84168"/>
                  <a:pt x="95221" y="84903"/>
                  <a:pt x="94731" y="85883"/>
                </a:cubicBezTo>
                <a:cubicBezTo>
                  <a:pt x="94486" y="86862"/>
                  <a:pt x="94976" y="87842"/>
                  <a:pt x="95711" y="88332"/>
                </a:cubicBezTo>
                <a:cubicBezTo>
                  <a:pt x="97180" y="89801"/>
                  <a:pt x="99140" y="90781"/>
                  <a:pt x="100854" y="91761"/>
                </a:cubicBezTo>
                <a:cubicBezTo>
                  <a:pt x="105263" y="93720"/>
                  <a:pt x="110162" y="94945"/>
                  <a:pt x="115061" y="95925"/>
                </a:cubicBezTo>
                <a:cubicBezTo>
                  <a:pt x="125104" y="97639"/>
                  <a:pt x="135391" y="98129"/>
                  <a:pt x="145679" y="97394"/>
                </a:cubicBezTo>
                <a:cubicBezTo>
                  <a:pt x="152782" y="96904"/>
                  <a:pt x="159885" y="95925"/>
                  <a:pt x="166744" y="93720"/>
                </a:cubicBezTo>
                <a:cubicBezTo>
                  <a:pt x="170173" y="92496"/>
                  <a:pt x="173602" y="91271"/>
                  <a:pt x="176296" y="89067"/>
                </a:cubicBezTo>
                <a:cubicBezTo>
                  <a:pt x="177276" y="88332"/>
                  <a:pt x="178256" y="87107"/>
                  <a:pt x="177766" y="85883"/>
                </a:cubicBezTo>
                <a:cubicBezTo>
                  <a:pt x="177031" y="84168"/>
                  <a:pt x="175317" y="83188"/>
                  <a:pt x="173847" y="82454"/>
                </a:cubicBezTo>
                <a:cubicBezTo>
                  <a:pt x="169193" y="79759"/>
                  <a:pt x="164049" y="78535"/>
                  <a:pt x="158906" y="77555"/>
                </a:cubicBezTo>
                <a:cubicBezTo>
                  <a:pt x="149843" y="75840"/>
                  <a:pt x="140780" y="75351"/>
                  <a:pt x="131717" y="75596"/>
                </a:cubicBezTo>
                <a:close/>
                <a:moveTo>
                  <a:pt x="94731" y="96904"/>
                </a:moveTo>
                <a:cubicBezTo>
                  <a:pt x="94731" y="102048"/>
                  <a:pt x="94731" y="107436"/>
                  <a:pt x="94731" y="112580"/>
                </a:cubicBezTo>
                <a:cubicBezTo>
                  <a:pt x="94731" y="113559"/>
                  <a:pt x="95466" y="114294"/>
                  <a:pt x="95956" y="115029"/>
                </a:cubicBezTo>
                <a:cubicBezTo>
                  <a:pt x="97425" y="116254"/>
                  <a:pt x="99140" y="117233"/>
                  <a:pt x="100854" y="118213"/>
                </a:cubicBezTo>
                <a:cubicBezTo>
                  <a:pt x="105998" y="120662"/>
                  <a:pt x="111877" y="121887"/>
                  <a:pt x="117510" y="122867"/>
                </a:cubicBezTo>
                <a:cubicBezTo>
                  <a:pt x="123879" y="123846"/>
                  <a:pt x="130002" y="124336"/>
                  <a:pt x="136371" y="124336"/>
                </a:cubicBezTo>
                <a:cubicBezTo>
                  <a:pt x="146658" y="124336"/>
                  <a:pt x="156946" y="123357"/>
                  <a:pt x="166744" y="120173"/>
                </a:cubicBezTo>
                <a:cubicBezTo>
                  <a:pt x="169928" y="119193"/>
                  <a:pt x="173112" y="117968"/>
                  <a:pt x="175562" y="116009"/>
                </a:cubicBezTo>
                <a:cubicBezTo>
                  <a:pt x="176541" y="115274"/>
                  <a:pt x="177766" y="114294"/>
                  <a:pt x="177521" y="112825"/>
                </a:cubicBezTo>
                <a:cubicBezTo>
                  <a:pt x="177521" y="107681"/>
                  <a:pt x="177521" y="102293"/>
                  <a:pt x="177521" y="97149"/>
                </a:cubicBezTo>
                <a:cubicBezTo>
                  <a:pt x="173112" y="99843"/>
                  <a:pt x="168213" y="101313"/>
                  <a:pt x="163070" y="102538"/>
                </a:cubicBezTo>
                <a:cubicBezTo>
                  <a:pt x="156946" y="104007"/>
                  <a:pt x="150822" y="104742"/>
                  <a:pt x="144699" y="105232"/>
                </a:cubicBezTo>
                <a:cubicBezTo>
                  <a:pt x="134166" y="105967"/>
                  <a:pt x="123879" y="105477"/>
                  <a:pt x="113591" y="103517"/>
                </a:cubicBezTo>
                <a:cubicBezTo>
                  <a:pt x="106978" y="102293"/>
                  <a:pt x="100365" y="100578"/>
                  <a:pt x="94486" y="97149"/>
                </a:cubicBezTo>
                <a:close/>
                <a:moveTo>
                  <a:pt x="94731" y="123357"/>
                </a:moveTo>
                <a:cubicBezTo>
                  <a:pt x="94731" y="128500"/>
                  <a:pt x="94731" y="133889"/>
                  <a:pt x="94731" y="139032"/>
                </a:cubicBezTo>
                <a:cubicBezTo>
                  <a:pt x="94731" y="140257"/>
                  <a:pt x="95466" y="140991"/>
                  <a:pt x="96201" y="141726"/>
                </a:cubicBezTo>
                <a:cubicBezTo>
                  <a:pt x="97915" y="143196"/>
                  <a:pt x="99875" y="144176"/>
                  <a:pt x="102079" y="145155"/>
                </a:cubicBezTo>
                <a:cubicBezTo>
                  <a:pt x="104774" y="146380"/>
                  <a:pt x="107958" y="147115"/>
                  <a:pt x="110897" y="147849"/>
                </a:cubicBezTo>
                <a:cubicBezTo>
                  <a:pt x="120940" y="150299"/>
                  <a:pt x="131472" y="150789"/>
                  <a:pt x="141760" y="150544"/>
                </a:cubicBezTo>
                <a:cubicBezTo>
                  <a:pt x="150578" y="150054"/>
                  <a:pt x="159640" y="149074"/>
                  <a:pt x="168213" y="146135"/>
                </a:cubicBezTo>
                <a:cubicBezTo>
                  <a:pt x="171153" y="145155"/>
                  <a:pt x="173847" y="143931"/>
                  <a:pt x="176296" y="141971"/>
                </a:cubicBezTo>
                <a:cubicBezTo>
                  <a:pt x="177031" y="141236"/>
                  <a:pt x="178011" y="140257"/>
                  <a:pt x="178011" y="139032"/>
                </a:cubicBezTo>
                <a:cubicBezTo>
                  <a:pt x="178011" y="133889"/>
                  <a:pt x="178011" y="128500"/>
                  <a:pt x="178011" y="123357"/>
                </a:cubicBezTo>
                <a:cubicBezTo>
                  <a:pt x="173357" y="126051"/>
                  <a:pt x="168213" y="127520"/>
                  <a:pt x="163070" y="128745"/>
                </a:cubicBezTo>
                <a:cubicBezTo>
                  <a:pt x="156946" y="130215"/>
                  <a:pt x="150578" y="130949"/>
                  <a:pt x="144209" y="131439"/>
                </a:cubicBezTo>
                <a:cubicBezTo>
                  <a:pt x="132942" y="131929"/>
                  <a:pt x="121430" y="131439"/>
                  <a:pt x="110162" y="128990"/>
                </a:cubicBezTo>
                <a:cubicBezTo>
                  <a:pt x="104774" y="127765"/>
                  <a:pt x="99630" y="126051"/>
                  <a:pt x="94731" y="123357"/>
                </a:cubicBezTo>
                <a:close/>
                <a:moveTo>
                  <a:pt x="94731" y="149809"/>
                </a:moveTo>
                <a:cubicBezTo>
                  <a:pt x="94731" y="154952"/>
                  <a:pt x="94731" y="160341"/>
                  <a:pt x="94731" y="165484"/>
                </a:cubicBezTo>
                <a:cubicBezTo>
                  <a:pt x="94731" y="166709"/>
                  <a:pt x="95711" y="167689"/>
                  <a:pt x="96446" y="168423"/>
                </a:cubicBezTo>
                <a:cubicBezTo>
                  <a:pt x="98895" y="170383"/>
                  <a:pt x="102079" y="171608"/>
                  <a:pt x="105018" y="172587"/>
                </a:cubicBezTo>
                <a:cubicBezTo>
                  <a:pt x="110652" y="174547"/>
                  <a:pt x="116531" y="175526"/>
                  <a:pt x="122654" y="176261"/>
                </a:cubicBezTo>
                <a:cubicBezTo>
                  <a:pt x="129023" y="176996"/>
                  <a:pt x="135636" y="176996"/>
                  <a:pt x="142005" y="176751"/>
                </a:cubicBezTo>
                <a:cubicBezTo>
                  <a:pt x="148618" y="176506"/>
                  <a:pt x="155231" y="175771"/>
                  <a:pt x="161845" y="174057"/>
                </a:cubicBezTo>
                <a:cubicBezTo>
                  <a:pt x="166499" y="172832"/>
                  <a:pt x="170908" y="171608"/>
                  <a:pt x="174827" y="168913"/>
                </a:cubicBezTo>
                <a:cubicBezTo>
                  <a:pt x="176051" y="168179"/>
                  <a:pt x="177521" y="167199"/>
                  <a:pt x="177766" y="165484"/>
                </a:cubicBezTo>
                <a:cubicBezTo>
                  <a:pt x="177766" y="160096"/>
                  <a:pt x="177766" y="154707"/>
                  <a:pt x="177766" y="149319"/>
                </a:cubicBezTo>
                <a:cubicBezTo>
                  <a:pt x="173357" y="152013"/>
                  <a:pt x="168213" y="153483"/>
                  <a:pt x="163070" y="154707"/>
                </a:cubicBezTo>
                <a:cubicBezTo>
                  <a:pt x="154007" y="156912"/>
                  <a:pt x="144699" y="157647"/>
                  <a:pt x="135391" y="157647"/>
                </a:cubicBezTo>
                <a:cubicBezTo>
                  <a:pt x="125838" y="157647"/>
                  <a:pt x="116286" y="156667"/>
                  <a:pt x="106978" y="154218"/>
                </a:cubicBezTo>
                <a:cubicBezTo>
                  <a:pt x="102569" y="152993"/>
                  <a:pt x="98405" y="151523"/>
                  <a:pt x="94486" y="149319"/>
                </a:cubicBezTo>
                <a:close/>
                <a:moveTo>
                  <a:pt x="101589" y="105232"/>
                </a:moveTo>
                <a:cubicBezTo>
                  <a:pt x="104039" y="104742"/>
                  <a:pt x="106488" y="106946"/>
                  <a:pt x="105998" y="109396"/>
                </a:cubicBezTo>
                <a:cubicBezTo>
                  <a:pt x="105753" y="111845"/>
                  <a:pt x="102814" y="113315"/>
                  <a:pt x="100610" y="112335"/>
                </a:cubicBezTo>
                <a:cubicBezTo>
                  <a:pt x="98650" y="111600"/>
                  <a:pt x="97670" y="108906"/>
                  <a:pt x="98895" y="106946"/>
                </a:cubicBezTo>
                <a:cubicBezTo>
                  <a:pt x="99385" y="105967"/>
                  <a:pt x="100365" y="105232"/>
                  <a:pt x="101589" y="104987"/>
                </a:cubicBezTo>
                <a:close/>
                <a:moveTo>
                  <a:pt x="101589" y="131684"/>
                </a:moveTo>
                <a:cubicBezTo>
                  <a:pt x="103794" y="131194"/>
                  <a:pt x="105998" y="132909"/>
                  <a:pt x="105998" y="135113"/>
                </a:cubicBezTo>
                <a:cubicBezTo>
                  <a:pt x="106243" y="137318"/>
                  <a:pt x="104284" y="139277"/>
                  <a:pt x="102079" y="139032"/>
                </a:cubicBezTo>
                <a:cubicBezTo>
                  <a:pt x="99875" y="139032"/>
                  <a:pt x="98160" y="136828"/>
                  <a:pt x="98650" y="134868"/>
                </a:cubicBezTo>
                <a:cubicBezTo>
                  <a:pt x="98895" y="133154"/>
                  <a:pt x="100120" y="131929"/>
                  <a:pt x="101834" y="131684"/>
                </a:cubicBezTo>
                <a:close/>
                <a:moveTo>
                  <a:pt x="101589" y="158136"/>
                </a:moveTo>
                <a:cubicBezTo>
                  <a:pt x="103794" y="157647"/>
                  <a:pt x="105998" y="159606"/>
                  <a:pt x="105998" y="161810"/>
                </a:cubicBezTo>
                <a:cubicBezTo>
                  <a:pt x="105998" y="164015"/>
                  <a:pt x="103794" y="165974"/>
                  <a:pt x="101834" y="165484"/>
                </a:cubicBezTo>
                <a:cubicBezTo>
                  <a:pt x="99630" y="165239"/>
                  <a:pt x="97915" y="162790"/>
                  <a:pt x="98650" y="160586"/>
                </a:cubicBezTo>
                <a:cubicBezTo>
                  <a:pt x="99140" y="159361"/>
                  <a:pt x="100120" y="158136"/>
                  <a:pt x="101589" y="15813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2EDE87-B7E4-48FC-B6D9-813E831E8C75}"/>
              </a:ext>
            </a:extLst>
          </p:cNvPr>
          <p:cNvSpPr/>
          <p:nvPr/>
        </p:nvSpPr>
        <p:spPr>
          <a:xfrm>
            <a:off x="1912415" y="591900"/>
            <a:ext cx="246884" cy="328668"/>
          </a:xfrm>
          <a:custGeom>
            <a:avLst/>
            <a:gdLst>
              <a:gd name="connsiteX0" fmla="*/ 77830 w 204035"/>
              <a:gd name="connsiteY0" fmla="*/ 237764 h 271625"/>
              <a:gd name="connsiteX1" fmla="*/ 77340 w 204035"/>
              <a:gd name="connsiteY1" fmla="*/ 237764 h 271625"/>
              <a:gd name="connsiteX2" fmla="*/ 76850 w 204035"/>
              <a:gd name="connsiteY2" fmla="*/ 237764 h 271625"/>
              <a:gd name="connsiteX3" fmla="*/ 76360 w 204035"/>
              <a:gd name="connsiteY3" fmla="*/ 237764 h 271625"/>
              <a:gd name="connsiteX4" fmla="*/ 75870 w 204035"/>
              <a:gd name="connsiteY4" fmla="*/ 237519 h 271625"/>
              <a:gd name="connsiteX5" fmla="*/ 75381 w 204035"/>
              <a:gd name="connsiteY5" fmla="*/ 237275 h 271625"/>
              <a:gd name="connsiteX6" fmla="*/ 75136 w 204035"/>
              <a:gd name="connsiteY6" fmla="*/ 237030 h 271625"/>
              <a:gd name="connsiteX7" fmla="*/ 74646 w 204035"/>
              <a:gd name="connsiteY7" fmla="*/ 236785 h 271625"/>
              <a:gd name="connsiteX8" fmla="*/ 74401 w 204035"/>
              <a:gd name="connsiteY8" fmla="*/ 236540 h 271625"/>
              <a:gd name="connsiteX9" fmla="*/ 74156 w 204035"/>
              <a:gd name="connsiteY9" fmla="*/ 236295 h 271625"/>
              <a:gd name="connsiteX10" fmla="*/ 73911 w 204035"/>
              <a:gd name="connsiteY10" fmla="*/ 235805 h 271625"/>
              <a:gd name="connsiteX11" fmla="*/ 73666 w 204035"/>
              <a:gd name="connsiteY11" fmla="*/ 235560 h 271625"/>
              <a:gd name="connsiteX12" fmla="*/ 73421 w 204035"/>
              <a:gd name="connsiteY12" fmla="*/ 235070 h 271625"/>
              <a:gd name="connsiteX13" fmla="*/ 73176 w 204035"/>
              <a:gd name="connsiteY13" fmla="*/ 234580 h 271625"/>
              <a:gd name="connsiteX14" fmla="*/ 73176 w 204035"/>
              <a:gd name="connsiteY14" fmla="*/ 234090 h 271625"/>
              <a:gd name="connsiteX15" fmla="*/ 73176 w 204035"/>
              <a:gd name="connsiteY15" fmla="*/ 233601 h 271625"/>
              <a:gd name="connsiteX16" fmla="*/ 73176 w 204035"/>
              <a:gd name="connsiteY16" fmla="*/ 233111 h 271625"/>
              <a:gd name="connsiteX17" fmla="*/ 73176 w 204035"/>
              <a:gd name="connsiteY17" fmla="*/ 232621 h 271625"/>
              <a:gd name="connsiteX18" fmla="*/ 73176 w 204035"/>
              <a:gd name="connsiteY18" fmla="*/ 232131 h 271625"/>
              <a:gd name="connsiteX19" fmla="*/ 73176 w 204035"/>
              <a:gd name="connsiteY19" fmla="*/ 231641 h 271625"/>
              <a:gd name="connsiteX20" fmla="*/ 73421 w 204035"/>
              <a:gd name="connsiteY20" fmla="*/ 231151 h 271625"/>
              <a:gd name="connsiteX21" fmla="*/ 73666 w 204035"/>
              <a:gd name="connsiteY21" fmla="*/ 230661 h 271625"/>
              <a:gd name="connsiteX22" fmla="*/ 73911 w 204035"/>
              <a:gd name="connsiteY22" fmla="*/ 230417 h 271625"/>
              <a:gd name="connsiteX23" fmla="*/ 74156 w 204035"/>
              <a:gd name="connsiteY23" fmla="*/ 229927 h 271625"/>
              <a:gd name="connsiteX24" fmla="*/ 74401 w 204035"/>
              <a:gd name="connsiteY24" fmla="*/ 229682 h 271625"/>
              <a:gd name="connsiteX25" fmla="*/ 74646 w 204035"/>
              <a:gd name="connsiteY25" fmla="*/ 229437 h 271625"/>
              <a:gd name="connsiteX26" fmla="*/ 75136 w 204035"/>
              <a:gd name="connsiteY26" fmla="*/ 229192 h 271625"/>
              <a:gd name="connsiteX27" fmla="*/ 75381 w 204035"/>
              <a:gd name="connsiteY27" fmla="*/ 228947 h 271625"/>
              <a:gd name="connsiteX28" fmla="*/ 75870 w 204035"/>
              <a:gd name="connsiteY28" fmla="*/ 228702 h 271625"/>
              <a:gd name="connsiteX29" fmla="*/ 76360 w 204035"/>
              <a:gd name="connsiteY29" fmla="*/ 228457 h 271625"/>
              <a:gd name="connsiteX30" fmla="*/ 76850 w 204035"/>
              <a:gd name="connsiteY30" fmla="*/ 228457 h 271625"/>
              <a:gd name="connsiteX31" fmla="*/ 77340 w 204035"/>
              <a:gd name="connsiteY31" fmla="*/ 228457 h 271625"/>
              <a:gd name="connsiteX32" fmla="*/ 77830 w 204035"/>
              <a:gd name="connsiteY32" fmla="*/ 228457 h 271625"/>
              <a:gd name="connsiteX33" fmla="*/ 127063 w 204035"/>
              <a:gd name="connsiteY33" fmla="*/ 228457 h 271625"/>
              <a:gd name="connsiteX34" fmla="*/ 127553 w 204035"/>
              <a:gd name="connsiteY34" fmla="*/ 228457 h 271625"/>
              <a:gd name="connsiteX35" fmla="*/ 128043 w 204035"/>
              <a:gd name="connsiteY35" fmla="*/ 228457 h 271625"/>
              <a:gd name="connsiteX36" fmla="*/ 128533 w 204035"/>
              <a:gd name="connsiteY36" fmla="*/ 228457 h 271625"/>
              <a:gd name="connsiteX37" fmla="*/ 129023 w 204035"/>
              <a:gd name="connsiteY37" fmla="*/ 228702 h 271625"/>
              <a:gd name="connsiteX38" fmla="*/ 129513 w 204035"/>
              <a:gd name="connsiteY38" fmla="*/ 228947 h 271625"/>
              <a:gd name="connsiteX39" fmla="*/ 130002 w 204035"/>
              <a:gd name="connsiteY39" fmla="*/ 229192 h 271625"/>
              <a:gd name="connsiteX40" fmla="*/ 130247 w 204035"/>
              <a:gd name="connsiteY40" fmla="*/ 229437 h 271625"/>
              <a:gd name="connsiteX41" fmla="*/ 130492 w 204035"/>
              <a:gd name="connsiteY41" fmla="*/ 229682 h 271625"/>
              <a:gd name="connsiteX42" fmla="*/ 130737 w 204035"/>
              <a:gd name="connsiteY42" fmla="*/ 229927 h 271625"/>
              <a:gd name="connsiteX43" fmla="*/ 130982 w 204035"/>
              <a:gd name="connsiteY43" fmla="*/ 230417 h 271625"/>
              <a:gd name="connsiteX44" fmla="*/ 131227 w 204035"/>
              <a:gd name="connsiteY44" fmla="*/ 230661 h 271625"/>
              <a:gd name="connsiteX45" fmla="*/ 131472 w 204035"/>
              <a:gd name="connsiteY45" fmla="*/ 231151 h 271625"/>
              <a:gd name="connsiteX46" fmla="*/ 131472 w 204035"/>
              <a:gd name="connsiteY46" fmla="*/ 231641 h 271625"/>
              <a:gd name="connsiteX47" fmla="*/ 131472 w 204035"/>
              <a:gd name="connsiteY47" fmla="*/ 232131 h 271625"/>
              <a:gd name="connsiteX48" fmla="*/ 131472 w 204035"/>
              <a:gd name="connsiteY48" fmla="*/ 232621 h 271625"/>
              <a:gd name="connsiteX49" fmla="*/ 131472 w 204035"/>
              <a:gd name="connsiteY49" fmla="*/ 233111 h 271625"/>
              <a:gd name="connsiteX50" fmla="*/ 131472 w 204035"/>
              <a:gd name="connsiteY50" fmla="*/ 233601 h 271625"/>
              <a:gd name="connsiteX51" fmla="*/ 131472 w 204035"/>
              <a:gd name="connsiteY51" fmla="*/ 234090 h 271625"/>
              <a:gd name="connsiteX52" fmla="*/ 131472 w 204035"/>
              <a:gd name="connsiteY52" fmla="*/ 234580 h 271625"/>
              <a:gd name="connsiteX53" fmla="*/ 131472 w 204035"/>
              <a:gd name="connsiteY53" fmla="*/ 235070 h 271625"/>
              <a:gd name="connsiteX54" fmla="*/ 131227 w 204035"/>
              <a:gd name="connsiteY54" fmla="*/ 235560 h 271625"/>
              <a:gd name="connsiteX55" fmla="*/ 130982 w 204035"/>
              <a:gd name="connsiteY55" fmla="*/ 235805 h 271625"/>
              <a:gd name="connsiteX56" fmla="*/ 130737 w 204035"/>
              <a:gd name="connsiteY56" fmla="*/ 236295 h 271625"/>
              <a:gd name="connsiteX57" fmla="*/ 130492 w 204035"/>
              <a:gd name="connsiteY57" fmla="*/ 236540 h 271625"/>
              <a:gd name="connsiteX58" fmla="*/ 130247 w 204035"/>
              <a:gd name="connsiteY58" fmla="*/ 236785 h 271625"/>
              <a:gd name="connsiteX59" fmla="*/ 130002 w 204035"/>
              <a:gd name="connsiteY59" fmla="*/ 237030 h 271625"/>
              <a:gd name="connsiteX60" fmla="*/ 129513 w 204035"/>
              <a:gd name="connsiteY60" fmla="*/ 237275 h 271625"/>
              <a:gd name="connsiteX61" fmla="*/ 129023 w 204035"/>
              <a:gd name="connsiteY61" fmla="*/ 237519 h 271625"/>
              <a:gd name="connsiteX62" fmla="*/ 128533 w 204035"/>
              <a:gd name="connsiteY62" fmla="*/ 237764 h 271625"/>
              <a:gd name="connsiteX63" fmla="*/ 128043 w 204035"/>
              <a:gd name="connsiteY63" fmla="*/ 237764 h 271625"/>
              <a:gd name="connsiteX64" fmla="*/ 127553 w 204035"/>
              <a:gd name="connsiteY64" fmla="*/ 237764 h 271625"/>
              <a:gd name="connsiteX65" fmla="*/ 127063 w 204035"/>
              <a:gd name="connsiteY65" fmla="*/ 237764 h 271625"/>
              <a:gd name="connsiteX66" fmla="*/ 77830 w 204035"/>
              <a:gd name="connsiteY66" fmla="*/ 237764 h 271625"/>
              <a:gd name="connsiteX67" fmla="*/ 77830 w 204035"/>
              <a:gd name="connsiteY67" fmla="*/ 237764 h 271625"/>
              <a:gd name="connsiteX68" fmla="*/ 83219 w 204035"/>
              <a:gd name="connsiteY68" fmla="*/ 254664 h 271625"/>
              <a:gd name="connsiteX69" fmla="*/ 82729 w 204035"/>
              <a:gd name="connsiteY69" fmla="*/ 254664 h 271625"/>
              <a:gd name="connsiteX70" fmla="*/ 82239 w 204035"/>
              <a:gd name="connsiteY70" fmla="*/ 254664 h 271625"/>
              <a:gd name="connsiteX71" fmla="*/ 81749 w 204035"/>
              <a:gd name="connsiteY71" fmla="*/ 254664 h 271625"/>
              <a:gd name="connsiteX72" fmla="*/ 81259 w 204035"/>
              <a:gd name="connsiteY72" fmla="*/ 254420 h 271625"/>
              <a:gd name="connsiteX73" fmla="*/ 80769 w 204035"/>
              <a:gd name="connsiteY73" fmla="*/ 254175 h 271625"/>
              <a:gd name="connsiteX74" fmla="*/ 80524 w 204035"/>
              <a:gd name="connsiteY74" fmla="*/ 253930 h 271625"/>
              <a:gd name="connsiteX75" fmla="*/ 80034 w 204035"/>
              <a:gd name="connsiteY75" fmla="*/ 253685 h 271625"/>
              <a:gd name="connsiteX76" fmla="*/ 79790 w 204035"/>
              <a:gd name="connsiteY76" fmla="*/ 253440 h 271625"/>
              <a:gd name="connsiteX77" fmla="*/ 79545 w 204035"/>
              <a:gd name="connsiteY77" fmla="*/ 253195 h 271625"/>
              <a:gd name="connsiteX78" fmla="*/ 79300 w 204035"/>
              <a:gd name="connsiteY78" fmla="*/ 252705 h 271625"/>
              <a:gd name="connsiteX79" fmla="*/ 79055 w 204035"/>
              <a:gd name="connsiteY79" fmla="*/ 252460 h 271625"/>
              <a:gd name="connsiteX80" fmla="*/ 78810 w 204035"/>
              <a:gd name="connsiteY80" fmla="*/ 251970 h 271625"/>
              <a:gd name="connsiteX81" fmla="*/ 78565 w 204035"/>
              <a:gd name="connsiteY81" fmla="*/ 251480 h 271625"/>
              <a:gd name="connsiteX82" fmla="*/ 78565 w 204035"/>
              <a:gd name="connsiteY82" fmla="*/ 250991 h 271625"/>
              <a:gd name="connsiteX83" fmla="*/ 78565 w 204035"/>
              <a:gd name="connsiteY83" fmla="*/ 250501 h 271625"/>
              <a:gd name="connsiteX84" fmla="*/ 78565 w 204035"/>
              <a:gd name="connsiteY84" fmla="*/ 250011 h 271625"/>
              <a:gd name="connsiteX85" fmla="*/ 78565 w 204035"/>
              <a:gd name="connsiteY85" fmla="*/ 249521 h 271625"/>
              <a:gd name="connsiteX86" fmla="*/ 78565 w 204035"/>
              <a:gd name="connsiteY86" fmla="*/ 249031 h 271625"/>
              <a:gd name="connsiteX87" fmla="*/ 78565 w 204035"/>
              <a:gd name="connsiteY87" fmla="*/ 248541 h 271625"/>
              <a:gd name="connsiteX88" fmla="*/ 78810 w 204035"/>
              <a:gd name="connsiteY88" fmla="*/ 248051 h 271625"/>
              <a:gd name="connsiteX89" fmla="*/ 79055 w 204035"/>
              <a:gd name="connsiteY89" fmla="*/ 247562 h 271625"/>
              <a:gd name="connsiteX90" fmla="*/ 79300 w 204035"/>
              <a:gd name="connsiteY90" fmla="*/ 247317 h 271625"/>
              <a:gd name="connsiteX91" fmla="*/ 79545 w 204035"/>
              <a:gd name="connsiteY91" fmla="*/ 246827 h 271625"/>
              <a:gd name="connsiteX92" fmla="*/ 79790 w 204035"/>
              <a:gd name="connsiteY92" fmla="*/ 246582 h 271625"/>
              <a:gd name="connsiteX93" fmla="*/ 80034 w 204035"/>
              <a:gd name="connsiteY93" fmla="*/ 246337 h 271625"/>
              <a:gd name="connsiteX94" fmla="*/ 80524 w 204035"/>
              <a:gd name="connsiteY94" fmla="*/ 246092 h 271625"/>
              <a:gd name="connsiteX95" fmla="*/ 80769 w 204035"/>
              <a:gd name="connsiteY95" fmla="*/ 245847 h 271625"/>
              <a:gd name="connsiteX96" fmla="*/ 81259 w 204035"/>
              <a:gd name="connsiteY96" fmla="*/ 245602 h 271625"/>
              <a:gd name="connsiteX97" fmla="*/ 81749 w 204035"/>
              <a:gd name="connsiteY97" fmla="*/ 245357 h 271625"/>
              <a:gd name="connsiteX98" fmla="*/ 82239 w 204035"/>
              <a:gd name="connsiteY98" fmla="*/ 245357 h 271625"/>
              <a:gd name="connsiteX99" fmla="*/ 82729 w 204035"/>
              <a:gd name="connsiteY99" fmla="*/ 245357 h 271625"/>
              <a:gd name="connsiteX100" fmla="*/ 83219 w 204035"/>
              <a:gd name="connsiteY100" fmla="*/ 245357 h 271625"/>
              <a:gd name="connsiteX101" fmla="*/ 121430 w 204035"/>
              <a:gd name="connsiteY101" fmla="*/ 245357 h 271625"/>
              <a:gd name="connsiteX102" fmla="*/ 121919 w 204035"/>
              <a:gd name="connsiteY102" fmla="*/ 245357 h 271625"/>
              <a:gd name="connsiteX103" fmla="*/ 122409 w 204035"/>
              <a:gd name="connsiteY103" fmla="*/ 245357 h 271625"/>
              <a:gd name="connsiteX104" fmla="*/ 122899 w 204035"/>
              <a:gd name="connsiteY104" fmla="*/ 245357 h 271625"/>
              <a:gd name="connsiteX105" fmla="*/ 123389 w 204035"/>
              <a:gd name="connsiteY105" fmla="*/ 245602 h 271625"/>
              <a:gd name="connsiteX106" fmla="*/ 123879 w 204035"/>
              <a:gd name="connsiteY106" fmla="*/ 245847 h 271625"/>
              <a:gd name="connsiteX107" fmla="*/ 124369 w 204035"/>
              <a:gd name="connsiteY107" fmla="*/ 246092 h 271625"/>
              <a:gd name="connsiteX108" fmla="*/ 124614 w 204035"/>
              <a:gd name="connsiteY108" fmla="*/ 246337 h 271625"/>
              <a:gd name="connsiteX109" fmla="*/ 124859 w 204035"/>
              <a:gd name="connsiteY109" fmla="*/ 246582 h 271625"/>
              <a:gd name="connsiteX110" fmla="*/ 125104 w 204035"/>
              <a:gd name="connsiteY110" fmla="*/ 246827 h 271625"/>
              <a:gd name="connsiteX111" fmla="*/ 125349 w 204035"/>
              <a:gd name="connsiteY111" fmla="*/ 247317 h 271625"/>
              <a:gd name="connsiteX112" fmla="*/ 125594 w 204035"/>
              <a:gd name="connsiteY112" fmla="*/ 247562 h 271625"/>
              <a:gd name="connsiteX113" fmla="*/ 125838 w 204035"/>
              <a:gd name="connsiteY113" fmla="*/ 248051 h 271625"/>
              <a:gd name="connsiteX114" fmla="*/ 125838 w 204035"/>
              <a:gd name="connsiteY114" fmla="*/ 248541 h 271625"/>
              <a:gd name="connsiteX115" fmla="*/ 125838 w 204035"/>
              <a:gd name="connsiteY115" fmla="*/ 249031 h 271625"/>
              <a:gd name="connsiteX116" fmla="*/ 125838 w 204035"/>
              <a:gd name="connsiteY116" fmla="*/ 249521 h 271625"/>
              <a:gd name="connsiteX117" fmla="*/ 125838 w 204035"/>
              <a:gd name="connsiteY117" fmla="*/ 250011 h 271625"/>
              <a:gd name="connsiteX118" fmla="*/ 125838 w 204035"/>
              <a:gd name="connsiteY118" fmla="*/ 250501 h 271625"/>
              <a:gd name="connsiteX119" fmla="*/ 125838 w 204035"/>
              <a:gd name="connsiteY119" fmla="*/ 250991 h 271625"/>
              <a:gd name="connsiteX120" fmla="*/ 125838 w 204035"/>
              <a:gd name="connsiteY120" fmla="*/ 251480 h 271625"/>
              <a:gd name="connsiteX121" fmla="*/ 125838 w 204035"/>
              <a:gd name="connsiteY121" fmla="*/ 251970 h 271625"/>
              <a:gd name="connsiteX122" fmla="*/ 125594 w 204035"/>
              <a:gd name="connsiteY122" fmla="*/ 252460 h 271625"/>
              <a:gd name="connsiteX123" fmla="*/ 125349 w 204035"/>
              <a:gd name="connsiteY123" fmla="*/ 252705 h 271625"/>
              <a:gd name="connsiteX124" fmla="*/ 125104 w 204035"/>
              <a:gd name="connsiteY124" fmla="*/ 253195 h 271625"/>
              <a:gd name="connsiteX125" fmla="*/ 124859 w 204035"/>
              <a:gd name="connsiteY125" fmla="*/ 253440 h 271625"/>
              <a:gd name="connsiteX126" fmla="*/ 124614 w 204035"/>
              <a:gd name="connsiteY126" fmla="*/ 253685 h 271625"/>
              <a:gd name="connsiteX127" fmla="*/ 124369 w 204035"/>
              <a:gd name="connsiteY127" fmla="*/ 253930 h 271625"/>
              <a:gd name="connsiteX128" fmla="*/ 123879 w 204035"/>
              <a:gd name="connsiteY128" fmla="*/ 254175 h 271625"/>
              <a:gd name="connsiteX129" fmla="*/ 123389 w 204035"/>
              <a:gd name="connsiteY129" fmla="*/ 254420 h 271625"/>
              <a:gd name="connsiteX130" fmla="*/ 122899 w 204035"/>
              <a:gd name="connsiteY130" fmla="*/ 254664 h 271625"/>
              <a:gd name="connsiteX131" fmla="*/ 122409 w 204035"/>
              <a:gd name="connsiteY131" fmla="*/ 254664 h 271625"/>
              <a:gd name="connsiteX132" fmla="*/ 121919 w 204035"/>
              <a:gd name="connsiteY132" fmla="*/ 254664 h 271625"/>
              <a:gd name="connsiteX133" fmla="*/ 121430 w 204035"/>
              <a:gd name="connsiteY133" fmla="*/ 254664 h 271625"/>
              <a:gd name="connsiteX134" fmla="*/ 83219 w 204035"/>
              <a:gd name="connsiteY134" fmla="*/ 254664 h 271625"/>
              <a:gd name="connsiteX135" fmla="*/ 83219 w 204035"/>
              <a:gd name="connsiteY135" fmla="*/ 254664 h 271625"/>
              <a:gd name="connsiteX136" fmla="*/ 106733 w 204035"/>
              <a:gd name="connsiteY136" fmla="*/ 21248 h 271625"/>
              <a:gd name="connsiteX137" fmla="*/ 106733 w 204035"/>
              <a:gd name="connsiteY137" fmla="*/ 21737 h 271625"/>
              <a:gd name="connsiteX138" fmla="*/ 106733 w 204035"/>
              <a:gd name="connsiteY138" fmla="*/ 22227 h 271625"/>
              <a:gd name="connsiteX139" fmla="*/ 106733 w 204035"/>
              <a:gd name="connsiteY139" fmla="*/ 22717 h 271625"/>
              <a:gd name="connsiteX140" fmla="*/ 106488 w 204035"/>
              <a:gd name="connsiteY140" fmla="*/ 23207 h 271625"/>
              <a:gd name="connsiteX141" fmla="*/ 106243 w 204035"/>
              <a:gd name="connsiteY141" fmla="*/ 23697 h 271625"/>
              <a:gd name="connsiteX142" fmla="*/ 105998 w 204035"/>
              <a:gd name="connsiteY142" fmla="*/ 23942 h 271625"/>
              <a:gd name="connsiteX143" fmla="*/ 105753 w 204035"/>
              <a:gd name="connsiteY143" fmla="*/ 24432 h 271625"/>
              <a:gd name="connsiteX144" fmla="*/ 105508 w 204035"/>
              <a:gd name="connsiteY144" fmla="*/ 24677 h 271625"/>
              <a:gd name="connsiteX145" fmla="*/ 105263 w 204035"/>
              <a:gd name="connsiteY145" fmla="*/ 24921 h 271625"/>
              <a:gd name="connsiteX146" fmla="*/ 104774 w 204035"/>
              <a:gd name="connsiteY146" fmla="*/ 25166 h 271625"/>
              <a:gd name="connsiteX147" fmla="*/ 104529 w 204035"/>
              <a:gd name="connsiteY147" fmla="*/ 25411 h 271625"/>
              <a:gd name="connsiteX148" fmla="*/ 104039 w 204035"/>
              <a:gd name="connsiteY148" fmla="*/ 25656 h 271625"/>
              <a:gd name="connsiteX149" fmla="*/ 103549 w 204035"/>
              <a:gd name="connsiteY149" fmla="*/ 25901 h 271625"/>
              <a:gd name="connsiteX150" fmla="*/ 103059 w 204035"/>
              <a:gd name="connsiteY150" fmla="*/ 25901 h 271625"/>
              <a:gd name="connsiteX151" fmla="*/ 102569 w 204035"/>
              <a:gd name="connsiteY151" fmla="*/ 25901 h 271625"/>
              <a:gd name="connsiteX152" fmla="*/ 102079 w 204035"/>
              <a:gd name="connsiteY152" fmla="*/ 25901 h 271625"/>
              <a:gd name="connsiteX153" fmla="*/ 101589 w 204035"/>
              <a:gd name="connsiteY153" fmla="*/ 25901 h 271625"/>
              <a:gd name="connsiteX154" fmla="*/ 101099 w 204035"/>
              <a:gd name="connsiteY154" fmla="*/ 25901 h 271625"/>
              <a:gd name="connsiteX155" fmla="*/ 100610 w 204035"/>
              <a:gd name="connsiteY155" fmla="*/ 25901 h 271625"/>
              <a:gd name="connsiteX156" fmla="*/ 100120 w 204035"/>
              <a:gd name="connsiteY156" fmla="*/ 25656 h 271625"/>
              <a:gd name="connsiteX157" fmla="*/ 99630 w 204035"/>
              <a:gd name="connsiteY157" fmla="*/ 25411 h 271625"/>
              <a:gd name="connsiteX158" fmla="*/ 99385 w 204035"/>
              <a:gd name="connsiteY158" fmla="*/ 25166 h 271625"/>
              <a:gd name="connsiteX159" fmla="*/ 98895 w 204035"/>
              <a:gd name="connsiteY159" fmla="*/ 24921 h 271625"/>
              <a:gd name="connsiteX160" fmla="*/ 98650 w 204035"/>
              <a:gd name="connsiteY160" fmla="*/ 24677 h 271625"/>
              <a:gd name="connsiteX161" fmla="*/ 98405 w 204035"/>
              <a:gd name="connsiteY161" fmla="*/ 24432 h 271625"/>
              <a:gd name="connsiteX162" fmla="*/ 98160 w 204035"/>
              <a:gd name="connsiteY162" fmla="*/ 23942 h 271625"/>
              <a:gd name="connsiteX163" fmla="*/ 97915 w 204035"/>
              <a:gd name="connsiteY163" fmla="*/ 23697 h 271625"/>
              <a:gd name="connsiteX164" fmla="*/ 97670 w 204035"/>
              <a:gd name="connsiteY164" fmla="*/ 23207 h 271625"/>
              <a:gd name="connsiteX165" fmla="*/ 97425 w 204035"/>
              <a:gd name="connsiteY165" fmla="*/ 22717 h 271625"/>
              <a:gd name="connsiteX166" fmla="*/ 97425 w 204035"/>
              <a:gd name="connsiteY166" fmla="*/ 22227 h 271625"/>
              <a:gd name="connsiteX167" fmla="*/ 97425 w 204035"/>
              <a:gd name="connsiteY167" fmla="*/ 21737 h 271625"/>
              <a:gd name="connsiteX168" fmla="*/ 97425 w 204035"/>
              <a:gd name="connsiteY168" fmla="*/ 21248 h 271625"/>
              <a:gd name="connsiteX169" fmla="*/ 97425 w 204035"/>
              <a:gd name="connsiteY169" fmla="*/ 4837 h 271625"/>
              <a:gd name="connsiteX170" fmla="*/ 97425 w 204035"/>
              <a:gd name="connsiteY170" fmla="*/ 4347 h 271625"/>
              <a:gd name="connsiteX171" fmla="*/ 97425 w 204035"/>
              <a:gd name="connsiteY171" fmla="*/ 3858 h 271625"/>
              <a:gd name="connsiteX172" fmla="*/ 97425 w 204035"/>
              <a:gd name="connsiteY172" fmla="*/ 3368 h 271625"/>
              <a:gd name="connsiteX173" fmla="*/ 97670 w 204035"/>
              <a:gd name="connsiteY173" fmla="*/ 2878 h 271625"/>
              <a:gd name="connsiteX174" fmla="*/ 97915 w 204035"/>
              <a:gd name="connsiteY174" fmla="*/ 2388 h 271625"/>
              <a:gd name="connsiteX175" fmla="*/ 98160 w 204035"/>
              <a:gd name="connsiteY175" fmla="*/ 2143 h 271625"/>
              <a:gd name="connsiteX176" fmla="*/ 98405 w 204035"/>
              <a:gd name="connsiteY176" fmla="*/ 1653 h 271625"/>
              <a:gd name="connsiteX177" fmla="*/ 98650 w 204035"/>
              <a:gd name="connsiteY177" fmla="*/ 1408 h 271625"/>
              <a:gd name="connsiteX178" fmla="*/ 98895 w 204035"/>
              <a:gd name="connsiteY178" fmla="*/ 1163 h 271625"/>
              <a:gd name="connsiteX179" fmla="*/ 99385 w 204035"/>
              <a:gd name="connsiteY179" fmla="*/ 918 h 271625"/>
              <a:gd name="connsiteX180" fmla="*/ 99630 w 204035"/>
              <a:gd name="connsiteY180" fmla="*/ 674 h 271625"/>
              <a:gd name="connsiteX181" fmla="*/ 100120 w 204035"/>
              <a:gd name="connsiteY181" fmla="*/ 429 h 271625"/>
              <a:gd name="connsiteX182" fmla="*/ 100610 w 204035"/>
              <a:gd name="connsiteY182" fmla="*/ 184 h 271625"/>
              <a:gd name="connsiteX183" fmla="*/ 101099 w 204035"/>
              <a:gd name="connsiteY183" fmla="*/ 184 h 271625"/>
              <a:gd name="connsiteX184" fmla="*/ 101589 w 204035"/>
              <a:gd name="connsiteY184" fmla="*/ 184 h 271625"/>
              <a:gd name="connsiteX185" fmla="*/ 102079 w 204035"/>
              <a:gd name="connsiteY185" fmla="*/ 184 h 271625"/>
              <a:gd name="connsiteX186" fmla="*/ 102569 w 204035"/>
              <a:gd name="connsiteY186" fmla="*/ 184 h 271625"/>
              <a:gd name="connsiteX187" fmla="*/ 103059 w 204035"/>
              <a:gd name="connsiteY187" fmla="*/ 184 h 271625"/>
              <a:gd name="connsiteX188" fmla="*/ 103549 w 204035"/>
              <a:gd name="connsiteY188" fmla="*/ 184 h 271625"/>
              <a:gd name="connsiteX189" fmla="*/ 104039 w 204035"/>
              <a:gd name="connsiteY189" fmla="*/ 429 h 271625"/>
              <a:gd name="connsiteX190" fmla="*/ 104529 w 204035"/>
              <a:gd name="connsiteY190" fmla="*/ 674 h 271625"/>
              <a:gd name="connsiteX191" fmla="*/ 104774 w 204035"/>
              <a:gd name="connsiteY191" fmla="*/ 918 h 271625"/>
              <a:gd name="connsiteX192" fmla="*/ 105263 w 204035"/>
              <a:gd name="connsiteY192" fmla="*/ 1163 h 271625"/>
              <a:gd name="connsiteX193" fmla="*/ 105508 w 204035"/>
              <a:gd name="connsiteY193" fmla="*/ 1408 h 271625"/>
              <a:gd name="connsiteX194" fmla="*/ 105753 w 204035"/>
              <a:gd name="connsiteY194" fmla="*/ 1653 h 271625"/>
              <a:gd name="connsiteX195" fmla="*/ 105998 w 204035"/>
              <a:gd name="connsiteY195" fmla="*/ 2143 h 271625"/>
              <a:gd name="connsiteX196" fmla="*/ 106243 w 204035"/>
              <a:gd name="connsiteY196" fmla="*/ 2388 h 271625"/>
              <a:gd name="connsiteX197" fmla="*/ 106488 w 204035"/>
              <a:gd name="connsiteY197" fmla="*/ 2878 h 271625"/>
              <a:gd name="connsiteX198" fmla="*/ 106733 w 204035"/>
              <a:gd name="connsiteY198" fmla="*/ 3368 h 271625"/>
              <a:gd name="connsiteX199" fmla="*/ 106733 w 204035"/>
              <a:gd name="connsiteY199" fmla="*/ 3858 h 271625"/>
              <a:gd name="connsiteX200" fmla="*/ 106733 w 204035"/>
              <a:gd name="connsiteY200" fmla="*/ 4347 h 271625"/>
              <a:gd name="connsiteX201" fmla="*/ 106733 w 204035"/>
              <a:gd name="connsiteY201" fmla="*/ 4837 h 271625"/>
              <a:gd name="connsiteX202" fmla="*/ 106733 w 204035"/>
              <a:gd name="connsiteY202" fmla="*/ 21248 h 271625"/>
              <a:gd name="connsiteX203" fmla="*/ 106733 w 204035"/>
              <a:gd name="connsiteY203" fmla="*/ 21248 h 271625"/>
              <a:gd name="connsiteX204" fmla="*/ 114816 w 204035"/>
              <a:gd name="connsiteY204" fmla="*/ 196127 h 271625"/>
              <a:gd name="connsiteX205" fmla="*/ 114816 w 204035"/>
              <a:gd name="connsiteY205" fmla="*/ 196616 h 271625"/>
              <a:gd name="connsiteX206" fmla="*/ 114816 w 204035"/>
              <a:gd name="connsiteY206" fmla="*/ 197106 h 271625"/>
              <a:gd name="connsiteX207" fmla="*/ 114816 w 204035"/>
              <a:gd name="connsiteY207" fmla="*/ 197596 h 271625"/>
              <a:gd name="connsiteX208" fmla="*/ 114816 w 204035"/>
              <a:gd name="connsiteY208" fmla="*/ 198086 h 271625"/>
              <a:gd name="connsiteX209" fmla="*/ 114571 w 204035"/>
              <a:gd name="connsiteY209" fmla="*/ 198576 h 271625"/>
              <a:gd name="connsiteX210" fmla="*/ 114326 w 204035"/>
              <a:gd name="connsiteY210" fmla="*/ 199066 h 271625"/>
              <a:gd name="connsiteX211" fmla="*/ 114081 w 204035"/>
              <a:gd name="connsiteY211" fmla="*/ 199311 h 271625"/>
              <a:gd name="connsiteX212" fmla="*/ 113836 w 204035"/>
              <a:gd name="connsiteY212" fmla="*/ 199556 h 271625"/>
              <a:gd name="connsiteX213" fmla="*/ 113591 w 204035"/>
              <a:gd name="connsiteY213" fmla="*/ 199800 h 271625"/>
              <a:gd name="connsiteX214" fmla="*/ 113346 w 204035"/>
              <a:gd name="connsiteY214" fmla="*/ 200045 h 271625"/>
              <a:gd name="connsiteX215" fmla="*/ 112857 w 204035"/>
              <a:gd name="connsiteY215" fmla="*/ 200290 h 271625"/>
              <a:gd name="connsiteX216" fmla="*/ 112367 w 204035"/>
              <a:gd name="connsiteY216" fmla="*/ 200535 h 271625"/>
              <a:gd name="connsiteX217" fmla="*/ 111877 w 204035"/>
              <a:gd name="connsiteY217" fmla="*/ 200535 h 271625"/>
              <a:gd name="connsiteX218" fmla="*/ 111387 w 204035"/>
              <a:gd name="connsiteY218" fmla="*/ 200535 h 271625"/>
              <a:gd name="connsiteX219" fmla="*/ 110897 w 204035"/>
              <a:gd name="connsiteY219" fmla="*/ 200535 h 271625"/>
              <a:gd name="connsiteX220" fmla="*/ 110407 w 204035"/>
              <a:gd name="connsiteY220" fmla="*/ 200535 h 271625"/>
              <a:gd name="connsiteX221" fmla="*/ 109917 w 204035"/>
              <a:gd name="connsiteY221" fmla="*/ 200535 h 271625"/>
              <a:gd name="connsiteX222" fmla="*/ 109427 w 204035"/>
              <a:gd name="connsiteY222" fmla="*/ 200535 h 271625"/>
              <a:gd name="connsiteX223" fmla="*/ 108938 w 204035"/>
              <a:gd name="connsiteY223" fmla="*/ 200535 h 271625"/>
              <a:gd name="connsiteX224" fmla="*/ 108448 w 204035"/>
              <a:gd name="connsiteY224" fmla="*/ 200535 h 271625"/>
              <a:gd name="connsiteX225" fmla="*/ 107958 w 204035"/>
              <a:gd name="connsiteY225" fmla="*/ 200290 h 271625"/>
              <a:gd name="connsiteX226" fmla="*/ 107713 w 204035"/>
              <a:gd name="connsiteY226" fmla="*/ 200045 h 271625"/>
              <a:gd name="connsiteX227" fmla="*/ 107223 w 204035"/>
              <a:gd name="connsiteY227" fmla="*/ 199800 h 271625"/>
              <a:gd name="connsiteX228" fmla="*/ 106978 w 204035"/>
              <a:gd name="connsiteY228" fmla="*/ 199556 h 271625"/>
              <a:gd name="connsiteX229" fmla="*/ 106733 w 204035"/>
              <a:gd name="connsiteY229" fmla="*/ 199311 h 271625"/>
              <a:gd name="connsiteX230" fmla="*/ 106488 w 204035"/>
              <a:gd name="connsiteY230" fmla="*/ 199066 h 271625"/>
              <a:gd name="connsiteX231" fmla="*/ 106243 w 204035"/>
              <a:gd name="connsiteY231" fmla="*/ 198576 h 271625"/>
              <a:gd name="connsiteX232" fmla="*/ 105998 w 204035"/>
              <a:gd name="connsiteY232" fmla="*/ 198086 h 271625"/>
              <a:gd name="connsiteX233" fmla="*/ 105753 w 204035"/>
              <a:gd name="connsiteY233" fmla="*/ 197596 h 271625"/>
              <a:gd name="connsiteX234" fmla="*/ 105753 w 204035"/>
              <a:gd name="connsiteY234" fmla="*/ 197106 h 271625"/>
              <a:gd name="connsiteX235" fmla="*/ 105753 w 204035"/>
              <a:gd name="connsiteY235" fmla="*/ 196616 h 271625"/>
              <a:gd name="connsiteX236" fmla="*/ 105753 w 204035"/>
              <a:gd name="connsiteY236" fmla="*/ 196127 h 271625"/>
              <a:gd name="connsiteX237" fmla="*/ 105753 w 204035"/>
              <a:gd name="connsiteY237" fmla="*/ 194412 h 271625"/>
              <a:gd name="connsiteX238" fmla="*/ 105753 w 204035"/>
              <a:gd name="connsiteY238" fmla="*/ 192698 h 271625"/>
              <a:gd name="connsiteX239" fmla="*/ 105753 w 204035"/>
              <a:gd name="connsiteY239" fmla="*/ 190983 h 271625"/>
              <a:gd name="connsiteX240" fmla="*/ 105753 w 204035"/>
              <a:gd name="connsiteY240" fmla="*/ 189269 h 271625"/>
              <a:gd name="connsiteX241" fmla="*/ 105753 w 204035"/>
              <a:gd name="connsiteY241" fmla="*/ 187554 h 271625"/>
              <a:gd name="connsiteX242" fmla="*/ 105753 w 204035"/>
              <a:gd name="connsiteY242" fmla="*/ 186084 h 271625"/>
              <a:gd name="connsiteX243" fmla="*/ 105753 w 204035"/>
              <a:gd name="connsiteY243" fmla="*/ 182900 h 271625"/>
              <a:gd name="connsiteX244" fmla="*/ 105753 w 204035"/>
              <a:gd name="connsiteY244" fmla="*/ 179961 h 271625"/>
              <a:gd name="connsiteX245" fmla="*/ 105998 w 204035"/>
              <a:gd name="connsiteY245" fmla="*/ 177022 h 271625"/>
              <a:gd name="connsiteX246" fmla="*/ 105998 w 204035"/>
              <a:gd name="connsiteY246" fmla="*/ 174083 h 271625"/>
              <a:gd name="connsiteX247" fmla="*/ 106243 w 204035"/>
              <a:gd name="connsiteY247" fmla="*/ 171389 h 271625"/>
              <a:gd name="connsiteX248" fmla="*/ 106243 w 204035"/>
              <a:gd name="connsiteY248" fmla="*/ 168695 h 271625"/>
              <a:gd name="connsiteX249" fmla="*/ 106488 w 204035"/>
              <a:gd name="connsiteY249" fmla="*/ 166000 h 271625"/>
              <a:gd name="connsiteX250" fmla="*/ 106733 w 204035"/>
              <a:gd name="connsiteY250" fmla="*/ 163306 h 271625"/>
              <a:gd name="connsiteX251" fmla="*/ 106978 w 204035"/>
              <a:gd name="connsiteY251" fmla="*/ 160857 h 271625"/>
              <a:gd name="connsiteX252" fmla="*/ 107468 w 204035"/>
              <a:gd name="connsiteY252" fmla="*/ 158163 h 271625"/>
              <a:gd name="connsiteX253" fmla="*/ 107958 w 204035"/>
              <a:gd name="connsiteY253" fmla="*/ 155713 h 271625"/>
              <a:gd name="connsiteX254" fmla="*/ 108448 w 204035"/>
              <a:gd name="connsiteY254" fmla="*/ 153264 h 271625"/>
              <a:gd name="connsiteX255" fmla="*/ 108938 w 204035"/>
              <a:gd name="connsiteY255" fmla="*/ 150815 h 271625"/>
              <a:gd name="connsiteX256" fmla="*/ 109427 w 204035"/>
              <a:gd name="connsiteY256" fmla="*/ 148365 h 271625"/>
              <a:gd name="connsiteX257" fmla="*/ 109917 w 204035"/>
              <a:gd name="connsiteY257" fmla="*/ 145916 h 271625"/>
              <a:gd name="connsiteX258" fmla="*/ 110407 w 204035"/>
              <a:gd name="connsiteY258" fmla="*/ 143467 h 271625"/>
              <a:gd name="connsiteX259" fmla="*/ 111142 w 204035"/>
              <a:gd name="connsiteY259" fmla="*/ 141018 h 271625"/>
              <a:gd name="connsiteX260" fmla="*/ 111877 w 204035"/>
              <a:gd name="connsiteY260" fmla="*/ 138568 h 271625"/>
              <a:gd name="connsiteX261" fmla="*/ 112612 w 204035"/>
              <a:gd name="connsiteY261" fmla="*/ 136119 h 271625"/>
              <a:gd name="connsiteX262" fmla="*/ 113591 w 204035"/>
              <a:gd name="connsiteY262" fmla="*/ 133670 h 271625"/>
              <a:gd name="connsiteX263" fmla="*/ 114571 w 204035"/>
              <a:gd name="connsiteY263" fmla="*/ 131220 h 271625"/>
              <a:gd name="connsiteX264" fmla="*/ 115551 w 204035"/>
              <a:gd name="connsiteY264" fmla="*/ 128771 h 271625"/>
              <a:gd name="connsiteX265" fmla="*/ 116531 w 204035"/>
              <a:gd name="connsiteY265" fmla="*/ 126322 h 271625"/>
              <a:gd name="connsiteX266" fmla="*/ 117755 w 204035"/>
              <a:gd name="connsiteY266" fmla="*/ 123873 h 271625"/>
              <a:gd name="connsiteX267" fmla="*/ 118735 w 204035"/>
              <a:gd name="connsiteY267" fmla="*/ 121668 h 271625"/>
              <a:gd name="connsiteX268" fmla="*/ 118000 w 204035"/>
              <a:gd name="connsiteY268" fmla="*/ 121913 h 271625"/>
              <a:gd name="connsiteX269" fmla="*/ 116776 w 204035"/>
              <a:gd name="connsiteY269" fmla="*/ 122403 h 271625"/>
              <a:gd name="connsiteX270" fmla="*/ 115796 w 204035"/>
              <a:gd name="connsiteY270" fmla="*/ 122648 h 271625"/>
              <a:gd name="connsiteX271" fmla="*/ 114571 w 204035"/>
              <a:gd name="connsiteY271" fmla="*/ 122893 h 271625"/>
              <a:gd name="connsiteX272" fmla="*/ 114081 w 204035"/>
              <a:gd name="connsiteY272" fmla="*/ 123138 h 271625"/>
              <a:gd name="connsiteX273" fmla="*/ 113591 w 204035"/>
              <a:gd name="connsiteY273" fmla="*/ 123138 h 271625"/>
              <a:gd name="connsiteX274" fmla="*/ 113102 w 204035"/>
              <a:gd name="connsiteY274" fmla="*/ 123138 h 271625"/>
              <a:gd name="connsiteX275" fmla="*/ 112612 w 204035"/>
              <a:gd name="connsiteY275" fmla="*/ 123138 h 271625"/>
              <a:gd name="connsiteX276" fmla="*/ 112122 w 204035"/>
              <a:gd name="connsiteY276" fmla="*/ 123138 h 271625"/>
              <a:gd name="connsiteX277" fmla="*/ 111632 w 204035"/>
              <a:gd name="connsiteY277" fmla="*/ 123138 h 271625"/>
              <a:gd name="connsiteX278" fmla="*/ 111142 w 204035"/>
              <a:gd name="connsiteY278" fmla="*/ 123138 h 271625"/>
              <a:gd name="connsiteX279" fmla="*/ 110652 w 204035"/>
              <a:gd name="connsiteY279" fmla="*/ 123138 h 271625"/>
              <a:gd name="connsiteX280" fmla="*/ 110162 w 204035"/>
              <a:gd name="connsiteY280" fmla="*/ 123138 h 271625"/>
              <a:gd name="connsiteX281" fmla="*/ 109672 w 204035"/>
              <a:gd name="connsiteY281" fmla="*/ 122893 h 271625"/>
              <a:gd name="connsiteX282" fmla="*/ 109182 w 204035"/>
              <a:gd name="connsiteY282" fmla="*/ 122648 h 271625"/>
              <a:gd name="connsiteX283" fmla="*/ 108693 w 204035"/>
              <a:gd name="connsiteY283" fmla="*/ 122403 h 271625"/>
              <a:gd name="connsiteX284" fmla="*/ 108203 w 204035"/>
              <a:gd name="connsiteY284" fmla="*/ 122158 h 271625"/>
              <a:gd name="connsiteX285" fmla="*/ 107713 w 204035"/>
              <a:gd name="connsiteY285" fmla="*/ 121913 h 271625"/>
              <a:gd name="connsiteX286" fmla="*/ 106978 w 204035"/>
              <a:gd name="connsiteY286" fmla="*/ 121423 h 271625"/>
              <a:gd name="connsiteX287" fmla="*/ 106488 w 204035"/>
              <a:gd name="connsiteY287" fmla="*/ 120933 h 271625"/>
              <a:gd name="connsiteX288" fmla="*/ 105998 w 204035"/>
              <a:gd name="connsiteY288" fmla="*/ 120444 h 271625"/>
              <a:gd name="connsiteX289" fmla="*/ 105508 w 204035"/>
              <a:gd name="connsiteY289" fmla="*/ 119954 h 271625"/>
              <a:gd name="connsiteX290" fmla="*/ 102814 w 204035"/>
              <a:gd name="connsiteY290" fmla="*/ 117749 h 271625"/>
              <a:gd name="connsiteX291" fmla="*/ 100365 w 204035"/>
              <a:gd name="connsiteY291" fmla="*/ 119954 h 271625"/>
              <a:gd name="connsiteX292" fmla="*/ 99630 w 204035"/>
              <a:gd name="connsiteY292" fmla="*/ 120444 h 271625"/>
              <a:gd name="connsiteX293" fmla="*/ 99140 w 204035"/>
              <a:gd name="connsiteY293" fmla="*/ 120933 h 271625"/>
              <a:gd name="connsiteX294" fmla="*/ 98650 w 204035"/>
              <a:gd name="connsiteY294" fmla="*/ 121423 h 271625"/>
              <a:gd name="connsiteX295" fmla="*/ 98160 w 204035"/>
              <a:gd name="connsiteY295" fmla="*/ 121913 h 271625"/>
              <a:gd name="connsiteX296" fmla="*/ 97670 w 204035"/>
              <a:gd name="connsiteY296" fmla="*/ 122158 h 271625"/>
              <a:gd name="connsiteX297" fmla="*/ 97180 w 204035"/>
              <a:gd name="connsiteY297" fmla="*/ 122403 h 271625"/>
              <a:gd name="connsiteX298" fmla="*/ 96690 w 204035"/>
              <a:gd name="connsiteY298" fmla="*/ 122648 h 271625"/>
              <a:gd name="connsiteX299" fmla="*/ 96201 w 204035"/>
              <a:gd name="connsiteY299" fmla="*/ 122893 h 271625"/>
              <a:gd name="connsiteX300" fmla="*/ 95711 w 204035"/>
              <a:gd name="connsiteY300" fmla="*/ 122893 h 271625"/>
              <a:gd name="connsiteX301" fmla="*/ 95221 w 204035"/>
              <a:gd name="connsiteY301" fmla="*/ 123138 h 271625"/>
              <a:gd name="connsiteX302" fmla="*/ 94731 w 204035"/>
              <a:gd name="connsiteY302" fmla="*/ 123138 h 271625"/>
              <a:gd name="connsiteX303" fmla="*/ 94241 w 204035"/>
              <a:gd name="connsiteY303" fmla="*/ 123138 h 271625"/>
              <a:gd name="connsiteX304" fmla="*/ 93751 w 204035"/>
              <a:gd name="connsiteY304" fmla="*/ 123138 h 271625"/>
              <a:gd name="connsiteX305" fmla="*/ 93261 w 204035"/>
              <a:gd name="connsiteY305" fmla="*/ 123138 h 271625"/>
              <a:gd name="connsiteX306" fmla="*/ 92771 w 204035"/>
              <a:gd name="connsiteY306" fmla="*/ 123138 h 271625"/>
              <a:gd name="connsiteX307" fmla="*/ 92282 w 204035"/>
              <a:gd name="connsiteY307" fmla="*/ 123138 h 271625"/>
              <a:gd name="connsiteX308" fmla="*/ 91792 w 204035"/>
              <a:gd name="connsiteY308" fmla="*/ 123138 h 271625"/>
              <a:gd name="connsiteX309" fmla="*/ 91302 w 204035"/>
              <a:gd name="connsiteY309" fmla="*/ 123138 h 271625"/>
              <a:gd name="connsiteX310" fmla="*/ 90077 w 204035"/>
              <a:gd name="connsiteY310" fmla="*/ 122893 h 271625"/>
              <a:gd name="connsiteX311" fmla="*/ 89097 w 204035"/>
              <a:gd name="connsiteY311" fmla="*/ 122648 h 271625"/>
              <a:gd name="connsiteX312" fmla="*/ 87873 w 204035"/>
              <a:gd name="connsiteY312" fmla="*/ 122158 h 271625"/>
              <a:gd name="connsiteX313" fmla="*/ 87138 w 204035"/>
              <a:gd name="connsiteY313" fmla="*/ 121913 h 271625"/>
              <a:gd name="connsiteX314" fmla="*/ 88118 w 204035"/>
              <a:gd name="connsiteY314" fmla="*/ 124118 h 271625"/>
              <a:gd name="connsiteX315" fmla="*/ 89342 w 204035"/>
              <a:gd name="connsiteY315" fmla="*/ 126567 h 271625"/>
              <a:gd name="connsiteX316" fmla="*/ 90322 w 204035"/>
              <a:gd name="connsiteY316" fmla="*/ 129016 h 271625"/>
              <a:gd name="connsiteX317" fmla="*/ 91302 w 204035"/>
              <a:gd name="connsiteY317" fmla="*/ 131465 h 271625"/>
              <a:gd name="connsiteX318" fmla="*/ 92282 w 204035"/>
              <a:gd name="connsiteY318" fmla="*/ 133915 h 271625"/>
              <a:gd name="connsiteX319" fmla="*/ 93261 w 204035"/>
              <a:gd name="connsiteY319" fmla="*/ 136364 h 271625"/>
              <a:gd name="connsiteX320" fmla="*/ 93996 w 204035"/>
              <a:gd name="connsiteY320" fmla="*/ 138813 h 271625"/>
              <a:gd name="connsiteX321" fmla="*/ 94731 w 204035"/>
              <a:gd name="connsiteY321" fmla="*/ 141263 h 271625"/>
              <a:gd name="connsiteX322" fmla="*/ 95466 w 204035"/>
              <a:gd name="connsiteY322" fmla="*/ 143712 h 271625"/>
              <a:gd name="connsiteX323" fmla="*/ 95956 w 204035"/>
              <a:gd name="connsiteY323" fmla="*/ 146161 h 271625"/>
              <a:gd name="connsiteX324" fmla="*/ 96446 w 204035"/>
              <a:gd name="connsiteY324" fmla="*/ 148610 h 271625"/>
              <a:gd name="connsiteX325" fmla="*/ 96935 w 204035"/>
              <a:gd name="connsiteY325" fmla="*/ 151060 h 271625"/>
              <a:gd name="connsiteX326" fmla="*/ 97425 w 204035"/>
              <a:gd name="connsiteY326" fmla="*/ 153509 h 271625"/>
              <a:gd name="connsiteX327" fmla="*/ 97915 w 204035"/>
              <a:gd name="connsiteY327" fmla="*/ 155958 h 271625"/>
              <a:gd name="connsiteX328" fmla="*/ 98160 w 204035"/>
              <a:gd name="connsiteY328" fmla="*/ 158408 h 271625"/>
              <a:gd name="connsiteX329" fmla="*/ 98650 w 204035"/>
              <a:gd name="connsiteY329" fmla="*/ 161102 h 271625"/>
              <a:gd name="connsiteX330" fmla="*/ 98895 w 204035"/>
              <a:gd name="connsiteY330" fmla="*/ 163551 h 271625"/>
              <a:gd name="connsiteX331" fmla="*/ 99140 w 204035"/>
              <a:gd name="connsiteY331" fmla="*/ 166245 h 271625"/>
              <a:gd name="connsiteX332" fmla="*/ 99385 w 204035"/>
              <a:gd name="connsiteY332" fmla="*/ 168939 h 271625"/>
              <a:gd name="connsiteX333" fmla="*/ 99630 w 204035"/>
              <a:gd name="connsiteY333" fmla="*/ 171634 h 271625"/>
              <a:gd name="connsiteX334" fmla="*/ 99630 w 204035"/>
              <a:gd name="connsiteY334" fmla="*/ 174328 h 271625"/>
              <a:gd name="connsiteX335" fmla="*/ 99875 w 204035"/>
              <a:gd name="connsiteY335" fmla="*/ 177267 h 271625"/>
              <a:gd name="connsiteX336" fmla="*/ 99875 w 204035"/>
              <a:gd name="connsiteY336" fmla="*/ 180206 h 271625"/>
              <a:gd name="connsiteX337" fmla="*/ 99875 w 204035"/>
              <a:gd name="connsiteY337" fmla="*/ 183145 h 271625"/>
              <a:gd name="connsiteX338" fmla="*/ 99875 w 204035"/>
              <a:gd name="connsiteY338" fmla="*/ 186329 h 271625"/>
              <a:gd name="connsiteX339" fmla="*/ 99875 w 204035"/>
              <a:gd name="connsiteY339" fmla="*/ 187799 h 271625"/>
              <a:gd name="connsiteX340" fmla="*/ 99875 w 204035"/>
              <a:gd name="connsiteY340" fmla="*/ 189513 h 271625"/>
              <a:gd name="connsiteX341" fmla="*/ 99875 w 204035"/>
              <a:gd name="connsiteY341" fmla="*/ 191228 h 271625"/>
              <a:gd name="connsiteX342" fmla="*/ 99875 w 204035"/>
              <a:gd name="connsiteY342" fmla="*/ 192942 h 271625"/>
              <a:gd name="connsiteX343" fmla="*/ 99875 w 204035"/>
              <a:gd name="connsiteY343" fmla="*/ 194657 h 271625"/>
              <a:gd name="connsiteX344" fmla="*/ 99875 w 204035"/>
              <a:gd name="connsiteY344" fmla="*/ 196371 h 271625"/>
              <a:gd name="connsiteX345" fmla="*/ 99875 w 204035"/>
              <a:gd name="connsiteY345" fmla="*/ 196861 h 271625"/>
              <a:gd name="connsiteX346" fmla="*/ 99875 w 204035"/>
              <a:gd name="connsiteY346" fmla="*/ 197351 h 271625"/>
              <a:gd name="connsiteX347" fmla="*/ 99875 w 204035"/>
              <a:gd name="connsiteY347" fmla="*/ 197841 h 271625"/>
              <a:gd name="connsiteX348" fmla="*/ 99875 w 204035"/>
              <a:gd name="connsiteY348" fmla="*/ 198331 h 271625"/>
              <a:gd name="connsiteX349" fmla="*/ 99630 w 204035"/>
              <a:gd name="connsiteY349" fmla="*/ 198821 h 271625"/>
              <a:gd name="connsiteX350" fmla="*/ 99385 w 204035"/>
              <a:gd name="connsiteY350" fmla="*/ 199311 h 271625"/>
              <a:gd name="connsiteX351" fmla="*/ 99140 w 204035"/>
              <a:gd name="connsiteY351" fmla="*/ 199556 h 271625"/>
              <a:gd name="connsiteX352" fmla="*/ 98895 w 204035"/>
              <a:gd name="connsiteY352" fmla="*/ 199800 h 271625"/>
              <a:gd name="connsiteX353" fmla="*/ 98650 w 204035"/>
              <a:gd name="connsiteY353" fmla="*/ 200045 h 271625"/>
              <a:gd name="connsiteX354" fmla="*/ 98405 w 204035"/>
              <a:gd name="connsiteY354" fmla="*/ 200290 h 271625"/>
              <a:gd name="connsiteX355" fmla="*/ 97915 w 204035"/>
              <a:gd name="connsiteY355" fmla="*/ 200535 h 271625"/>
              <a:gd name="connsiteX356" fmla="*/ 97425 w 204035"/>
              <a:gd name="connsiteY356" fmla="*/ 200780 h 271625"/>
              <a:gd name="connsiteX357" fmla="*/ 96935 w 204035"/>
              <a:gd name="connsiteY357" fmla="*/ 200780 h 271625"/>
              <a:gd name="connsiteX358" fmla="*/ 96446 w 204035"/>
              <a:gd name="connsiteY358" fmla="*/ 200780 h 271625"/>
              <a:gd name="connsiteX359" fmla="*/ 95956 w 204035"/>
              <a:gd name="connsiteY359" fmla="*/ 200780 h 271625"/>
              <a:gd name="connsiteX360" fmla="*/ 95466 w 204035"/>
              <a:gd name="connsiteY360" fmla="*/ 200780 h 271625"/>
              <a:gd name="connsiteX361" fmla="*/ 94976 w 204035"/>
              <a:gd name="connsiteY361" fmla="*/ 200780 h 271625"/>
              <a:gd name="connsiteX362" fmla="*/ 94486 w 204035"/>
              <a:gd name="connsiteY362" fmla="*/ 200780 h 271625"/>
              <a:gd name="connsiteX363" fmla="*/ 93996 w 204035"/>
              <a:gd name="connsiteY363" fmla="*/ 200780 h 271625"/>
              <a:gd name="connsiteX364" fmla="*/ 93506 w 204035"/>
              <a:gd name="connsiteY364" fmla="*/ 200780 h 271625"/>
              <a:gd name="connsiteX365" fmla="*/ 93016 w 204035"/>
              <a:gd name="connsiteY365" fmla="*/ 200535 h 271625"/>
              <a:gd name="connsiteX366" fmla="*/ 92526 w 204035"/>
              <a:gd name="connsiteY366" fmla="*/ 200290 h 271625"/>
              <a:gd name="connsiteX367" fmla="*/ 92282 w 204035"/>
              <a:gd name="connsiteY367" fmla="*/ 200045 h 271625"/>
              <a:gd name="connsiteX368" fmla="*/ 92037 w 204035"/>
              <a:gd name="connsiteY368" fmla="*/ 199800 h 271625"/>
              <a:gd name="connsiteX369" fmla="*/ 91792 w 204035"/>
              <a:gd name="connsiteY369" fmla="*/ 199556 h 271625"/>
              <a:gd name="connsiteX370" fmla="*/ 91547 w 204035"/>
              <a:gd name="connsiteY370" fmla="*/ 199311 h 271625"/>
              <a:gd name="connsiteX371" fmla="*/ 91302 w 204035"/>
              <a:gd name="connsiteY371" fmla="*/ 198821 h 271625"/>
              <a:gd name="connsiteX372" fmla="*/ 91057 w 204035"/>
              <a:gd name="connsiteY372" fmla="*/ 198331 h 271625"/>
              <a:gd name="connsiteX373" fmla="*/ 91057 w 204035"/>
              <a:gd name="connsiteY373" fmla="*/ 197841 h 271625"/>
              <a:gd name="connsiteX374" fmla="*/ 91057 w 204035"/>
              <a:gd name="connsiteY374" fmla="*/ 197351 h 271625"/>
              <a:gd name="connsiteX375" fmla="*/ 91057 w 204035"/>
              <a:gd name="connsiteY375" fmla="*/ 196861 h 271625"/>
              <a:gd name="connsiteX376" fmla="*/ 91057 w 204035"/>
              <a:gd name="connsiteY376" fmla="*/ 196371 h 271625"/>
              <a:gd name="connsiteX377" fmla="*/ 91057 w 204035"/>
              <a:gd name="connsiteY377" fmla="*/ 194657 h 271625"/>
              <a:gd name="connsiteX378" fmla="*/ 91057 w 204035"/>
              <a:gd name="connsiteY378" fmla="*/ 192942 h 271625"/>
              <a:gd name="connsiteX379" fmla="*/ 91057 w 204035"/>
              <a:gd name="connsiteY379" fmla="*/ 191228 h 271625"/>
              <a:gd name="connsiteX380" fmla="*/ 91057 w 204035"/>
              <a:gd name="connsiteY380" fmla="*/ 189513 h 271625"/>
              <a:gd name="connsiteX381" fmla="*/ 91057 w 204035"/>
              <a:gd name="connsiteY381" fmla="*/ 186329 h 271625"/>
              <a:gd name="connsiteX382" fmla="*/ 91057 w 204035"/>
              <a:gd name="connsiteY382" fmla="*/ 183390 h 271625"/>
              <a:gd name="connsiteX383" fmla="*/ 91057 w 204035"/>
              <a:gd name="connsiteY383" fmla="*/ 180451 h 271625"/>
              <a:gd name="connsiteX384" fmla="*/ 91057 w 204035"/>
              <a:gd name="connsiteY384" fmla="*/ 177757 h 271625"/>
              <a:gd name="connsiteX385" fmla="*/ 90812 w 204035"/>
              <a:gd name="connsiteY385" fmla="*/ 175063 h 271625"/>
              <a:gd name="connsiteX386" fmla="*/ 90812 w 204035"/>
              <a:gd name="connsiteY386" fmla="*/ 172368 h 271625"/>
              <a:gd name="connsiteX387" fmla="*/ 90567 w 204035"/>
              <a:gd name="connsiteY387" fmla="*/ 169674 h 271625"/>
              <a:gd name="connsiteX388" fmla="*/ 90322 w 204035"/>
              <a:gd name="connsiteY388" fmla="*/ 166980 h 271625"/>
              <a:gd name="connsiteX389" fmla="*/ 90077 w 204035"/>
              <a:gd name="connsiteY389" fmla="*/ 164286 h 271625"/>
              <a:gd name="connsiteX390" fmla="*/ 89832 w 204035"/>
              <a:gd name="connsiteY390" fmla="*/ 161837 h 271625"/>
              <a:gd name="connsiteX391" fmla="*/ 89587 w 204035"/>
              <a:gd name="connsiteY391" fmla="*/ 159387 h 271625"/>
              <a:gd name="connsiteX392" fmla="*/ 89097 w 204035"/>
              <a:gd name="connsiteY392" fmla="*/ 157183 h 271625"/>
              <a:gd name="connsiteX393" fmla="*/ 88607 w 204035"/>
              <a:gd name="connsiteY393" fmla="*/ 154734 h 271625"/>
              <a:gd name="connsiteX394" fmla="*/ 88118 w 204035"/>
              <a:gd name="connsiteY394" fmla="*/ 152529 h 271625"/>
              <a:gd name="connsiteX395" fmla="*/ 87628 w 204035"/>
              <a:gd name="connsiteY395" fmla="*/ 150325 h 271625"/>
              <a:gd name="connsiteX396" fmla="*/ 87138 w 204035"/>
              <a:gd name="connsiteY396" fmla="*/ 148121 h 271625"/>
              <a:gd name="connsiteX397" fmla="*/ 86648 w 204035"/>
              <a:gd name="connsiteY397" fmla="*/ 145916 h 271625"/>
              <a:gd name="connsiteX398" fmla="*/ 86158 w 204035"/>
              <a:gd name="connsiteY398" fmla="*/ 143712 h 271625"/>
              <a:gd name="connsiteX399" fmla="*/ 85423 w 204035"/>
              <a:gd name="connsiteY399" fmla="*/ 141507 h 271625"/>
              <a:gd name="connsiteX400" fmla="*/ 84688 w 204035"/>
              <a:gd name="connsiteY400" fmla="*/ 139303 h 271625"/>
              <a:gd name="connsiteX401" fmla="*/ 83709 w 204035"/>
              <a:gd name="connsiteY401" fmla="*/ 137099 h 271625"/>
              <a:gd name="connsiteX402" fmla="*/ 82974 w 204035"/>
              <a:gd name="connsiteY402" fmla="*/ 134894 h 271625"/>
              <a:gd name="connsiteX403" fmla="*/ 81994 w 204035"/>
              <a:gd name="connsiteY403" fmla="*/ 132690 h 271625"/>
              <a:gd name="connsiteX404" fmla="*/ 81014 w 204035"/>
              <a:gd name="connsiteY404" fmla="*/ 130241 h 271625"/>
              <a:gd name="connsiteX405" fmla="*/ 80034 w 204035"/>
              <a:gd name="connsiteY405" fmla="*/ 128036 h 271625"/>
              <a:gd name="connsiteX406" fmla="*/ 78810 w 204035"/>
              <a:gd name="connsiteY406" fmla="*/ 125587 h 271625"/>
              <a:gd name="connsiteX407" fmla="*/ 77585 w 204035"/>
              <a:gd name="connsiteY407" fmla="*/ 123138 h 271625"/>
              <a:gd name="connsiteX408" fmla="*/ 76360 w 204035"/>
              <a:gd name="connsiteY408" fmla="*/ 120689 h 271625"/>
              <a:gd name="connsiteX409" fmla="*/ 75136 w 204035"/>
              <a:gd name="connsiteY409" fmla="*/ 117994 h 271625"/>
              <a:gd name="connsiteX410" fmla="*/ 73911 w 204035"/>
              <a:gd name="connsiteY410" fmla="*/ 115790 h 271625"/>
              <a:gd name="connsiteX411" fmla="*/ 73911 w 204035"/>
              <a:gd name="connsiteY411" fmla="*/ 115790 h 271625"/>
              <a:gd name="connsiteX412" fmla="*/ 73666 w 204035"/>
              <a:gd name="connsiteY412" fmla="*/ 115300 h 271625"/>
              <a:gd name="connsiteX413" fmla="*/ 73421 w 204035"/>
              <a:gd name="connsiteY413" fmla="*/ 115055 h 271625"/>
              <a:gd name="connsiteX414" fmla="*/ 73421 w 204035"/>
              <a:gd name="connsiteY414" fmla="*/ 114565 h 271625"/>
              <a:gd name="connsiteX415" fmla="*/ 73421 w 204035"/>
              <a:gd name="connsiteY415" fmla="*/ 114075 h 271625"/>
              <a:gd name="connsiteX416" fmla="*/ 73421 w 204035"/>
              <a:gd name="connsiteY416" fmla="*/ 113586 h 271625"/>
              <a:gd name="connsiteX417" fmla="*/ 73421 w 204035"/>
              <a:gd name="connsiteY417" fmla="*/ 113341 h 271625"/>
              <a:gd name="connsiteX418" fmla="*/ 73421 w 204035"/>
              <a:gd name="connsiteY418" fmla="*/ 113341 h 271625"/>
              <a:gd name="connsiteX419" fmla="*/ 73421 w 204035"/>
              <a:gd name="connsiteY419" fmla="*/ 112851 h 271625"/>
              <a:gd name="connsiteX420" fmla="*/ 73421 w 204035"/>
              <a:gd name="connsiteY420" fmla="*/ 112361 h 271625"/>
              <a:gd name="connsiteX421" fmla="*/ 73421 w 204035"/>
              <a:gd name="connsiteY421" fmla="*/ 112361 h 271625"/>
              <a:gd name="connsiteX422" fmla="*/ 73421 w 204035"/>
              <a:gd name="connsiteY422" fmla="*/ 111871 h 271625"/>
              <a:gd name="connsiteX423" fmla="*/ 73421 w 204035"/>
              <a:gd name="connsiteY423" fmla="*/ 111871 h 271625"/>
              <a:gd name="connsiteX424" fmla="*/ 73421 w 204035"/>
              <a:gd name="connsiteY424" fmla="*/ 111626 h 271625"/>
              <a:gd name="connsiteX425" fmla="*/ 73666 w 204035"/>
              <a:gd name="connsiteY425" fmla="*/ 111136 h 271625"/>
              <a:gd name="connsiteX426" fmla="*/ 73911 w 204035"/>
              <a:gd name="connsiteY426" fmla="*/ 110891 h 271625"/>
              <a:gd name="connsiteX427" fmla="*/ 73911 w 204035"/>
              <a:gd name="connsiteY427" fmla="*/ 110891 h 271625"/>
              <a:gd name="connsiteX428" fmla="*/ 73911 w 204035"/>
              <a:gd name="connsiteY428" fmla="*/ 110646 h 271625"/>
              <a:gd name="connsiteX429" fmla="*/ 74156 w 204035"/>
              <a:gd name="connsiteY429" fmla="*/ 110402 h 271625"/>
              <a:gd name="connsiteX430" fmla="*/ 74156 w 204035"/>
              <a:gd name="connsiteY430" fmla="*/ 110402 h 271625"/>
              <a:gd name="connsiteX431" fmla="*/ 74401 w 204035"/>
              <a:gd name="connsiteY431" fmla="*/ 110157 h 271625"/>
              <a:gd name="connsiteX432" fmla="*/ 74401 w 204035"/>
              <a:gd name="connsiteY432" fmla="*/ 110157 h 271625"/>
              <a:gd name="connsiteX433" fmla="*/ 74401 w 204035"/>
              <a:gd name="connsiteY433" fmla="*/ 110157 h 271625"/>
              <a:gd name="connsiteX434" fmla="*/ 74646 w 204035"/>
              <a:gd name="connsiteY434" fmla="*/ 109912 h 271625"/>
              <a:gd name="connsiteX435" fmla="*/ 74646 w 204035"/>
              <a:gd name="connsiteY435" fmla="*/ 109912 h 271625"/>
              <a:gd name="connsiteX436" fmla="*/ 74891 w 204035"/>
              <a:gd name="connsiteY436" fmla="*/ 109667 h 271625"/>
              <a:gd name="connsiteX437" fmla="*/ 74891 w 204035"/>
              <a:gd name="connsiteY437" fmla="*/ 109667 h 271625"/>
              <a:gd name="connsiteX438" fmla="*/ 75381 w 204035"/>
              <a:gd name="connsiteY438" fmla="*/ 109422 h 271625"/>
              <a:gd name="connsiteX439" fmla="*/ 75870 w 204035"/>
              <a:gd name="connsiteY439" fmla="*/ 109177 h 271625"/>
              <a:gd name="connsiteX440" fmla="*/ 76115 w 204035"/>
              <a:gd name="connsiteY440" fmla="*/ 109177 h 271625"/>
              <a:gd name="connsiteX441" fmla="*/ 76115 w 204035"/>
              <a:gd name="connsiteY441" fmla="*/ 109177 h 271625"/>
              <a:gd name="connsiteX442" fmla="*/ 76605 w 204035"/>
              <a:gd name="connsiteY442" fmla="*/ 109177 h 271625"/>
              <a:gd name="connsiteX443" fmla="*/ 77095 w 204035"/>
              <a:gd name="connsiteY443" fmla="*/ 109177 h 271625"/>
              <a:gd name="connsiteX444" fmla="*/ 77585 w 204035"/>
              <a:gd name="connsiteY444" fmla="*/ 109177 h 271625"/>
              <a:gd name="connsiteX445" fmla="*/ 77585 w 204035"/>
              <a:gd name="connsiteY445" fmla="*/ 109177 h 271625"/>
              <a:gd name="connsiteX446" fmla="*/ 77830 w 204035"/>
              <a:gd name="connsiteY446" fmla="*/ 109177 h 271625"/>
              <a:gd name="connsiteX447" fmla="*/ 78320 w 204035"/>
              <a:gd name="connsiteY447" fmla="*/ 109177 h 271625"/>
              <a:gd name="connsiteX448" fmla="*/ 78320 w 204035"/>
              <a:gd name="connsiteY448" fmla="*/ 109177 h 271625"/>
              <a:gd name="connsiteX449" fmla="*/ 78810 w 204035"/>
              <a:gd name="connsiteY449" fmla="*/ 109177 h 271625"/>
              <a:gd name="connsiteX450" fmla="*/ 79790 w 204035"/>
              <a:gd name="connsiteY450" fmla="*/ 109667 h 271625"/>
              <a:gd name="connsiteX451" fmla="*/ 80769 w 204035"/>
              <a:gd name="connsiteY451" fmla="*/ 110157 h 271625"/>
              <a:gd name="connsiteX452" fmla="*/ 81749 w 204035"/>
              <a:gd name="connsiteY452" fmla="*/ 110646 h 271625"/>
              <a:gd name="connsiteX453" fmla="*/ 82729 w 204035"/>
              <a:gd name="connsiteY453" fmla="*/ 111136 h 271625"/>
              <a:gd name="connsiteX454" fmla="*/ 83709 w 204035"/>
              <a:gd name="connsiteY454" fmla="*/ 111626 h 271625"/>
              <a:gd name="connsiteX455" fmla="*/ 84688 w 204035"/>
              <a:gd name="connsiteY455" fmla="*/ 112116 h 271625"/>
              <a:gd name="connsiteX456" fmla="*/ 86403 w 204035"/>
              <a:gd name="connsiteY456" fmla="*/ 113096 h 271625"/>
              <a:gd name="connsiteX457" fmla="*/ 86648 w 204035"/>
              <a:gd name="connsiteY457" fmla="*/ 113096 h 271625"/>
              <a:gd name="connsiteX458" fmla="*/ 87873 w 204035"/>
              <a:gd name="connsiteY458" fmla="*/ 113831 h 271625"/>
              <a:gd name="connsiteX459" fmla="*/ 88607 w 204035"/>
              <a:gd name="connsiteY459" fmla="*/ 114075 h 271625"/>
              <a:gd name="connsiteX460" fmla="*/ 89342 w 204035"/>
              <a:gd name="connsiteY460" fmla="*/ 114320 h 271625"/>
              <a:gd name="connsiteX461" fmla="*/ 89832 w 204035"/>
              <a:gd name="connsiteY461" fmla="*/ 114565 h 271625"/>
              <a:gd name="connsiteX462" fmla="*/ 90322 w 204035"/>
              <a:gd name="connsiteY462" fmla="*/ 114810 h 271625"/>
              <a:gd name="connsiteX463" fmla="*/ 91057 w 204035"/>
              <a:gd name="connsiteY463" fmla="*/ 115055 h 271625"/>
              <a:gd name="connsiteX464" fmla="*/ 91547 w 204035"/>
              <a:gd name="connsiteY464" fmla="*/ 115055 h 271625"/>
              <a:gd name="connsiteX465" fmla="*/ 92037 w 204035"/>
              <a:gd name="connsiteY465" fmla="*/ 115055 h 271625"/>
              <a:gd name="connsiteX466" fmla="*/ 92526 w 204035"/>
              <a:gd name="connsiteY466" fmla="*/ 115055 h 271625"/>
              <a:gd name="connsiteX467" fmla="*/ 93016 w 204035"/>
              <a:gd name="connsiteY467" fmla="*/ 115055 h 271625"/>
              <a:gd name="connsiteX468" fmla="*/ 93506 w 204035"/>
              <a:gd name="connsiteY468" fmla="*/ 115055 h 271625"/>
              <a:gd name="connsiteX469" fmla="*/ 93996 w 204035"/>
              <a:gd name="connsiteY469" fmla="*/ 115055 h 271625"/>
              <a:gd name="connsiteX470" fmla="*/ 94486 w 204035"/>
              <a:gd name="connsiteY470" fmla="*/ 114810 h 271625"/>
              <a:gd name="connsiteX471" fmla="*/ 94976 w 204035"/>
              <a:gd name="connsiteY471" fmla="*/ 114565 h 271625"/>
              <a:gd name="connsiteX472" fmla="*/ 95466 w 204035"/>
              <a:gd name="connsiteY472" fmla="*/ 114075 h 271625"/>
              <a:gd name="connsiteX473" fmla="*/ 100610 w 204035"/>
              <a:gd name="connsiteY473" fmla="*/ 109912 h 271625"/>
              <a:gd name="connsiteX474" fmla="*/ 101099 w 204035"/>
              <a:gd name="connsiteY474" fmla="*/ 109667 h 271625"/>
              <a:gd name="connsiteX475" fmla="*/ 101589 w 204035"/>
              <a:gd name="connsiteY475" fmla="*/ 109422 h 271625"/>
              <a:gd name="connsiteX476" fmla="*/ 102079 w 204035"/>
              <a:gd name="connsiteY476" fmla="*/ 109177 h 271625"/>
              <a:gd name="connsiteX477" fmla="*/ 102324 w 204035"/>
              <a:gd name="connsiteY477" fmla="*/ 109177 h 271625"/>
              <a:gd name="connsiteX478" fmla="*/ 102324 w 204035"/>
              <a:gd name="connsiteY478" fmla="*/ 109177 h 271625"/>
              <a:gd name="connsiteX479" fmla="*/ 102814 w 204035"/>
              <a:gd name="connsiteY479" fmla="*/ 109177 h 271625"/>
              <a:gd name="connsiteX480" fmla="*/ 103304 w 204035"/>
              <a:gd name="connsiteY480" fmla="*/ 109177 h 271625"/>
              <a:gd name="connsiteX481" fmla="*/ 103794 w 204035"/>
              <a:gd name="connsiteY481" fmla="*/ 109177 h 271625"/>
              <a:gd name="connsiteX482" fmla="*/ 104284 w 204035"/>
              <a:gd name="connsiteY482" fmla="*/ 109177 h 271625"/>
              <a:gd name="connsiteX483" fmla="*/ 104774 w 204035"/>
              <a:gd name="connsiteY483" fmla="*/ 109177 h 271625"/>
              <a:gd name="connsiteX484" fmla="*/ 105263 w 204035"/>
              <a:gd name="connsiteY484" fmla="*/ 109177 h 271625"/>
              <a:gd name="connsiteX485" fmla="*/ 105753 w 204035"/>
              <a:gd name="connsiteY485" fmla="*/ 109177 h 271625"/>
              <a:gd name="connsiteX486" fmla="*/ 106243 w 204035"/>
              <a:gd name="connsiteY486" fmla="*/ 109422 h 271625"/>
              <a:gd name="connsiteX487" fmla="*/ 106488 w 204035"/>
              <a:gd name="connsiteY487" fmla="*/ 109667 h 271625"/>
              <a:gd name="connsiteX488" fmla="*/ 106978 w 204035"/>
              <a:gd name="connsiteY488" fmla="*/ 109912 h 271625"/>
              <a:gd name="connsiteX489" fmla="*/ 112122 w 204035"/>
              <a:gd name="connsiteY489" fmla="*/ 114075 h 271625"/>
              <a:gd name="connsiteX490" fmla="*/ 112612 w 204035"/>
              <a:gd name="connsiteY490" fmla="*/ 114565 h 271625"/>
              <a:gd name="connsiteX491" fmla="*/ 113102 w 204035"/>
              <a:gd name="connsiteY491" fmla="*/ 114810 h 271625"/>
              <a:gd name="connsiteX492" fmla="*/ 113591 w 204035"/>
              <a:gd name="connsiteY492" fmla="*/ 115055 h 271625"/>
              <a:gd name="connsiteX493" fmla="*/ 114081 w 204035"/>
              <a:gd name="connsiteY493" fmla="*/ 115055 h 271625"/>
              <a:gd name="connsiteX494" fmla="*/ 114571 w 204035"/>
              <a:gd name="connsiteY494" fmla="*/ 115055 h 271625"/>
              <a:gd name="connsiteX495" fmla="*/ 115061 w 204035"/>
              <a:gd name="connsiteY495" fmla="*/ 115055 h 271625"/>
              <a:gd name="connsiteX496" fmla="*/ 115551 w 204035"/>
              <a:gd name="connsiteY496" fmla="*/ 115055 h 271625"/>
              <a:gd name="connsiteX497" fmla="*/ 116041 w 204035"/>
              <a:gd name="connsiteY497" fmla="*/ 114810 h 271625"/>
              <a:gd name="connsiteX498" fmla="*/ 116531 w 204035"/>
              <a:gd name="connsiteY498" fmla="*/ 114810 h 271625"/>
              <a:gd name="connsiteX499" fmla="*/ 117021 w 204035"/>
              <a:gd name="connsiteY499" fmla="*/ 114565 h 271625"/>
              <a:gd name="connsiteX500" fmla="*/ 117510 w 204035"/>
              <a:gd name="connsiteY500" fmla="*/ 114320 h 271625"/>
              <a:gd name="connsiteX501" fmla="*/ 118245 w 204035"/>
              <a:gd name="connsiteY501" fmla="*/ 114075 h 271625"/>
              <a:gd name="connsiteX502" fmla="*/ 118735 w 204035"/>
              <a:gd name="connsiteY502" fmla="*/ 113831 h 271625"/>
              <a:gd name="connsiteX503" fmla="*/ 119470 w 204035"/>
              <a:gd name="connsiteY503" fmla="*/ 113341 h 271625"/>
              <a:gd name="connsiteX504" fmla="*/ 120695 w 204035"/>
              <a:gd name="connsiteY504" fmla="*/ 112606 h 271625"/>
              <a:gd name="connsiteX505" fmla="*/ 120940 w 204035"/>
              <a:gd name="connsiteY505" fmla="*/ 112606 h 271625"/>
              <a:gd name="connsiteX506" fmla="*/ 122654 w 204035"/>
              <a:gd name="connsiteY506" fmla="*/ 111626 h 271625"/>
              <a:gd name="connsiteX507" fmla="*/ 123634 w 204035"/>
              <a:gd name="connsiteY507" fmla="*/ 111136 h 271625"/>
              <a:gd name="connsiteX508" fmla="*/ 124614 w 204035"/>
              <a:gd name="connsiteY508" fmla="*/ 110646 h 271625"/>
              <a:gd name="connsiteX509" fmla="*/ 125594 w 204035"/>
              <a:gd name="connsiteY509" fmla="*/ 110157 h 271625"/>
              <a:gd name="connsiteX510" fmla="*/ 126573 w 204035"/>
              <a:gd name="connsiteY510" fmla="*/ 109667 h 271625"/>
              <a:gd name="connsiteX511" fmla="*/ 127553 w 204035"/>
              <a:gd name="connsiteY511" fmla="*/ 109177 h 271625"/>
              <a:gd name="connsiteX512" fmla="*/ 128533 w 204035"/>
              <a:gd name="connsiteY512" fmla="*/ 108932 h 271625"/>
              <a:gd name="connsiteX513" fmla="*/ 128533 w 204035"/>
              <a:gd name="connsiteY513" fmla="*/ 108932 h 271625"/>
              <a:gd name="connsiteX514" fmla="*/ 128533 w 204035"/>
              <a:gd name="connsiteY514" fmla="*/ 108932 h 271625"/>
              <a:gd name="connsiteX515" fmla="*/ 128778 w 204035"/>
              <a:gd name="connsiteY515" fmla="*/ 108932 h 271625"/>
              <a:gd name="connsiteX516" fmla="*/ 128778 w 204035"/>
              <a:gd name="connsiteY516" fmla="*/ 108932 h 271625"/>
              <a:gd name="connsiteX517" fmla="*/ 129268 w 204035"/>
              <a:gd name="connsiteY517" fmla="*/ 108932 h 271625"/>
              <a:gd name="connsiteX518" fmla="*/ 129268 w 204035"/>
              <a:gd name="connsiteY518" fmla="*/ 108932 h 271625"/>
              <a:gd name="connsiteX519" fmla="*/ 129758 w 204035"/>
              <a:gd name="connsiteY519" fmla="*/ 108932 h 271625"/>
              <a:gd name="connsiteX520" fmla="*/ 130247 w 204035"/>
              <a:gd name="connsiteY520" fmla="*/ 108932 h 271625"/>
              <a:gd name="connsiteX521" fmla="*/ 130247 w 204035"/>
              <a:gd name="connsiteY521" fmla="*/ 108932 h 271625"/>
              <a:gd name="connsiteX522" fmla="*/ 130492 w 204035"/>
              <a:gd name="connsiteY522" fmla="*/ 108932 h 271625"/>
              <a:gd name="connsiteX523" fmla="*/ 130982 w 204035"/>
              <a:gd name="connsiteY523" fmla="*/ 108932 h 271625"/>
              <a:gd name="connsiteX524" fmla="*/ 130982 w 204035"/>
              <a:gd name="connsiteY524" fmla="*/ 108932 h 271625"/>
              <a:gd name="connsiteX525" fmla="*/ 131472 w 204035"/>
              <a:gd name="connsiteY525" fmla="*/ 108932 h 271625"/>
              <a:gd name="connsiteX526" fmla="*/ 131472 w 204035"/>
              <a:gd name="connsiteY526" fmla="*/ 108932 h 271625"/>
              <a:gd name="connsiteX527" fmla="*/ 131717 w 204035"/>
              <a:gd name="connsiteY527" fmla="*/ 108932 h 271625"/>
              <a:gd name="connsiteX528" fmla="*/ 132207 w 204035"/>
              <a:gd name="connsiteY528" fmla="*/ 109177 h 271625"/>
              <a:gd name="connsiteX529" fmla="*/ 132452 w 204035"/>
              <a:gd name="connsiteY529" fmla="*/ 109177 h 271625"/>
              <a:gd name="connsiteX530" fmla="*/ 132452 w 204035"/>
              <a:gd name="connsiteY530" fmla="*/ 109177 h 271625"/>
              <a:gd name="connsiteX531" fmla="*/ 132452 w 204035"/>
              <a:gd name="connsiteY531" fmla="*/ 109177 h 271625"/>
              <a:gd name="connsiteX532" fmla="*/ 132697 w 204035"/>
              <a:gd name="connsiteY532" fmla="*/ 109177 h 271625"/>
              <a:gd name="connsiteX533" fmla="*/ 132697 w 204035"/>
              <a:gd name="connsiteY533" fmla="*/ 109177 h 271625"/>
              <a:gd name="connsiteX534" fmla="*/ 132697 w 204035"/>
              <a:gd name="connsiteY534" fmla="*/ 109177 h 271625"/>
              <a:gd name="connsiteX535" fmla="*/ 133187 w 204035"/>
              <a:gd name="connsiteY535" fmla="*/ 109422 h 271625"/>
              <a:gd name="connsiteX536" fmla="*/ 133432 w 204035"/>
              <a:gd name="connsiteY536" fmla="*/ 109667 h 271625"/>
              <a:gd name="connsiteX537" fmla="*/ 133432 w 204035"/>
              <a:gd name="connsiteY537" fmla="*/ 109667 h 271625"/>
              <a:gd name="connsiteX538" fmla="*/ 133677 w 204035"/>
              <a:gd name="connsiteY538" fmla="*/ 109912 h 271625"/>
              <a:gd name="connsiteX539" fmla="*/ 133677 w 204035"/>
              <a:gd name="connsiteY539" fmla="*/ 109912 h 271625"/>
              <a:gd name="connsiteX540" fmla="*/ 133677 w 204035"/>
              <a:gd name="connsiteY540" fmla="*/ 109912 h 271625"/>
              <a:gd name="connsiteX541" fmla="*/ 133677 w 204035"/>
              <a:gd name="connsiteY541" fmla="*/ 110157 h 271625"/>
              <a:gd name="connsiteX542" fmla="*/ 133677 w 204035"/>
              <a:gd name="connsiteY542" fmla="*/ 110157 h 271625"/>
              <a:gd name="connsiteX543" fmla="*/ 133677 w 204035"/>
              <a:gd name="connsiteY543" fmla="*/ 110402 h 271625"/>
              <a:gd name="connsiteX544" fmla="*/ 133677 w 204035"/>
              <a:gd name="connsiteY544" fmla="*/ 110402 h 271625"/>
              <a:gd name="connsiteX545" fmla="*/ 133922 w 204035"/>
              <a:gd name="connsiteY545" fmla="*/ 110646 h 271625"/>
              <a:gd name="connsiteX546" fmla="*/ 134166 w 204035"/>
              <a:gd name="connsiteY546" fmla="*/ 111136 h 271625"/>
              <a:gd name="connsiteX547" fmla="*/ 134166 w 204035"/>
              <a:gd name="connsiteY547" fmla="*/ 111381 h 271625"/>
              <a:gd name="connsiteX548" fmla="*/ 134166 w 204035"/>
              <a:gd name="connsiteY548" fmla="*/ 111381 h 271625"/>
              <a:gd name="connsiteX549" fmla="*/ 134166 w 204035"/>
              <a:gd name="connsiteY549" fmla="*/ 111871 h 271625"/>
              <a:gd name="connsiteX550" fmla="*/ 134166 w 204035"/>
              <a:gd name="connsiteY550" fmla="*/ 112361 h 271625"/>
              <a:gd name="connsiteX551" fmla="*/ 134166 w 204035"/>
              <a:gd name="connsiteY551" fmla="*/ 112361 h 271625"/>
              <a:gd name="connsiteX552" fmla="*/ 134166 w 204035"/>
              <a:gd name="connsiteY552" fmla="*/ 112606 h 271625"/>
              <a:gd name="connsiteX553" fmla="*/ 134166 w 204035"/>
              <a:gd name="connsiteY553" fmla="*/ 112606 h 271625"/>
              <a:gd name="connsiteX554" fmla="*/ 134166 w 204035"/>
              <a:gd name="connsiteY554" fmla="*/ 112851 h 271625"/>
              <a:gd name="connsiteX555" fmla="*/ 134166 w 204035"/>
              <a:gd name="connsiteY555" fmla="*/ 112851 h 271625"/>
              <a:gd name="connsiteX556" fmla="*/ 134166 w 204035"/>
              <a:gd name="connsiteY556" fmla="*/ 113341 h 271625"/>
              <a:gd name="connsiteX557" fmla="*/ 134166 w 204035"/>
              <a:gd name="connsiteY557" fmla="*/ 113831 h 271625"/>
              <a:gd name="connsiteX558" fmla="*/ 134166 w 204035"/>
              <a:gd name="connsiteY558" fmla="*/ 114320 h 271625"/>
              <a:gd name="connsiteX559" fmla="*/ 134166 w 204035"/>
              <a:gd name="connsiteY559" fmla="*/ 114565 h 271625"/>
              <a:gd name="connsiteX560" fmla="*/ 134166 w 204035"/>
              <a:gd name="connsiteY560" fmla="*/ 114810 h 271625"/>
              <a:gd name="connsiteX561" fmla="*/ 132697 w 204035"/>
              <a:gd name="connsiteY561" fmla="*/ 117504 h 271625"/>
              <a:gd name="connsiteX562" fmla="*/ 131472 w 204035"/>
              <a:gd name="connsiteY562" fmla="*/ 119954 h 271625"/>
              <a:gd name="connsiteX563" fmla="*/ 130247 w 204035"/>
              <a:gd name="connsiteY563" fmla="*/ 122403 h 271625"/>
              <a:gd name="connsiteX564" fmla="*/ 129023 w 204035"/>
              <a:gd name="connsiteY564" fmla="*/ 124852 h 271625"/>
              <a:gd name="connsiteX565" fmla="*/ 128043 w 204035"/>
              <a:gd name="connsiteY565" fmla="*/ 127302 h 271625"/>
              <a:gd name="connsiteX566" fmla="*/ 127063 w 204035"/>
              <a:gd name="connsiteY566" fmla="*/ 129506 h 271625"/>
              <a:gd name="connsiteX567" fmla="*/ 126083 w 204035"/>
              <a:gd name="connsiteY567" fmla="*/ 131955 h 271625"/>
              <a:gd name="connsiteX568" fmla="*/ 125104 w 204035"/>
              <a:gd name="connsiteY568" fmla="*/ 134160 h 271625"/>
              <a:gd name="connsiteX569" fmla="*/ 124124 w 204035"/>
              <a:gd name="connsiteY569" fmla="*/ 136364 h 271625"/>
              <a:gd name="connsiteX570" fmla="*/ 123389 w 204035"/>
              <a:gd name="connsiteY570" fmla="*/ 138568 h 271625"/>
              <a:gd name="connsiteX571" fmla="*/ 122654 w 204035"/>
              <a:gd name="connsiteY571" fmla="*/ 140773 h 271625"/>
              <a:gd name="connsiteX572" fmla="*/ 121919 w 204035"/>
              <a:gd name="connsiteY572" fmla="*/ 142977 h 271625"/>
              <a:gd name="connsiteX573" fmla="*/ 121430 w 204035"/>
              <a:gd name="connsiteY573" fmla="*/ 145181 h 271625"/>
              <a:gd name="connsiteX574" fmla="*/ 120940 w 204035"/>
              <a:gd name="connsiteY574" fmla="*/ 147386 h 271625"/>
              <a:gd name="connsiteX575" fmla="*/ 120450 w 204035"/>
              <a:gd name="connsiteY575" fmla="*/ 149590 h 271625"/>
              <a:gd name="connsiteX576" fmla="*/ 119960 w 204035"/>
              <a:gd name="connsiteY576" fmla="*/ 151794 h 271625"/>
              <a:gd name="connsiteX577" fmla="*/ 119470 w 204035"/>
              <a:gd name="connsiteY577" fmla="*/ 153999 h 271625"/>
              <a:gd name="connsiteX578" fmla="*/ 118980 w 204035"/>
              <a:gd name="connsiteY578" fmla="*/ 156448 h 271625"/>
              <a:gd name="connsiteX579" fmla="*/ 118735 w 204035"/>
              <a:gd name="connsiteY579" fmla="*/ 158897 h 271625"/>
              <a:gd name="connsiteX580" fmla="*/ 118490 w 204035"/>
              <a:gd name="connsiteY580" fmla="*/ 161347 h 271625"/>
              <a:gd name="connsiteX581" fmla="*/ 118245 w 204035"/>
              <a:gd name="connsiteY581" fmla="*/ 163796 h 271625"/>
              <a:gd name="connsiteX582" fmla="*/ 118000 w 204035"/>
              <a:gd name="connsiteY582" fmla="*/ 166245 h 271625"/>
              <a:gd name="connsiteX583" fmla="*/ 117755 w 204035"/>
              <a:gd name="connsiteY583" fmla="*/ 168939 h 271625"/>
              <a:gd name="connsiteX584" fmla="*/ 117510 w 204035"/>
              <a:gd name="connsiteY584" fmla="*/ 171634 h 271625"/>
              <a:gd name="connsiteX585" fmla="*/ 117510 w 204035"/>
              <a:gd name="connsiteY585" fmla="*/ 174328 h 271625"/>
              <a:gd name="connsiteX586" fmla="*/ 117266 w 204035"/>
              <a:gd name="connsiteY586" fmla="*/ 177022 h 271625"/>
              <a:gd name="connsiteX587" fmla="*/ 117266 w 204035"/>
              <a:gd name="connsiteY587" fmla="*/ 179961 h 271625"/>
              <a:gd name="connsiteX588" fmla="*/ 117266 w 204035"/>
              <a:gd name="connsiteY588" fmla="*/ 182900 h 271625"/>
              <a:gd name="connsiteX589" fmla="*/ 117266 w 204035"/>
              <a:gd name="connsiteY589" fmla="*/ 185840 h 271625"/>
              <a:gd name="connsiteX590" fmla="*/ 117266 w 204035"/>
              <a:gd name="connsiteY590" fmla="*/ 189024 h 271625"/>
              <a:gd name="connsiteX591" fmla="*/ 117266 w 204035"/>
              <a:gd name="connsiteY591" fmla="*/ 190493 h 271625"/>
              <a:gd name="connsiteX592" fmla="*/ 117266 w 204035"/>
              <a:gd name="connsiteY592" fmla="*/ 192208 h 271625"/>
              <a:gd name="connsiteX593" fmla="*/ 117266 w 204035"/>
              <a:gd name="connsiteY593" fmla="*/ 193922 h 271625"/>
              <a:gd name="connsiteX594" fmla="*/ 117266 w 204035"/>
              <a:gd name="connsiteY594" fmla="*/ 195637 h 271625"/>
              <a:gd name="connsiteX595" fmla="*/ 155721 w 204035"/>
              <a:gd name="connsiteY595" fmla="*/ 66314 h 271625"/>
              <a:gd name="connsiteX596" fmla="*/ 156946 w 204035"/>
              <a:gd name="connsiteY596" fmla="*/ 67539 h 271625"/>
              <a:gd name="connsiteX597" fmla="*/ 158171 w 204035"/>
              <a:gd name="connsiteY597" fmla="*/ 68764 h 271625"/>
              <a:gd name="connsiteX598" fmla="*/ 159395 w 204035"/>
              <a:gd name="connsiteY598" fmla="*/ 69988 h 271625"/>
              <a:gd name="connsiteX599" fmla="*/ 160620 w 204035"/>
              <a:gd name="connsiteY599" fmla="*/ 71213 h 271625"/>
              <a:gd name="connsiteX600" fmla="*/ 161845 w 204035"/>
              <a:gd name="connsiteY600" fmla="*/ 72683 h 271625"/>
              <a:gd name="connsiteX601" fmla="*/ 163070 w 204035"/>
              <a:gd name="connsiteY601" fmla="*/ 74152 h 271625"/>
              <a:gd name="connsiteX602" fmla="*/ 164049 w 204035"/>
              <a:gd name="connsiteY602" fmla="*/ 75622 h 271625"/>
              <a:gd name="connsiteX603" fmla="*/ 165029 w 204035"/>
              <a:gd name="connsiteY603" fmla="*/ 77091 h 271625"/>
              <a:gd name="connsiteX604" fmla="*/ 166009 w 204035"/>
              <a:gd name="connsiteY604" fmla="*/ 78561 h 271625"/>
              <a:gd name="connsiteX605" fmla="*/ 166989 w 204035"/>
              <a:gd name="connsiteY605" fmla="*/ 80030 h 271625"/>
              <a:gd name="connsiteX606" fmla="*/ 167968 w 204035"/>
              <a:gd name="connsiteY606" fmla="*/ 81745 h 271625"/>
              <a:gd name="connsiteX607" fmla="*/ 168948 w 204035"/>
              <a:gd name="connsiteY607" fmla="*/ 83214 h 271625"/>
              <a:gd name="connsiteX608" fmla="*/ 169928 w 204035"/>
              <a:gd name="connsiteY608" fmla="*/ 84929 h 271625"/>
              <a:gd name="connsiteX609" fmla="*/ 170663 w 204035"/>
              <a:gd name="connsiteY609" fmla="*/ 86643 h 271625"/>
              <a:gd name="connsiteX610" fmla="*/ 171642 w 204035"/>
              <a:gd name="connsiteY610" fmla="*/ 88358 h 271625"/>
              <a:gd name="connsiteX611" fmla="*/ 172377 w 204035"/>
              <a:gd name="connsiteY611" fmla="*/ 90072 h 271625"/>
              <a:gd name="connsiteX612" fmla="*/ 173112 w 204035"/>
              <a:gd name="connsiteY612" fmla="*/ 91787 h 271625"/>
              <a:gd name="connsiteX613" fmla="*/ 173847 w 204035"/>
              <a:gd name="connsiteY613" fmla="*/ 93501 h 271625"/>
              <a:gd name="connsiteX614" fmla="*/ 174582 w 204035"/>
              <a:gd name="connsiteY614" fmla="*/ 95216 h 271625"/>
              <a:gd name="connsiteX615" fmla="*/ 175072 w 204035"/>
              <a:gd name="connsiteY615" fmla="*/ 96930 h 271625"/>
              <a:gd name="connsiteX616" fmla="*/ 175562 w 204035"/>
              <a:gd name="connsiteY616" fmla="*/ 98645 h 271625"/>
              <a:gd name="connsiteX617" fmla="*/ 176051 w 204035"/>
              <a:gd name="connsiteY617" fmla="*/ 100359 h 271625"/>
              <a:gd name="connsiteX618" fmla="*/ 176541 w 204035"/>
              <a:gd name="connsiteY618" fmla="*/ 102074 h 271625"/>
              <a:gd name="connsiteX619" fmla="*/ 177031 w 204035"/>
              <a:gd name="connsiteY619" fmla="*/ 103788 h 271625"/>
              <a:gd name="connsiteX620" fmla="*/ 177521 w 204035"/>
              <a:gd name="connsiteY620" fmla="*/ 105748 h 271625"/>
              <a:gd name="connsiteX621" fmla="*/ 177766 w 204035"/>
              <a:gd name="connsiteY621" fmla="*/ 107462 h 271625"/>
              <a:gd name="connsiteX622" fmla="*/ 178011 w 204035"/>
              <a:gd name="connsiteY622" fmla="*/ 109422 h 271625"/>
              <a:gd name="connsiteX623" fmla="*/ 178256 w 204035"/>
              <a:gd name="connsiteY623" fmla="*/ 111136 h 271625"/>
              <a:gd name="connsiteX624" fmla="*/ 178501 w 204035"/>
              <a:gd name="connsiteY624" fmla="*/ 113096 h 271625"/>
              <a:gd name="connsiteX625" fmla="*/ 178501 w 204035"/>
              <a:gd name="connsiteY625" fmla="*/ 115055 h 271625"/>
              <a:gd name="connsiteX626" fmla="*/ 178501 w 204035"/>
              <a:gd name="connsiteY626" fmla="*/ 117015 h 271625"/>
              <a:gd name="connsiteX627" fmla="*/ 178501 w 204035"/>
              <a:gd name="connsiteY627" fmla="*/ 118974 h 271625"/>
              <a:gd name="connsiteX628" fmla="*/ 178501 w 204035"/>
              <a:gd name="connsiteY628" fmla="*/ 120444 h 271625"/>
              <a:gd name="connsiteX629" fmla="*/ 178501 w 204035"/>
              <a:gd name="connsiteY629" fmla="*/ 121913 h 271625"/>
              <a:gd name="connsiteX630" fmla="*/ 178501 w 204035"/>
              <a:gd name="connsiteY630" fmla="*/ 123383 h 271625"/>
              <a:gd name="connsiteX631" fmla="*/ 178501 w 204035"/>
              <a:gd name="connsiteY631" fmla="*/ 124852 h 271625"/>
              <a:gd name="connsiteX632" fmla="*/ 178256 w 204035"/>
              <a:gd name="connsiteY632" fmla="*/ 126322 h 271625"/>
              <a:gd name="connsiteX633" fmla="*/ 178011 w 204035"/>
              <a:gd name="connsiteY633" fmla="*/ 127791 h 271625"/>
              <a:gd name="connsiteX634" fmla="*/ 177766 w 204035"/>
              <a:gd name="connsiteY634" fmla="*/ 129261 h 271625"/>
              <a:gd name="connsiteX635" fmla="*/ 177521 w 204035"/>
              <a:gd name="connsiteY635" fmla="*/ 130731 h 271625"/>
              <a:gd name="connsiteX636" fmla="*/ 177276 w 204035"/>
              <a:gd name="connsiteY636" fmla="*/ 132200 h 271625"/>
              <a:gd name="connsiteX637" fmla="*/ 177031 w 204035"/>
              <a:gd name="connsiteY637" fmla="*/ 133670 h 271625"/>
              <a:gd name="connsiteX638" fmla="*/ 176541 w 204035"/>
              <a:gd name="connsiteY638" fmla="*/ 135139 h 271625"/>
              <a:gd name="connsiteX639" fmla="*/ 176296 w 204035"/>
              <a:gd name="connsiteY639" fmla="*/ 136609 h 271625"/>
              <a:gd name="connsiteX640" fmla="*/ 175806 w 204035"/>
              <a:gd name="connsiteY640" fmla="*/ 138078 h 271625"/>
              <a:gd name="connsiteX641" fmla="*/ 175317 w 204035"/>
              <a:gd name="connsiteY641" fmla="*/ 139303 h 271625"/>
              <a:gd name="connsiteX642" fmla="*/ 174827 w 204035"/>
              <a:gd name="connsiteY642" fmla="*/ 140773 h 271625"/>
              <a:gd name="connsiteX643" fmla="*/ 174337 w 204035"/>
              <a:gd name="connsiteY643" fmla="*/ 141997 h 271625"/>
              <a:gd name="connsiteX644" fmla="*/ 173847 w 204035"/>
              <a:gd name="connsiteY644" fmla="*/ 143467 h 271625"/>
              <a:gd name="connsiteX645" fmla="*/ 173357 w 204035"/>
              <a:gd name="connsiteY645" fmla="*/ 144936 h 271625"/>
              <a:gd name="connsiteX646" fmla="*/ 172867 w 204035"/>
              <a:gd name="connsiteY646" fmla="*/ 146161 h 271625"/>
              <a:gd name="connsiteX647" fmla="*/ 172377 w 204035"/>
              <a:gd name="connsiteY647" fmla="*/ 147631 h 271625"/>
              <a:gd name="connsiteX648" fmla="*/ 171887 w 204035"/>
              <a:gd name="connsiteY648" fmla="*/ 148855 h 271625"/>
              <a:gd name="connsiteX649" fmla="*/ 171153 w 204035"/>
              <a:gd name="connsiteY649" fmla="*/ 150080 h 271625"/>
              <a:gd name="connsiteX650" fmla="*/ 170418 w 204035"/>
              <a:gd name="connsiteY650" fmla="*/ 151305 h 271625"/>
              <a:gd name="connsiteX651" fmla="*/ 169928 w 204035"/>
              <a:gd name="connsiteY651" fmla="*/ 152529 h 271625"/>
              <a:gd name="connsiteX652" fmla="*/ 169193 w 204035"/>
              <a:gd name="connsiteY652" fmla="*/ 153754 h 271625"/>
              <a:gd name="connsiteX653" fmla="*/ 168458 w 204035"/>
              <a:gd name="connsiteY653" fmla="*/ 154979 h 271625"/>
              <a:gd name="connsiteX654" fmla="*/ 167723 w 204035"/>
              <a:gd name="connsiteY654" fmla="*/ 156203 h 271625"/>
              <a:gd name="connsiteX655" fmla="*/ 166989 w 204035"/>
              <a:gd name="connsiteY655" fmla="*/ 157428 h 271625"/>
              <a:gd name="connsiteX656" fmla="*/ 165274 w 204035"/>
              <a:gd name="connsiteY656" fmla="*/ 159877 h 271625"/>
              <a:gd name="connsiteX657" fmla="*/ 163559 w 204035"/>
              <a:gd name="connsiteY657" fmla="*/ 162326 h 271625"/>
              <a:gd name="connsiteX658" fmla="*/ 162090 w 204035"/>
              <a:gd name="connsiteY658" fmla="*/ 164286 h 271625"/>
              <a:gd name="connsiteX659" fmla="*/ 160620 w 204035"/>
              <a:gd name="connsiteY659" fmla="*/ 166245 h 271625"/>
              <a:gd name="connsiteX660" fmla="*/ 159395 w 204035"/>
              <a:gd name="connsiteY660" fmla="*/ 167960 h 271625"/>
              <a:gd name="connsiteX661" fmla="*/ 158171 w 204035"/>
              <a:gd name="connsiteY661" fmla="*/ 169674 h 271625"/>
              <a:gd name="connsiteX662" fmla="*/ 156946 w 204035"/>
              <a:gd name="connsiteY662" fmla="*/ 171389 h 271625"/>
              <a:gd name="connsiteX663" fmla="*/ 155721 w 204035"/>
              <a:gd name="connsiteY663" fmla="*/ 172858 h 271625"/>
              <a:gd name="connsiteX664" fmla="*/ 154497 w 204035"/>
              <a:gd name="connsiteY664" fmla="*/ 174328 h 271625"/>
              <a:gd name="connsiteX665" fmla="*/ 153272 w 204035"/>
              <a:gd name="connsiteY665" fmla="*/ 175797 h 271625"/>
              <a:gd name="connsiteX666" fmla="*/ 152047 w 204035"/>
              <a:gd name="connsiteY666" fmla="*/ 177022 h 271625"/>
              <a:gd name="connsiteX667" fmla="*/ 151067 w 204035"/>
              <a:gd name="connsiteY667" fmla="*/ 178247 h 271625"/>
              <a:gd name="connsiteX668" fmla="*/ 149843 w 204035"/>
              <a:gd name="connsiteY668" fmla="*/ 179471 h 271625"/>
              <a:gd name="connsiteX669" fmla="*/ 148863 w 204035"/>
              <a:gd name="connsiteY669" fmla="*/ 180696 h 271625"/>
              <a:gd name="connsiteX670" fmla="*/ 147883 w 204035"/>
              <a:gd name="connsiteY670" fmla="*/ 181921 h 271625"/>
              <a:gd name="connsiteX671" fmla="*/ 146903 w 204035"/>
              <a:gd name="connsiteY671" fmla="*/ 183145 h 271625"/>
              <a:gd name="connsiteX672" fmla="*/ 145924 w 204035"/>
              <a:gd name="connsiteY672" fmla="*/ 184125 h 271625"/>
              <a:gd name="connsiteX673" fmla="*/ 144944 w 204035"/>
              <a:gd name="connsiteY673" fmla="*/ 185105 h 271625"/>
              <a:gd name="connsiteX674" fmla="*/ 143964 w 204035"/>
              <a:gd name="connsiteY674" fmla="*/ 186084 h 271625"/>
              <a:gd name="connsiteX675" fmla="*/ 143229 w 204035"/>
              <a:gd name="connsiteY675" fmla="*/ 187064 h 271625"/>
              <a:gd name="connsiteX676" fmla="*/ 142494 w 204035"/>
              <a:gd name="connsiteY676" fmla="*/ 188044 h 271625"/>
              <a:gd name="connsiteX677" fmla="*/ 141760 w 204035"/>
              <a:gd name="connsiteY677" fmla="*/ 189024 h 271625"/>
              <a:gd name="connsiteX678" fmla="*/ 141025 w 204035"/>
              <a:gd name="connsiteY678" fmla="*/ 189758 h 271625"/>
              <a:gd name="connsiteX679" fmla="*/ 140290 w 204035"/>
              <a:gd name="connsiteY679" fmla="*/ 190493 h 271625"/>
              <a:gd name="connsiteX680" fmla="*/ 139555 w 204035"/>
              <a:gd name="connsiteY680" fmla="*/ 191228 h 271625"/>
              <a:gd name="connsiteX681" fmla="*/ 138820 w 204035"/>
              <a:gd name="connsiteY681" fmla="*/ 191963 h 271625"/>
              <a:gd name="connsiteX682" fmla="*/ 138330 w 204035"/>
              <a:gd name="connsiteY682" fmla="*/ 192698 h 271625"/>
              <a:gd name="connsiteX683" fmla="*/ 137841 w 204035"/>
              <a:gd name="connsiteY683" fmla="*/ 193432 h 271625"/>
              <a:gd name="connsiteX684" fmla="*/ 137351 w 204035"/>
              <a:gd name="connsiteY684" fmla="*/ 194167 h 271625"/>
              <a:gd name="connsiteX685" fmla="*/ 136861 w 204035"/>
              <a:gd name="connsiteY685" fmla="*/ 194902 h 271625"/>
              <a:gd name="connsiteX686" fmla="*/ 136371 w 204035"/>
              <a:gd name="connsiteY686" fmla="*/ 195637 h 271625"/>
              <a:gd name="connsiteX687" fmla="*/ 135881 w 204035"/>
              <a:gd name="connsiteY687" fmla="*/ 196371 h 271625"/>
              <a:gd name="connsiteX688" fmla="*/ 135391 w 204035"/>
              <a:gd name="connsiteY688" fmla="*/ 197106 h 271625"/>
              <a:gd name="connsiteX689" fmla="*/ 134901 w 204035"/>
              <a:gd name="connsiteY689" fmla="*/ 197841 h 271625"/>
              <a:gd name="connsiteX690" fmla="*/ 134411 w 204035"/>
              <a:gd name="connsiteY690" fmla="*/ 198576 h 271625"/>
              <a:gd name="connsiteX691" fmla="*/ 134166 w 204035"/>
              <a:gd name="connsiteY691" fmla="*/ 199311 h 271625"/>
              <a:gd name="connsiteX692" fmla="*/ 133677 w 204035"/>
              <a:gd name="connsiteY692" fmla="*/ 200045 h 271625"/>
              <a:gd name="connsiteX693" fmla="*/ 133432 w 204035"/>
              <a:gd name="connsiteY693" fmla="*/ 201025 h 271625"/>
              <a:gd name="connsiteX694" fmla="*/ 133187 w 204035"/>
              <a:gd name="connsiteY694" fmla="*/ 202005 h 271625"/>
              <a:gd name="connsiteX695" fmla="*/ 132942 w 204035"/>
              <a:gd name="connsiteY695" fmla="*/ 202985 h 271625"/>
              <a:gd name="connsiteX696" fmla="*/ 132697 w 204035"/>
              <a:gd name="connsiteY696" fmla="*/ 203964 h 271625"/>
              <a:gd name="connsiteX697" fmla="*/ 132452 w 204035"/>
              <a:gd name="connsiteY697" fmla="*/ 204944 h 271625"/>
              <a:gd name="connsiteX698" fmla="*/ 132452 w 204035"/>
              <a:gd name="connsiteY698" fmla="*/ 205924 h 271625"/>
              <a:gd name="connsiteX699" fmla="*/ 132207 w 204035"/>
              <a:gd name="connsiteY699" fmla="*/ 206903 h 271625"/>
              <a:gd name="connsiteX700" fmla="*/ 132207 w 204035"/>
              <a:gd name="connsiteY700" fmla="*/ 207883 h 271625"/>
              <a:gd name="connsiteX701" fmla="*/ 132207 w 204035"/>
              <a:gd name="connsiteY701" fmla="*/ 208863 h 271625"/>
              <a:gd name="connsiteX702" fmla="*/ 132207 w 204035"/>
              <a:gd name="connsiteY702" fmla="*/ 210087 h 271625"/>
              <a:gd name="connsiteX703" fmla="*/ 132207 w 204035"/>
              <a:gd name="connsiteY703" fmla="*/ 211312 h 271625"/>
              <a:gd name="connsiteX704" fmla="*/ 132207 w 204035"/>
              <a:gd name="connsiteY704" fmla="*/ 212537 h 271625"/>
              <a:gd name="connsiteX705" fmla="*/ 132207 w 204035"/>
              <a:gd name="connsiteY705" fmla="*/ 213761 h 271625"/>
              <a:gd name="connsiteX706" fmla="*/ 132207 w 204035"/>
              <a:gd name="connsiteY706" fmla="*/ 214251 h 271625"/>
              <a:gd name="connsiteX707" fmla="*/ 132207 w 204035"/>
              <a:gd name="connsiteY707" fmla="*/ 214741 h 271625"/>
              <a:gd name="connsiteX708" fmla="*/ 132207 w 204035"/>
              <a:gd name="connsiteY708" fmla="*/ 215231 h 271625"/>
              <a:gd name="connsiteX709" fmla="*/ 131962 w 204035"/>
              <a:gd name="connsiteY709" fmla="*/ 215721 h 271625"/>
              <a:gd name="connsiteX710" fmla="*/ 131717 w 204035"/>
              <a:gd name="connsiteY710" fmla="*/ 216211 h 271625"/>
              <a:gd name="connsiteX711" fmla="*/ 131472 w 204035"/>
              <a:gd name="connsiteY711" fmla="*/ 216456 h 271625"/>
              <a:gd name="connsiteX712" fmla="*/ 131227 w 204035"/>
              <a:gd name="connsiteY712" fmla="*/ 216945 h 271625"/>
              <a:gd name="connsiteX713" fmla="*/ 130982 w 204035"/>
              <a:gd name="connsiteY713" fmla="*/ 217190 h 271625"/>
              <a:gd name="connsiteX714" fmla="*/ 130737 w 204035"/>
              <a:gd name="connsiteY714" fmla="*/ 217435 h 271625"/>
              <a:gd name="connsiteX715" fmla="*/ 130247 w 204035"/>
              <a:gd name="connsiteY715" fmla="*/ 217680 h 271625"/>
              <a:gd name="connsiteX716" fmla="*/ 130002 w 204035"/>
              <a:gd name="connsiteY716" fmla="*/ 217925 h 271625"/>
              <a:gd name="connsiteX717" fmla="*/ 129513 w 204035"/>
              <a:gd name="connsiteY717" fmla="*/ 218170 h 271625"/>
              <a:gd name="connsiteX718" fmla="*/ 129023 w 204035"/>
              <a:gd name="connsiteY718" fmla="*/ 218415 h 271625"/>
              <a:gd name="connsiteX719" fmla="*/ 128533 w 204035"/>
              <a:gd name="connsiteY719" fmla="*/ 218415 h 271625"/>
              <a:gd name="connsiteX720" fmla="*/ 128043 w 204035"/>
              <a:gd name="connsiteY720" fmla="*/ 218415 h 271625"/>
              <a:gd name="connsiteX721" fmla="*/ 127553 w 204035"/>
              <a:gd name="connsiteY721" fmla="*/ 218415 h 271625"/>
              <a:gd name="connsiteX722" fmla="*/ 127308 w 204035"/>
              <a:gd name="connsiteY722" fmla="*/ 218415 h 271625"/>
              <a:gd name="connsiteX723" fmla="*/ 102569 w 204035"/>
              <a:gd name="connsiteY723" fmla="*/ 218415 h 271625"/>
              <a:gd name="connsiteX724" fmla="*/ 77830 w 204035"/>
              <a:gd name="connsiteY724" fmla="*/ 218415 h 271625"/>
              <a:gd name="connsiteX725" fmla="*/ 77340 w 204035"/>
              <a:gd name="connsiteY725" fmla="*/ 218415 h 271625"/>
              <a:gd name="connsiteX726" fmla="*/ 76850 w 204035"/>
              <a:gd name="connsiteY726" fmla="*/ 218415 h 271625"/>
              <a:gd name="connsiteX727" fmla="*/ 76360 w 204035"/>
              <a:gd name="connsiteY727" fmla="*/ 218415 h 271625"/>
              <a:gd name="connsiteX728" fmla="*/ 75870 w 204035"/>
              <a:gd name="connsiteY728" fmla="*/ 218170 h 271625"/>
              <a:gd name="connsiteX729" fmla="*/ 75381 w 204035"/>
              <a:gd name="connsiteY729" fmla="*/ 217925 h 271625"/>
              <a:gd name="connsiteX730" fmla="*/ 75136 w 204035"/>
              <a:gd name="connsiteY730" fmla="*/ 217680 h 271625"/>
              <a:gd name="connsiteX731" fmla="*/ 74646 w 204035"/>
              <a:gd name="connsiteY731" fmla="*/ 217435 h 271625"/>
              <a:gd name="connsiteX732" fmla="*/ 74401 w 204035"/>
              <a:gd name="connsiteY732" fmla="*/ 217190 h 271625"/>
              <a:gd name="connsiteX733" fmla="*/ 74156 w 204035"/>
              <a:gd name="connsiteY733" fmla="*/ 216945 h 271625"/>
              <a:gd name="connsiteX734" fmla="*/ 73911 w 204035"/>
              <a:gd name="connsiteY734" fmla="*/ 216456 h 271625"/>
              <a:gd name="connsiteX735" fmla="*/ 73666 w 204035"/>
              <a:gd name="connsiteY735" fmla="*/ 216211 h 271625"/>
              <a:gd name="connsiteX736" fmla="*/ 73666 w 204035"/>
              <a:gd name="connsiteY736" fmla="*/ 215721 h 271625"/>
              <a:gd name="connsiteX737" fmla="*/ 73421 w 204035"/>
              <a:gd name="connsiteY737" fmla="*/ 215231 h 271625"/>
              <a:gd name="connsiteX738" fmla="*/ 73421 w 204035"/>
              <a:gd name="connsiteY738" fmla="*/ 214741 h 271625"/>
              <a:gd name="connsiteX739" fmla="*/ 73421 w 204035"/>
              <a:gd name="connsiteY739" fmla="*/ 214251 h 271625"/>
              <a:gd name="connsiteX740" fmla="*/ 73421 w 204035"/>
              <a:gd name="connsiteY740" fmla="*/ 213761 h 271625"/>
              <a:gd name="connsiteX741" fmla="*/ 73421 w 204035"/>
              <a:gd name="connsiteY741" fmla="*/ 212537 h 271625"/>
              <a:gd name="connsiteX742" fmla="*/ 73421 w 204035"/>
              <a:gd name="connsiteY742" fmla="*/ 211312 h 271625"/>
              <a:gd name="connsiteX743" fmla="*/ 73421 w 204035"/>
              <a:gd name="connsiteY743" fmla="*/ 210087 h 271625"/>
              <a:gd name="connsiteX744" fmla="*/ 73421 w 204035"/>
              <a:gd name="connsiteY744" fmla="*/ 208863 h 271625"/>
              <a:gd name="connsiteX745" fmla="*/ 73421 w 204035"/>
              <a:gd name="connsiteY745" fmla="*/ 207883 h 271625"/>
              <a:gd name="connsiteX746" fmla="*/ 73421 w 204035"/>
              <a:gd name="connsiteY746" fmla="*/ 206903 h 271625"/>
              <a:gd name="connsiteX747" fmla="*/ 73176 w 204035"/>
              <a:gd name="connsiteY747" fmla="*/ 205924 h 271625"/>
              <a:gd name="connsiteX748" fmla="*/ 72931 w 204035"/>
              <a:gd name="connsiteY748" fmla="*/ 204944 h 271625"/>
              <a:gd name="connsiteX749" fmla="*/ 72686 w 204035"/>
              <a:gd name="connsiteY749" fmla="*/ 203964 h 271625"/>
              <a:gd name="connsiteX750" fmla="*/ 72441 w 204035"/>
              <a:gd name="connsiteY750" fmla="*/ 202985 h 271625"/>
              <a:gd name="connsiteX751" fmla="*/ 72196 w 204035"/>
              <a:gd name="connsiteY751" fmla="*/ 202005 h 271625"/>
              <a:gd name="connsiteX752" fmla="*/ 71951 w 204035"/>
              <a:gd name="connsiteY752" fmla="*/ 201025 h 271625"/>
              <a:gd name="connsiteX753" fmla="*/ 71706 w 204035"/>
              <a:gd name="connsiteY753" fmla="*/ 200045 h 271625"/>
              <a:gd name="connsiteX754" fmla="*/ 71462 w 204035"/>
              <a:gd name="connsiteY754" fmla="*/ 199311 h 271625"/>
              <a:gd name="connsiteX755" fmla="*/ 70972 w 204035"/>
              <a:gd name="connsiteY755" fmla="*/ 198576 h 271625"/>
              <a:gd name="connsiteX756" fmla="*/ 70482 w 204035"/>
              <a:gd name="connsiteY756" fmla="*/ 197841 h 271625"/>
              <a:gd name="connsiteX757" fmla="*/ 69992 w 204035"/>
              <a:gd name="connsiteY757" fmla="*/ 197106 h 271625"/>
              <a:gd name="connsiteX758" fmla="*/ 69502 w 204035"/>
              <a:gd name="connsiteY758" fmla="*/ 196371 h 271625"/>
              <a:gd name="connsiteX759" fmla="*/ 69012 w 204035"/>
              <a:gd name="connsiteY759" fmla="*/ 195637 h 271625"/>
              <a:gd name="connsiteX760" fmla="*/ 68522 w 204035"/>
              <a:gd name="connsiteY760" fmla="*/ 194902 h 271625"/>
              <a:gd name="connsiteX761" fmla="*/ 68032 w 204035"/>
              <a:gd name="connsiteY761" fmla="*/ 194167 h 271625"/>
              <a:gd name="connsiteX762" fmla="*/ 67542 w 204035"/>
              <a:gd name="connsiteY762" fmla="*/ 193432 h 271625"/>
              <a:gd name="connsiteX763" fmla="*/ 67053 w 204035"/>
              <a:gd name="connsiteY763" fmla="*/ 192698 h 271625"/>
              <a:gd name="connsiteX764" fmla="*/ 66563 w 204035"/>
              <a:gd name="connsiteY764" fmla="*/ 191963 h 271625"/>
              <a:gd name="connsiteX765" fmla="*/ 66073 w 204035"/>
              <a:gd name="connsiteY765" fmla="*/ 191228 h 271625"/>
              <a:gd name="connsiteX766" fmla="*/ 65338 w 204035"/>
              <a:gd name="connsiteY766" fmla="*/ 190493 h 271625"/>
              <a:gd name="connsiteX767" fmla="*/ 64603 w 204035"/>
              <a:gd name="connsiteY767" fmla="*/ 189758 h 271625"/>
              <a:gd name="connsiteX768" fmla="*/ 63868 w 204035"/>
              <a:gd name="connsiteY768" fmla="*/ 189024 h 271625"/>
              <a:gd name="connsiteX769" fmla="*/ 63134 w 204035"/>
              <a:gd name="connsiteY769" fmla="*/ 188044 h 271625"/>
              <a:gd name="connsiteX770" fmla="*/ 62399 w 204035"/>
              <a:gd name="connsiteY770" fmla="*/ 187309 h 271625"/>
              <a:gd name="connsiteX771" fmla="*/ 61664 w 204035"/>
              <a:gd name="connsiteY771" fmla="*/ 186329 h 271625"/>
              <a:gd name="connsiteX772" fmla="*/ 60929 w 204035"/>
              <a:gd name="connsiteY772" fmla="*/ 185350 h 271625"/>
              <a:gd name="connsiteX773" fmla="*/ 60929 w 204035"/>
              <a:gd name="connsiteY773" fmla="*/ 185350 h 271625"/>
              <a:gd name="connsiteX774" fmla="*/ 60929 w 204035"/>
              <a:gd name="connsiteY774" fmla="*/ 185350 h 271625"/>
              <a:gd name="connsiteX775" fmla="*/ 59949 w 204035"/>
              <a:gd name="connsiteY775" fmla="*/ 184370 h 271625"/>
              <a:gd name="connsiteX776" fmla="*/ 58970 w 204035"/>
              <a:gd name="connsiteY776" fmla="*/ 183390 h 271625"/>
              <a:gd name="connsiteX777" fmla="*/ 57990 w 204035"/>
              <a:gd name="connsiteY777" fmla="*/ 182166 h 271625"/>
              <a:gd name="connsiteX778" fmla="*/ 57010 w 204035"/>
              <a:gd name="connsiteY778" fmla="*/ 180941 h 271625"/>
              <a:gd name="connsiteX779" fmla="*/ 56030 w 204035"/>
              <a:gd name="connsiteY779" fmla="*/ 179716 h 271625"/>
              <a:gd name="connsiteX780" fmla="*/ 54806 w 204035"/>
              <a:gd name="connsiteY780" fmla="*/ 178492 h 271625"/>
              <a:gd name="connsiteX781" fmla="*/ 53581 w 204035"/>
              <a:gd name="connsiteY781" fmla="*/ 177267 h 271625"/>
              <a:gd name="connsiteX782" fmla="*/ 52356 w 204035"/>
              <a:gd name="connsiteY782" fmla="*/ 176042 h 271625"/>
              <a:gd name="connsiteX783" fmla="*/ 51131 w 204035"/>
              <a:gd name="connsiteY783" fmla="*/ 174573 h 271625"/>
              <a:gd name="connsiteX784" fmla="*/ 49907 w 204035"/>
              <a:gd name="connsiteY784" fmla="*/ 173103 h 271625"/>
              <a:gd name="connsiteX785" fmla="*/ 48682 w 204035"/>
              <a:gd name="connsiteY785" fmla="*/ 171389 h 271625"/>
              <a:gd name="connsiteX786" fmla="*/ 47457 w 204035"/>
              <a:gd name="connsiteY786" fmla="*/ 169674 h 271625"/>
              <a:gd name="connsiteX787" fmla="*/ 45988 w 204035"/>
              <a:gd name="connsiteY787" fmla="*/ 167960 h 271625"/>
              <a:gd name="connsiteX788" fmla="*/ 44763 w 204035"/>
              <a:gd name="connsiteY788" fmla="*/ 166245 h 271625"/>
              <a:gd name="connsiteX789" fmla="*/ 43293 w 204035"/>
              <a:gd name="connsiteY789" fmla="*/ 164531 h 271625"/>
              <a:gd name="connsiteX790" fmla="*/ 41824 w 204035"/>
              <a:gd name="connsiteY790" fmla="*/ 162571 h 271625"/>
              <a:gd name="connsiteX791" fmla="*/ 40109 w 204035"/>
              <a:gd name="connsiteY791" fmla="*/ 160122 h 271625"/>
              <a:gd name="connsiteX792" fmla="*/ 38395 w 204035"/>
              <a:gd name="connsiteY792" fmla="*/ 157673 h 271625"/>
              <a:gd name="connsiteX793" fmla="*/ 37660 w 204035"/>
              <a:gd name="connsiteY793" fmla="*/ 156448 h 271625"/>
              <a:gd name="connsiteX794" fmla="*/ 36925 w 204035"/>
              <a:gd name="connsiteY794" fmla="*/ 155223 h 271625"/>
              <a:gd name="connsiteX795" fmla="*/ 36190 w 204035"/>
              <a:gd name="connsiteY795" fmla="*/ 153999 h 271625"/>
              <a:gd name="connsiteX796" fmla="*/ 35455 w 204035"/>
              <a:gd name="connsiteY796" fmla="*/ 152774 h 271625"/>
              <a:gd name="connsiteX797" fmla="*/ 34720 w 204035"/>
              <a:gd name="connsiteY797" fmla="*/ 151550 h 271625"/>
              <a:gd name="connsiteX798" fmla="*/ 33986 w 204035"/>
              <a:gd name="connsiteY798" fmla="*/ 150325 h 271625"/>
              <a:gd name="connsiteX799" fmla="*/ 33496 w 204035"/>
              <a:gd name="connsiteY799" fmla="*/ 149100 h 271625"/>
              <a:gd name="connsiteX800" fmla="*/ 33006 w 204035"/>
              <a:gd name="connsiteY800" fmla="*/ 147876 h 271625"/>
              <a:gd name="connsiteX801" fmla="*/ 32516 w 204035"/>
              <a:gd name="connsiteY801" fmla="*/ 146406 h 271625"/>
              <a:gd name="connsiteX802" fmla="*/ 32026 w 204035"/>
              <a:gd name="connsiteY802" fmla="*/ 145181 h 271625"/>
              <a:gd name="connsiteX803" fmla="*/ 31536 w 204035"/>
              <a:gd name="connsiteY803" fmla="*/ 143712 h 271625"/>
              <a:gd name="connsiteX804" fmla="*/ 31046 w 204035"/>
              <a:gd name="connsiteY804" fmla="*/ 142242 h 271625"/>
              <a:gd name="connsiteX805" fmla="*/ 30556 w 204035"/>
              <a:gd name="connsiteY805" fmla="*/ 141018 h 271625"/>
              <a:gd name="connsiteX806" fmla="*/ 30067 w 204035"/>
              <a:gd name="connsiteY806" fmla="*/ 139548 h 271625"/>
              <a:gd name="connsiteX807" fmla="*/ 29577 w 204035"/>
              <a:gd name="connsiteY807" fmla="*/ 138078 h 271625"/>
              <a:gd name="connsiteX808" fmla="*/ 29087 w 204035"/>
              <a:gd name="connsiteY808" fmla="*/ 136854 h 271625"/>
              <a:gd name="connsiteX809" fmla="*/ 28842 w 204035"/>
              <a:gd name="connsiteY809" fmla="*/ 135384 h 271625"/>
              <a:gd name="connsiteX810" fmla="*/ 28597 w 204035"/>
              <a:gd name="connsiteY810" fmla="*/ 133915 h 271625"/>
              <a:gd name="connsiteX811" fmla="*/ 28352 w 204035"/>
              <a:gd name="connsiteY811" fmla="*/ 132445 h 271625"/>
              <a:gd name="connsiteX812" fmla="*/ 28107 w 204035"/>
              <a:gd name="connsiteY812" fmla="*/ 130976 h 271625"/>
              <a:gd name="connsiteX813" fmla="*/ 27862 w 204035"/>
              <a:gd name="connsiteY813" fmla="*/ 129506 h 271625"/>
              <a:gd name="connsiteX814" fmla="*/ 27617 w 204035"/>
              <a:gd name="connsiteY814" fmla="*/ 128036 h 271625"/>
              <a:gd name="connsiteX815" fmla="*/ 27372 w 204035"/>
              <a:gd name="connsiteY815" fmla="*/ 126567 h 271625"/>
              <a:gd name="connsiteX816" fmla="*/ 27372 w 204035"/>
              <a:gd name="connsiteY816" fmla="*/ 125097 h 271625"/>
              <a:gd name="connsiteX817" fmla="*/ 27372 w 204035"/>
              <a:gd name="connsiteY817" fmla="*/ 123628 h 271625"/>
              <a:gd name="connsiteX818" fmla="*/ 27372 w 204035"/>
              <a:gd name="connsiteY818" fmla="*/ 122158 h 271625"/>
              <a:gd name="connsiteX819" fmla="*/ 27372 w 204035"/>
              <a:gd name="connsiteY819" fmla="*/ 120689 h 271625"/>
              <a:gd name="connsiteX820" fmla="*/ 27372 w 204035"/>
              <a:gd name="connsiteY820" fmla="*/ 119219 h 271625"/>
              <a:gd name="connsiteX821" fmla="*/ 27372 w 204035"/>
              <a:gd name="connsiteY821" fmla="*/ 117260 h 271625"/>
              <a:gd name="connsiteX822" fmla="*/ 27372 w 204035"/>
              <a:gd name="connsiteY822" fmla="*/ 115300 h 271625"/>
              <a:gd name="connsiteX823" fmla="*/ 27372 w 204035"/>
              <a:gd name="connsiteY823" fmla="*/ 113586 h 271625"/>
              <a:gd name="connsiteX824" fmla="*/ 27617 w 204035"/>
              <a:gd name="connsiteY824" fmla="*/ 111626 h 271625"/>
              <a:gd name="connsiteX825" fmla="*/ 27862 w 204035"/>
              <a:gd name="connsiteY825" fmla="*/ 109912 h 271625"/>
              <a:gd name="connsiteX826" fmla="*/ 28107 w 204035"/>
              <a:gd name="connsiteY826" fmla="*/ 108197 h 271625"/>
              <a:gd name="connsiteX827" fmla="*/ 28352 w 204035"/>
              <a:gd name="connsiteY827" fmla="*/ 106238 h 271625"/>
              <a:gd name="connsiteX828" fmla="*/ 28842 w 204035"/>
              <a:gd name="connsiteY828" fmla="*/ 104523 h 271625"/>
              <a:gd name="connsiteX829" fmla="*/ 29332 w 204035"/>
              <a:gd name="connsiteY829" fmla="*/ 102809 h 271625"/>
              <a:gd name="connsiteX830" fmla="*/ 29822 w 204035"/>
              <a:gd name="connsiteY830" fmla="*/ 101094 h 271625"/>
              <a:gd name="connsiteX831" fmla="*/ 30311 w 204035"/>
              <a:gd name="connsiteY831" fmla="*/ 99380 h 271625"/>
              <a:gd name="connsiteX832" fmla="*/ 30801 w 204035"/>
              <a:gd name="connsiteY832" fmla="*/ 97665 h 271625"/>
              <a:gd name="connsiteX833" fmla="*/ 31291 w 204035"/>
              <a:gd name="connsiteY833" fmla="*/ 95951 h 271625"/>
              <a:gd name="connsiteX834" fmla="*/ 31781 w 204035"/>
              <a:gd name="connsiteY834" fmla="*/ 94236 h 271625"/>
              <a:gd name="connsiteX835" fmla="*/ 32516 w 204035"/>
              <a:gd name="connsiteY835" fmla="*/ 92522 h 271625"/>
              <a:gd name="connsiteX836" fmla="*/ 33251 w 204035"/>
              <a:gd name="connsiteY836" fmla="*/ 90807 h 271625"/>
              <a:gd name="connsiteX837" fmla="*/ 33251 w 204035"/>
              <a:gd name="connsiteY837" fmla="*/ 90807 h 271625"/>
              <a:gd name="connsiteX838" fmla="*/ 33986 w 204035"/>
              <a:gd name="connsiteY838" fmla="*/ 89093 h 271625"/>
              <a:gd name="connsiteX839" fmla="*/ 34965 w 204035"/>
              <a:gd name="connsiteY839" fmla="*/ 87378 h 271625"/>
              <a:gd name="connsiteX840" fmla="*/ 35700 w 204035"/>
              <a:gd name="connsiteY840" fmla="*/ 85664 h 271625"/>
              <a:gd name="connsiteX841" fmla="*/ 36680 w 204035"/>
              <a:gd name="connsiteY841" fmla="*/ 83949 h 271625"/>
              <a:gd name="connsiteX842" fmla="*/ 37660 w 204035"/>
              <a:gd name="connsiteY842" fmla="*/ 82235 h 271625"/>
              <a:gd name="connsiteX843" fmla="*/ 38639 w 204035"/>
              <a:gd name="connsiteY843" fmla="*/ 80520 h 271625"/>
              <a:gd name="connsiteX844" fmla="*/ 39619 w 204035"/>
              <a:gd name="connsiteY844" fmla="*/ 79051 h 271625"/>
              <a:gd name="connsiteX845" fmla="*/ 40599 w 204035"/>
              <a:gd name="connsiteY845" fmla="*/ 77581 h 271625"/>
              <a:gd name="connsiteX846" fmla="*/ 41579 w 204035"/>
              <a:gd name="connsiteY846" fmla="*/ 76112 h 271625"/>
              <a:gd name="connsiteX847" fmla="*/ 42559 w 204035"/>
              <a:gd name="connsiteY847" fmla="*/ 74642 h 271625"/>
              <a:gd name="connsiteX848" fmla="*/ 43538 w 204035"/>
              <a:gd name="connsiteY848" fmla="*/ 73172 h 271625"/>
              <a:gd name="connsiteX849" fmla="*/ 44763 w 204035"/>
              <a:gd name="connsiteY849" fmla="*/ 71703 h 271625"/>
              <a:gd name="connsiteX850" fmla="*/ 45988 w 204035"/>
              <a:gd name="connsiteY850" fmla="*/ 70233 h 271625"/>
              <a:gd name="connsiteX851" fmla="*/ 47212 w 204035"/>
              <a:gd name="connsiteY851" fmla="*/ 69009 h 271625"/>
              <a:gd name="connsiteX852" fmla="*/ 48437 w 204035"/>
              <a:gd name="connsiteY852" fmla="*/ 67784 h 271625"/>
              <a:gd name="connsiteX853" fmla="*/ 49662 w 204035"/>
              <a:gd name="connsiteY853" fmla="*/ 66559 h 271625"/>
              <a:gd name="connsiteX854" fmla="*/ 50887 w 204035"/>
              <a:gd name="connsiteY854" fmla="*/ 65335 h 271625"/>
              <a:gd name="connsiteX855" fmla="*/ 52111 w 204035"/>
              <a:gd name="connsiteY855" fmla="*/ 64110 h 271625"/>
              <a:gd name="connsiteX856" fmla="*/ 53581 w 204035"/>
              <a:gd name="connsiteY856" fmla="*/ 62885 h 271625"/>
              <a:gd name="connsiteX857" fmla="*/ 54806 w 204035"/>
              <a:gd name="connsiteY857" fmla="*/ 61661 h 271625"/>
              <a:gd name="connsiteX858" fmla="*/ 56275 w 204035"/>
              <a:gd name="connsiteY858" fmla="*/ 60436 h 271625"/>
              <a:gd name="connsiteX859" fmla="*/ 57745 w 204035"/>
              <a:gd name="connsiteY859" fmla="*/ 59211 h 271625"/>
              <a:gd name="connsiteX860" fmla="*/ 59214 w 204035"/>
              <a:gd name="connsiteY860" fmla="*/ 58232 h 271625"/>
              <a:gd name="connsiteX861" fmla="*/ 60684 w 204035"/>
              <a:gd name="connsiteY861" fmla="*/ 57252 h 271625"/>
              <a:gd name="connsiteX862" fmla="*/ 62154 w 204035"/>
              <a:gd name="connsiteY862" fmla="*/ 56272 h 271625"/>
              <a:gd name="connsiteX863" fmla="*/ 63868 w 204035"/>
              <a:gd name="connsiteY863" fmla="*/ 55293 h 271625"/>
              <a:gd name="connsiteX864" fmla="*/ 65338 w 204035"/>
              <a:gd name="connsiteY864" fmla="*/ 54313 h 271625"/>
              <a:gd name="connsiteX865" fmla="*/ 67053 w 204035"/>
              <a:gd name="connsiteY865" fmla="*/ 53333 h 271625"/>
              <a:gd name="connsiteX866" fmla="*/ 68767 w 204035"/>
              <a:gd name="connsiteY866" fmla="*/ 52353 h 271625"/>
              <a:gd name="connsiteX867" fmla="*/ 70482 w 204035"/>
              <a:gd name="connsiteY867" fmla="*/ 51619 h 271625"/>
              <a:gd name="connsiteX868" fmla="*/ 72196 w 204035"/>
              <a:gd name="connsiteY868" fmla="*/ 50884 h 271625"/>
              <a:gd name="connsiteX869" fmla="*/ 73911 w 204035"/>
              <a:gd name="connsiteY869" fmla="*/ 50149 h 271625"/>
              <a:gd name="connsiteX870" fmla="*/ 73911 w 204035"/>
              <a:gd name="connsiteY870" fmla="*/ 50149 h 271625"/>
              <a:gd name="connsiteX871" fmla="*/ 75626 w 204035"/>
              <a:gd name="connsiteY871" fmla="*/ 49414 h 271625"/>
              <a:gd name="connsiteX872" fmla="*/ 77340 w 204035"/>
              <a:gd name="connsiteY872" fmla="*/ 48680 h 271625"/>
              <a:gd name="connsiteX873" fmla="*/ 79055 w 204035"/>
              <a:gd name="connsiteY873" fmla="*/ 48190 h 271625"/>
              <a:gd name="connsiteX874" fmla="*/ 80769 w 204035"/>
              <a:gd name="connsiteY874" fmla="*/ 47700 h 271625"/>
              <a:gd name="connsiteX875" fmla="*/ 82484 w 204035"/>
              <a:gd name="connsiteY875" fmla="*/ 47210 h 271625"/>
              <a:gd name="connsiteX876" fmla="*/ 84198 w 204035"/>
              <a:gd name="connsiteY876" fmla="*/ 46720 h 271625"/>
              <a:gd name="connsiteX877" fmla="*/ 85913 w 204035"/>
              <a:gd name="connsiteY877" fmla="*/ 46230 h 271625"/>
              <a:gd name="connsiteX878" fmla="*/ 87628 w 204035"/>
              <a:gd name="connsiteY878" fmla="*/ 45740 h 271625"/>
              <a:gd name="connsiteX879" fmla="*/ 89342 w 204035"/>
              <a:gd name="connsiteY879" fmla="*/ 45251 h 271625"/>
              <a:gd name="connsiteX880" fmla="*/ 91057 w 204035"/>
              <a:gd name="connsiteY880" fmla="*/ 45006 h 271625"/>
              <a:gd name="connsiteX881" fmla="*/ 92771 w 204035"/>
              <a:gd name="connsiteY881" fmla="*/ 44761 h 271625"/>
              <a:gd name="connsiteX882" fmla="*/ 94731 w 204035"/>
              <a:gd name="connsiteY882" fmla="*/ 44516 h 271625"/>
              <a:gd name="connsiteX883" fmla="*/ 96446 w 204035"/>
              <a:gd name="connsiteY883" fmla="*/ 44271 h 271625"/>
              <a:gd name="connsiteX884" fmla="*/ 98405 w 204035"/>
              <a:gd name="connsiteY884" fmla="*/ 44271 h 271625"/>
              <a:gd name="connsiteX885" fmla="*/ 100120 w 204035"/>
              <a:gd name="connsiteY885" fmla="*/ 44271 h 271625"/>
              <a:gd name="connsiteX886" fmla="*/ 102079 w 204035"/>
              <a:gd name="connsiteY886" fmla="*/ 44271 h 271625"/>
              <a:gd name="connsiteX887" fmla="*/ 104039 w 204035"/>
              <a:gd name="connsiteY887" fmla="*/ 44271 h 271625"/>
              <a:gd name="connsiteX888" fmla="*/ 105998 w 204035"/>
              <a:gd name="connsiteY888" fmla="*/ 44271 h 271625"/>
              <a:gd name="connsiteX889" fmla="*/ 107713 w 204035"/>
              <a:gd name="connsiteY889" fmla="*/ 44271 h 271625"/>
              <a:gd name="connsiteX890" fmla="*/ 109672 w 204035"/>
              <a:gd name="connsiteY890" fmla="*/ 44516 h 271625"/>
              <a:gd name="connsiteX891" fmla="*/ 111387 w 204035"/>
              <a:gd name="connsiteY891" fmla="*/ 44761 h 271625"/>
              <a:gd name="connsiteX892" fmla="*/ 113102 w 204035"/>
              <a:gd name="connsiteY892" fmla="*/ 45006 h 271625"/>
              <a:gd name="connsiteX893" fmla="*/ 114816 w 204035"/>
              <a:gd name="connsiteY893" fmla="*/ 45251 h 271625"/>
              <a:gd name="connsiteX894" fmla="*/ 116531 w 204035"/>
              <a:gd name="connsiteY894" fmla="*/ 45740 h 271625"/>
              <a:gd name="connsiteX895" fmla="*/ 118245 w 204035"/>
              <a:gd name="connsiteY895" fmla="*/ 46230 h 271625"/>
              <a:gd name="connsiteX896" fmla="*/ 119960 w 204035"/>
              <a:gd name="connsiteY896" fmla="*/ 46720 h 271625"/>
              <a:gd name="connsiteX897" fmla="*/ 121674 w 204035"/>
              <a:gd name="connsiteY897" fmla="*/ 47210 h 271625"/>
              <a:gd name="connsiteX898" fmla="*/ 123389 w 204035"/>
              <a:gd name="connsiteY898" fmla="*/ 47700 h 271625"/>
              <a:gd name="connsiteX899" fmla="*/ 125104 w 204035"/>
              <a:gd name="connsiteY899" fmla="*/ 48190 h 271625"/>
              <a:gd name="connsiteX900" fmla="*/ 126818 w 204035"/>
              <a:gd name="connsiteY900" fmla="*/ 48680 h 271625"/>
              <a:gd name="connsiteX901" fmla="*/ 128533 w 204035"/>
              <a:gd name="connsiteY901" fmla="*/ 49414 h 271625"/>
              <a:gd name="connsiteX902" fmla="*/ 130247 w 204035"/>
              <a:gd name="connsiteY902" fmla="*/ 50149 h 271625"/>
              <a:gd name="connsiteX903" fmla="*/ 131962 w 204035"/>
              <a:gd name="connsiteY903" fmla="*/ 50884 h 271625"/>
              <a:gd name="connsiteX904" fmla="*/ 133677 w 204035"/>
              <a:gd name="connsiteY904" fmla="*/ 51619 h 271625"/>
              <a:gd name="connsiteX905" fmla="*/ 135391 w 204035"/>
              <a:gd name="connsiteY905" fmla="*/ 52353 h 271625"/>
              <a:gd name="connsiteX906" fmla="*/ 137106 w 204035"/>
              <a:gd name="connsiteY906" fmla="*/ 53333 h 271625"/>
              <a:gd name="connsiteX907" fmla="*/ 138820 w 204035"/>
              <a:gd name="connsiteY907" fmla="*/ 54313 h 271625"/>
              <a:gd name="connsiteX908" fmla="*/ 140535 w 204035"/>
              <a:gd name="connsiteY908" fmla="*/ 55293 h 271625"/>
              <a:gd name="connsiteX909" fmla="*/ 142005 w 204035"/>
              <a:gd name="connsiteY909" fmla="*/ 56272 h 271625"/>
              <a:gd name="connsiteX910" fmla="*/ 143474 w 204035"/>
              <a:gd name="connsiteY910" fmla="*/ 57252 h 271625"/>
              <a:gd name="connsiteX911" fmla="*/ 144944 w 204035"/>
              <a:gd name="connsiteY911" fmla="*/ 58232 h 271625"/>
              <a:gd name="connsiteX912" fmla="*/ 146414 w 204035"/>
              <a:gd name="connsiteY912" fmla="*/ 59211 h 271625"/>
              <a:gd name="connsiteX913" fmla="*/ 147883 w 204035"/>
              <a:gd name="connsiteY913" fmla="*/ 60436 h 271625"/>
              <a:gd name="connsiteX914" fmla="*/ 149353 w 204035"/>
              <a:gd name="connsiteY914" fmla="*/ 61661 h 271625"/>
              <a:gd name="connsiteX915" fmla="*/ 150822 w 204035"/>
              <a:gd name="connsiteY915" fmla="*/ 62885 h 271625"/>
              <a:gd name="connsiteX916" fmla="*/ 152047 w 204035"/>
              <a:gd name="connsiteY916" fmla="*/ 64110 h 271625"/>
              <a:gd name="connsiteX917" fmla="*/ 153272 w 204035"/>
              <a:gd name="connsiteY917" fmla="*/ 65335 h 271625"/>
              <a:gd name="connsiteX918" fmla="*/ 154497 w 204035"/>
              <a:gd name="connsiteY918" fmla="*/ 66559 h 271625"/>
              <a:gd name="connsiteX919" fmla="*/ 154497 w 204035"/>
              <a:gd name="connsiteY919" fmla="*/ 66559 h 271625"/>
              <a:gd name="connsiteX920" fmla="*/ 154497 w 204035"/>
              <a:gd name="connsiteY920" fmla="*/ 66559 h 271625"/>
              <a:gd name="connsiteX921" fmla="*/ 169438 w 204035"/>
              <a:gd name="connsiteY921" fmla="*/ 119709 h 271625"/>
              <a:gd name="connsiteX922" fmla="*/ 169438 w 204035"/>
              <a:gd name="connsiteY922" fmla="*/ 117994 h 271625"/>
              <a:gd name="connsiteX923" fmla="*/ 169438 w 204035"/>
              <a:gd name="connsiteY923" fmla="*/ 116280 h 271625"/>
              <a:gd name="connsiteX924" fmla="*/ 169193 w 204035"/>
              <a:gd name="connsiteY924" fmla="*/ 114565 h 271625"/>
              <a:gd name="connsiteX925" fmla="*/ 169193 w 204035"/>
              <a:gd name="connsiteY925" fmla="*/ 112851 h 271625"/>
              <a:gd name="connsiteX926" fmla="*/ 168948 w 204035"/>
              <a:gd name="connsiteY926" fmla="*/ 111136 h 271625"/>
              <a:gd name="connsiteX927" fmla="*/ 168703 w 204035"/>
              <a:gd name="connsiteY927" fmla="*/ 109422 h 271625"/>
              <a:gd name="connsiteX928" fmla="*/ 168458 w 204035"/>
              <a:gd name="connsiteY928" fmla="*/ 107707 h 271625"/>
              <a:gd name="connsiteX929" fmla="*/ 167968 w 204035"/>
              <a:gd name="connsiteY929" fmla="*/ 105993 h 271625"/>
              <a:gd name="connsiteX930" fmla="*/ 167723 w 204035"/>
              <a:gd name="connsiteY930" fmla="*/ 104278 h 271625"/>
              <a:gd name="connsiteX931" fmla="*/ 167234 w 204035"/>
              <a:gd name="connsiteY931" fmla="*/ 102809 h 271625"/>
              <a:gd name="connsiteX932" fmla="*/ 166744 w 204035"/>
              <a:gd name="connsiteY932" fmla="*/ 101094 h 271625"/>
              <a:gd name="connsiteX933" fmla="*/ 166254 w 204035"/>
              <a:gd name="connsiteY933" fmla="*/ 99380 h 271625"/>
              <a:gd name="connsiteX934" fmla="*/ 165764 w 204035"/>
              <a:gd name="connsiteY934" fmla="*/ 97910 h 271625"/>
              <a:gd name="connsiteX935" fmla="*/ 165274 w 204035"/>
              <a:gd name="connsiteY935" fmla="*/ 96441 h 271625"/>
              <a:gd name="connsiteX936" fmla="*/ 164784 w 204035"/>
              <a:gd name="connsiteY936" fmla="*/ 94971 h 271625"/>
              <a:gd name="connsiteX937" fmla="*/ 164294 w 204035"/>
              <a:gd name="connsiteY937" fmla="*/ 93501 h 271625"/>
              <a:gd name="connsiteX938" fmla="*/ 163559 w 204035"/>
              <a:gd name="connsiteY938" fmla="*/ 92032 h 271625"/>
              <a:gd name="connsiteX939" fmla="*/ 162825 w 204035"/>
              <a:gd name="connsiteY939" fmla="*/ 90562 h 271625"/>
              <a:gd name="connsiteX940" fmla="*/ 162090 w 204035"/>
              <a:gd name="connsiteY940" fmla="*/ 89093 h 271625"/>
              <a:gd name="connsiteX941" fmla="*/ 161355 w 204035"/>
              <a:gd name="connsiteY941" fmla="*/ 87623 h 271625"/>
              <a:gd name="connsiteX942" fmla="*/ 160620 w 204035"/>
              <a:gd name="connsiteY942" fmla="*/ 86399 h 271625"/>
              <a:gd name="connsiteX943" fmla="*/ 159885 w 204035"/>
              <a:gd name="connsiteY943" fmla="*/ 84929 h 271625"/>
              <a:gd name="connsiteX944" fmla="*/ 158906 w 204035"/>
              <a:gd name="connsiteY944" fmla="*/ 83704 h 271625"/>
              <a:gd name="connsiteX945" fmla="*/ 157926 w 204035"/>
              <a:gd name="connsiteY945" fmla="*/ 82480 h 271625"/>
              <a:gd name="connsiteX946" fmla="*/ 156946 w 204035"/>
              <a:gd name="connsiteY946" fmla="*/ 81255 h 271625"/>
              <a:gd name="connsiteX947" fmla="*/ 155966 w 204035"/>
              <a:gd name="connsiteY947" fmla="*/ 80030 h 271625"/>
              <a:gd name="connsiteX948" fmla="*/ 154986 w 204035"/>
              <a:gd name="connsiteY948" fmla="*/ 78806 h 271625"/>
              <a:gd name="connsiteX949" fmla="*/ 154007 w 204035"/>
              <a:gd name="connsiteY949" fmla="*/ 77581 h 271625"/>
              <a:gd name="connsiteX950" fmla="*/ 153027 w 204035"/>
              <a:gd name="connsiteY950" fmla="*/ 76356 h 271625"/>
              <a:gd name="connsiteX951" fmla="*/ 152047 w 204035"/>
              <a:gd name="connsiteY951" fmla="*/ 75132 h 271625"/>
              <a:gd name="connsiteX952" fmla="*/ 151067 w 204035"/>
              <a:gd name="connsiteY952" fmla="*/ 73907 h 271625"/>
              <a:gd name="connsiteX953" fmla="*/ 149843 w 204035"/>
              <a:gd name="connsiteY953" fmla="*/ 72683 h 271625"/>
              <a:gd name="connsiteX954" fmla="*/ 148618 w 204035"/>
              <a:gd name="connsiteY954" fmla="*/ 71458 h 271625"/>
              <a:gd name="connsiteX955" fmla="*/ 147393 w 204035"/>
              <a:gd name="connsiteY955" fmla="*/ 70233 h 271625"/>
              <a:gd name="connsiteX956" fmla="*/ 146169 w 204035"/>
              <a:gd name="connsiteY956" fmla="*/ 69254 h 271625"/>
              <a:gd name="connsiteX957" fmla="*/ 144944 w 204035"/>
              <a:gd name="connsiteY957" fmla="*/ 68274 h 271625"/>
              <a:gd name="connsiteX958" fmla="*/ 143719 w 204035"/>
              <a:gd name="connsiteY958" fmla="*/ 67294 h 271625"/>
              <a:gd name="connsiteX959" fmla="*/ 142494 w 204035"/>
              <a:gd name="connsiteY959" fmla="*/ 66314 h 271625"/>
              <a:gd name="connsiteX960" fmla="*/ 141270 w 204035"/>
              <a:gd name="connsiteY960" fmla="*/ 65335 h 271625"/>
              <a:gd name="connsiteX961" fmla="*/ 140045 w 204035"/>
              <a:gd name="connsiteY961" fmla="*/ 64355 h 271625"/>
              <a:gd name="connsiteX962" fmla="*/ 138575 w 204035"/>
              <a:gd name="connsiteY962" fmla="*/ 63375 h 271625"/>
              <a:gd name="connsiteX963" fmla="*/ 137351 w 204035"/>
              <a:gd name="connsiteY963" fmla="*/ 62396 h 271625"/>
              <a:gd name="connsiteX964" fmla="*/ 135881 w 204035"/>
              <a:gd name="connsiteY964" fmla="*/ 61416 h 271625"/>
              <a:gd name="connsiteX965" fmla="*/ 134411 w 204035"/>
              <a:gd name="connsiteY965" fmla="*/ 60681 h 271625"/>
              <a:gd name="connsiteX966" fmla="*/ 132942 w 204035"/>
              <a:gd name="connsiteY966" fmla="*/ 59946 h 271625"/>
              <a:gd name="connsiteX967" fmla="*/ 131472 w 204035"/>
              <a:gd name="connsiteY967" fmla="*/ 59211 h 271625"/>
              <a:gd name="connsiteX968" fmla="*/ 130002 w 204035"/>
              <a:gd name="connsiteY968" fmla="*/ 58477 h 271625"/>
              <a:gd name="connsiteX969" fmla="*/ 128533 w 204035"/>
              <a:gd name="connsiteY969" fmla="*/ 57742 h 271625"/>
              <a:gd name="connsiteX970" fmla="*/ 127063 w 204035"/>
              <a:gd name="connsiteY970" fmla="*/ 57252 h 271625"/>
              <a:gd name="connsiteX971" fmla="*/ 125594 w 204035"/>
              <a:gd name="connsiteY971" fmla="*/ 56762 h 271625"/>
              <a:gd name="connsiteX972" fmla="*/ 124124 w 204035"/>
              <a:gd name="connsiteY972" fmla="*/ 56272 h 271625"/>
              <a:gd name="connsiteX973" fmla="*/ 122654 w 204035"/>
              <a:gd name="connsiteY973" fmla="*/ 55782 h 271625"/>
              <a:gd name="connsiteX974" fmla="*/ 121185 w 204035"/>
              <a:gd name="connsiteY974" fmla="*/ 55293 h 271625"/>
              <a:gd name="connsiteX975" fmla="*/ 119470 w 204035"/>
              <a:gd name="connsiteY975" fmla="*/ 54803 h 271625"/>
              <a:gd name="connsiteX976" fmla="*/ 118000 w 204035"/>
              <a:gd name="connsiteY976" fmla="*/ 54313 h 271625"/>
              <a:gd name="connsiteX977" fmla="*/ 116286 w 204035"/>
              <a:gd name="connsiteY977" fmla="*/ 53823 h 271625"/>
              <a:gd name="connsiteX978" fmla="*/ 114816 w 204035"/>
              <a:gd name="connsiteY978" fmla="*/ 53578 h 271625"/>
              <a:gd name="connsiteX979" fmla="*/ 113102 w 204035"/>
              <a:gd name="connsiteY979" fmla="*/ 53333 h 271625"/>
              <a:gd name="connsiteX980" fmla="*/ 111387 w 204035"/>
              <a:gd name="connsiteY980" fmla="*/ 53088 h 271625"/>
              <a:gd name="connsiteX981" fmla="*/ 109672 w 204035"/>
              <a:gd name="connsiteY981" fmla="*/ 52843 h 271625"/>
              <a:gd name="connsiteX982" fmla="*/ 107958 w 204035"/>
              <a:gd name="connsiteY982" fmla="*/ 52843 h 271625"/>
              <a:gd name="connsiteX983" fmla="*/ 106243 w 204035"/>
              <a:gd name="connsiteY983" fmla="*/ 52843 h 271625"/>
              <a:gd name="connsiteX984" fmla="*/ 104529 w 204035"/>
              <a:gd name="connsiteY984" fmla="*/ 52843 h 271625"/>
              <a:gd name="connsiteX985" fmla="*/ 102814 w 204035"/>
              <a:gd name="connsiteY985" fmla="*/ 52843 h 271625"/>
              <a:gd name="connsiteX986" fmla="*/ 101099 w 204035"/>
              <a:gd name="connsiteY986" fmla="*/ 52843 h 271625"/>
              <a:gd name="connsiteX987" fmla="*/ 99385 w 204035"/>
              <a:gd name="connsiteY987" fmla="*/ 52843 h 271625"/>
              <a:gd name="connsiteX988" fmla="*/ 97670 w 204035"/>
              <a:gd name="connsiteY988" fmla="*/ 52843 h 271625"/>
              <a:gd name="connsiteX989" fmla="*/ 95956 w 204035"/>
              <a:gd name="connsiteY989" fmla="*/ 52843 h 271625"/>
              <a:gd name="connsiteX990" fmla="*/ 94241 w 204035"/>
              <a:gd name="connsiteY990" fmla="*/ 53088 h 271625"/>
              <a:gd name="connsiteX991" fmla="*/ 92526 w 204035"/>
              <a:gd name="connsiteY991" fmla="*/ 53333 h 271625"/>
              <a:gd name="connsiteX992" fmla="*/ 90812 w 204035"/>
              <a:gd name="connsiteY992" fmla="*/ 53578 h 271625"/>
              <a:gd name="connsiteX993" fmla="*/ 89097 w 204035"/>
              <a:gd name="connsiteY993" fmla="*/ 53823 h 271625"/>
              <a:gd name="connsiteX994" fmla="*/ 87383 w 204035"/>
              <a:gd name="connsiteY994" fmla="*/ 54313 h 271625"/>
              <a:gd name="connsiteX995" fmla="*/ 85913 w 204035"/>
              <a:gd name="connsiteY995" fmla="*/ 54803 h 271625"/>
              <a:gd name="connsiteX996" fmla="*/ 84198 w 204035"/>
              <a:gd name="connsiteY996" fmla="*/ 55293 h 271625"/>
              <a:gd name="connsiteX997" fmla="*/ 82729 w 204035"/>
              <a:gd name="connsiteY997" fmla="*/ 55782 h 271625"/>
              <a:gd name="connsiteX998" fmla="*/ 81259 w 204035"/>
              <a:gd name="connsiteY998" fmla="*/ 56272 h 271625"/>
              <a:gd name="connsiteX999" fmla="*/ 79790 w 204035"/>
              <a:gd name="connsiteY999" fmla="*/ 56762 h 271625"/>
              <a:gd name="connsiteX1000" fmla="*/ 78320 w 204035"/>
              <a:gd name="connsiteY1000" fmla="*/ 57252 h 271625"/>
              <a:gd name="connsiteX1001" fmla="*/ 76850 w 204035"/>
              <a:gd name="connsiteY1001" fmla="*/ 57742 h 271625"/>
              <a:gd name="connsiteX1002" fmla="*/ 76850 w 204035"/>
              <a:gd name="connsiteY1002" fmla="*/ 57742 h 271625"/>
              <a:gd name="connsiteX1003" fmla="*/ 76850 w 204035"/>
              <a:gd name="connsiteY1003" fmla="*/ 57742 h 271625"/>
              <a:gd name="connsiteX1004" fmla="*/ 75381 w 204035"/>
              <a:gd name="connsiteY1004" fmla="*/ 58477 h 271625"/>
              <a:gd name="connsiteX1005" fmla="*/ 73911 w 204035"/>
              <a:gd name="connsiteY1005" fmla="*/ 59211 h 271625"/>
              <a:gd name="connsiteX1006" fmla="*/ 72441 w 204035"/>
              <a:gd name="connsiteY1006" fmla="*/ 59946 h 271625"/>
              <a:gd name="connsiteX1007" fmla="*/ 70972 w 204035"/>
              <a:gd name="connsiteY1007" fmla="*/ 60681 h 271625"/>
              <a:gd name="connsiteX1008" fmla="*/ 69502 w 204035"/>
              <a:gd name="connsiteY1008" fmla="*/ 61416 h 271625"/>
              <a:gd name="connsiteX1009" fmla="*/ 68032 w 204035"/>
              <a:gd name="connsiteY1009" fmla="*/ 62396 h 271625"/>
              <a:gd name="connsiteX1010" fmla="*/ 66808 w 204035"/>
              <a:gd name="connsiteY1010" fmla="*/ 63375 h 271625"/>
              <a:gd name="connsiteX1011" fmla="*/ 65338 w 204035"/>
              <a:gd name="connsiteY1011" fmla="*/ 64355 h 271625"/>
              <a:gd name="connsiteX1012" fmla="*/ 64113 w 204035"/>
              <a:gd name="connsiteY1012" fmla="*/ 65335 h 271625"/>
              <a:gd name="connsiteX1013" fmla="*/ 62889 w 204035"/>
              <a:gd name="connsiteY1013" fmla="*/ 66314 h 271625"/>
              <a:gd name="connsiteX1014" fmla="*/ 61664 w 204035"/>
              <a:gd name="connsiteY1014" fmla="*/ 67294 h 271625"/>
              <a:gd name="connsiteX1015" fmla="*/ 60439 w 204035"/>
              <a:gd name="connsiteY1015" fmla="*/ 68274 h 271625"/>
              <a:gd name="connsiteX1016" fmla="*/ 59214 w 204035"/>
              <a:gd name="connsiteY1016" fmla="*/ 69254 h 271625"/>
              <a:gd name="connsiteX1017" fmla="*/ 57990 w 204035"/>
              <a:gd name="connsiteY1017" fmla="*/ 70233 h 271625"/>
              <a:gd name="connsiteX1018" fmla="*/ 56765 w 204035"/>
              <a:gd name="connsiteY1018" fmla="*/ 71458 h 271625"/>
              <a:gd name="connsiteX1019" fmla="*/ 55540 w 204035"/>
              <a:gd name="connsiteY1019" fmla="*/ 72683 h 271625"/>
              <a:gd name="connsiteX1020" fmla="*/ 54316 w 204035"/>
              <a:gd name="connsiteY1020" fmla="*/ 73907 h 271625"/>
              <a:gd name="connsiteX1021" fmla="*/ 53336 w 204035"/>
              <a:gd name="connsiteY1021" fmla="*/ 75132 h 271625"/>
              <a:gd name="connsiteX1022" fmla="*/ 52111 w 204035"/>
              <a:gd name="connsiteY1022" fmla="*/ 76356 h 271625"/>
              <a:gd name="connsiteX1023" fmla="*/ 51131 w 204035"/>
              <a:gd name="connsiteY1023" fmla="*/ 77581 h 271625"/>
              <a:gd name="connsiteX1024" fmla="*/ 50152 w 204035"/>
              <a:gd name="connsiteY1024" fmla="*/ 78806 h 271625"/>
              <a:gd name="connsiteX1025" fmla="*/ 49172 w 204035"/>
              <a:gd name="connsiteY1025" fmla="*/ 80030 h 271625"/>
              <a:gd name="connsiteX1026" fmla="*/ 48192 w 204035"/>
              <a:gd name="connsiteY1026" fmla="*/ 81255 h 271625"/>
              <a:gd name="connsiteX1027" fmla="*/ 47212 w 204035"/>
              <a:gd name="connsiteY1027" fmla="*/ 82480 h 271625"/>
              <a:gd name="connsiteX1028" fmla="*/ 46233 w 204035"/>
              <a:gd name="connsiteY1028" fmla="*/ 83704 h 271625"/>
              <a:gd name="connsiteX1029" fmla="*/ 45253 w 204035"/>
              <a:gd name="connsiteY1029" fmla="*/ 85174 h 271625"/>
              <a:gd name="connsiteX1030" fmla="*/ 44273 w 204035"/>
              <a:gd name="connsiteY1030" fmla="*/ 86643 h 271625"/>
              <a:gd name="connsiteX1031" fmla="*/ 43538 w 204035"/>
              <a:gd name="connsiteY1031" fmla="*/ 87868 h 271625"/>
              <a:gd name="connsiteX1032" fmla="*/ 42803 w 204035"/>
              <a:gd name="connsiteY1032" fmla="*/ 89338 h 271625"/>
              <a:gd name="connsiteX1033" fmla="*/ 42069 w 204035"/>
              <a:gd name="connsiteY1033" fmla="*/ 90807 h 271625"/>
              <a:gd name="connsiteX1034" fmla="*/ 41334 w 204035"/>
              <a:gd name="connsiteY1034" fmla="*/ 92277 h 271625"/>
              <a:gd name="connsiteX1035" fmla="*/ 40599 w 204035"/>
              <a:gd name="connsiteY1035" fmla="*/ 93746 h 271625"/>
              <a:gd name="connsiteX1036" fmla="*/ 40599 w 204035"/>
              <a:gd name="connsiteY1036" fmla="*/ 93991 h 271625"/>
              <a:gd name="connsiteX1037" fmla="*/ 40109 w 204035"/>
              <a:gd name="connsiteY1037" fmla="*/ 95461 h 271625"/>
              <a:gd name="connsiteX1038" fmla="*/ 39619 w 204035"/>
              <a:gd name="connsiteY1038" fmla="*/ 96930 h 271625"/>
              <a:gd name="connsiteX1039" fmla="*/ 39129 w 204035"/>
              <a:gd name="connsiteY1039" fmla="*/ 98400 h 271625"/>
              <a:gd name="connsiteX1040" fmla="*/ 38639 w 204035"/>
              <a:gd name="connsiteY1040" fmla="*/ 99870 h 271625"/>
              <a:gd name="connsiteX1041" fmla="*/ 38150 w 204035"/>
              <a:gd name="connsiteY1041" fmla="*/ 101339 h 271625"/>
              <a:gd name="connsiteX1042" fmla="*/ 37660 w 204035"/>
              <a:gd name="connsiteY1042" fmla="*/ 103054 h 271625"/>
              <a:gd name="connsiteX1043" fmla="*/ 37170 w 204035"/>
              <a:gd name="connsiteY1043" fmla="*/ 104523 h 271625"/>
              <a:gd name="connsiteX1044" fmla="*/ 36680 w 204035"/>
              <a:gd name="connsiteY1044" fmla="*/ 106238 h 271625"/>
              <a:gd name="connsiteX1045" fmla="*/ 36435 w 204035"/>
              <a:gd name="connsiteY1045" fmla="*/ 107707 h 271625"/>
              <a:gd name="connsiteX1046" fmla="*/ 36190 w 204035"/>
              <a:gd name="connsiteY1046" fmla="*/ 109422 h 271625"/>
              <a:gd name="connsiteX1047" fmla="*/ 35945 w 204035"/>
              <a:gd name="connsiteY1047" fmla="*/ 111136 h 271625"/>
              <a:gd name="connsiteX1048" fmla="*/ 35700 w 204035"/>
              <a:gd name="connsiteY1048" fmla="*/ 112851 h 271625"/>
              <a:gd name="connsiteX1049" fmla="*/ 35700 w 204035"/>
              <a:gd name="connsiteY1049" fmla="*/ 114565 h 271625"/>
              <a:gd name="connsiteX1050" fmla="*/ 35700 w 204035"/>
              <a:gd name="connsiteY1050" fmla="*/ 116280 h 271625"/>
              <a:gd name="connsiteX1051" fmla="*/ 35700 w 204035"/>
              <a:gd name="connsiteY1051" fmla="*/ 117994 h 271625"/>
              <a:gd name="connsiteX1052" fmla="*/ 35700 w 204035"/>
              <a:gd name="connsiteY1052" fmla="*/ 119709 h 271625"/>
              <a:gd name="connsiteX1053" fmla="*/ 35700 w 204035"/>
              <a:gd name="connsiteY1053" fmla="*/ 120933 h 271625"/>
              <a:gd name="connsiteX1054" fmla="*/ 35700 w 204035"/>
              <a:gd name="connsiteY1054" fmla="*/ 122158 h 271625"/>
              <a:gd name="connsiteX1055" fmla="*/ 35700 w 204035"/>
              <a:gd name="connsiteY1055" fmla="*/ 123383 h 271625"/>
              <a:gd name="connsiteX1056" fmla="*/ 35700 w 204035"/>
              <a:gd name="connsiteY1056" fmla="*/ 124607 h 271625"/>
              <a:gd name="connsiteX1057" fmla="*/ 35700 w 204035"/>
              <a:gd name="connsiteY1057" fmla="*/ 125832 h 271625"/>
              <a:gd name="connsiteX1058" fmla="*/ 35945 w 204035"/>
              <a:gd name="connsiteY1058" fmla="*/ 127057 h 271625"/>
              <a:gd name="connsiteX1059" fmla="*/ 35945 w 204035"/>
              <a:gd name="connsiteY1059" fmla="*/ 128281 h 271625"/>
              <a:gd name="connsiteX1060" fmla="*/ 36190 w 204035"/>
              <a:gd name="connsiteY1060" fmla="*/ 129506 h 271625"/>
              <a:gd name="connsiteX1061" fmla="*/ 36435 w 204035"/>
              <a:gd name="connsiteY1061" fmla="*/ 130731 h 271625"/>
              <a:gd name="connsiteX1062" fmla="*/ 36680 w 204035"/>
              <a:gd name="connsiteY1062" fmla="*/ 131955 h 271625"/>
              <a:gd name="connsiteX1063" fmla="*/ 36925 w 204035"/>
              <a:gd name="connsiteY1063" fmla="*/ 133180 h 271625"/>
              <a:gd name="connsiteX1064" fmla="*/ 37170 w 204035"/>
              <a:gd name="connsiteY1064" fmla="*/ 134405 h 271625"/>
              <a:gd name="connsiteX1065" fmla="*/ 37905 w 204035"/>
              <a:gd name="connsiteY1065" fmla="*/ 136854 h 271625"/>
              <a:gd name="connsiteX1066" fmla="*/ 38639 w 204035"/>
              <a:gd name="connsiteY1066" fmla="*/ 139303 h 271625"/>
              <a:gd name="connsiteX1067" fmla="*/ 39129 w 204035"/>
              <a:gd name="connsiteY1067" fmla="*/ 140528 h 271625"/>
              <a:gd name="connsiteX1068" fmla="*/ 39619 w 204035"/>
              <a:gd name="connsiteY1068" fmla="*/ 141752 h 271625"/>
              <a:gd name="connsiteX1069" fmla="*/ 40109 w 204035"/>
              <a:gd name="connsiteY1069" fmla="*/ 142977 h 271625"/>
              <a:gd name="connsiteX1070" fmla="*/ 40599 w 204035"/>
              <a:gd name="connsiteY1070" fmla="*/ 144202 h 271625"/>
              <a:gd name="connsiteX1071" fmla="*/ 41579 w 204035"/>
              <a:gd name="connsiteY1071" fmla="*/ 146651 h 271625"/>
              <a:gd name="connsiteX1072" fmla="*/ 42803 w 204035"/>
              <a:gd name="connsiteY1072" fmla="*/ 149100 h 271625"/>
              <a:gd name="connsiteX1073" fmla="*/ 44028 w 204035"/>
              <a:gd name="connsiteY1073" fmla="*/ 151305 h 271625"/>
              <a:gd name="connsiteX1074" fmla="*/ 45253 w 204035"/>
              <a:gd name="connsiteY1074" fmla="*/ 153509 h 271625"/>
              <a:gd name="connsiteX1075" fmla="*/ 46723 w 204035"/>
              <a:gd name="connsiteY1075" fmla="*/ 155713 h 271625"/>
              <a:gd name="connsiteX1076" fmla="*/ 48192 w 204035"/>
              <a:gd name="connsiteY1076" fmla="*/ 157918 h 271625"/>
              <a:gd name="connsiteX1077" fmla="*/ 49417 w 204035"/>
              <a:gd name="connsiteY1077" fmla="*/ 159877 h 271625"/>
              <a:gd name="connsiteX1078" fmla="*/ 50887 w 204035"/>
              <a:gd name="connsiteY1078" fmla="*/ 161592 h 271625"/>
              <a:gd name="connsiteX1079" fmla="*/ 52111 w 204035"/>
              <a:gd name="connsiteY1079" fmla="*/ 163306 h 271625"/>
              <a:gd name="connsiteX1080" fmla="*/ 53336 w 204035"/>
              <a:gd name="connsiteY1080" fmla="*/ 165021 h 271625"/>
              <a:gd name="connsiteX1081" fmla="*/ 54561 w 204035"/>
              <a:gd name="connsiteY1081" fmla="*/ 166490 h 271625"/>
              <a:gd name="connsiteX1082" fmla="*/ 55785 w 204035"/>
              <a:gd name="connsiteY1082" fmla="*/ 168205 h 271625"/>
              <a:gd name="connsiteX1083" fmla="*/ 57010 w 204035"/>
              <a:gd name="connsiteY1083" fmla="*/ 169674 h 271625"/>
              <a:gd name="connsiteX1084" fmla="*/ 58235 w 204035"/>
              <a:gd name="connsiteY1084" fmla="*/ 171144 h 271625"/>
              <a:gd name="connsiteX1085" fmla="*/ 59459 w 204035"/>
              <a:gd name="connsiteY1085" fmla="*/ 172368 h 271625"/>
              <a:gd name="connsiteX1086" fmla="*/ 60684 w 204035"/>
              <a:gd name="connsiteY1086" fmla="*/ 173593 h 271625"/>
              <a:gd name="connsiteX1087" fmla="*/ 61664 w 204035"/>
              <a:gd name="connsiteY1087" fmla="*/ 174818 h 271625"/>
              <a:gd name="connsiteX1088" fmla="*/ 62644 w 204035"/>
              <a:gd name="connsiteY1088" fmla="*/ 176042 h 271625"/>
              <a:gd name="connsiteX1089" fmla="*/ 63623 w 204035"/>
              <a:gd name="connsiteY1089" fmla="*/ 177267 h 271625"/>
              <a:gd name="connsiteX1090" fmla="*/ 64603 w 204035"/>
              <a:gd name="connsiteY1090" fmla="*/ 178492 h 271625"/>
              <a:gd name="connsiteX1091" fmla="*/ 65583 w 204035"/>
              <a:gd name="connsiteY1091" fmla="*/ 179471 h 271625"/>
              <a:gd name="connsiteX1092" fmla="*/ 66563 w 204035"/>
              <a:gd name="connsiteY1092" fmla="*/ 180451 h 271625"/>
              <a:gd name="connsiteX1093" fmla="*/ 66563 w 204035"/>
              <a:gd name="connsiteY1093" fmla="*/ 180451 h 271625"/>
              <a:gd name="connsiteX1094" fmla="*/ 67542 w 204035"/>
              <a:gd name="connsiteY1094" fmla="*/ 181431 h 271625"/>
              <a:gd name="connsiteX1095" fmla="*/ 68277 w 204035"/>
              <a:gd name="connsiteY1095" fmla="*/ 182411 h 271625"/>
              <a:gd name="connsiteX1096" fmla="*/ 69257 w 204035"/>
              <a:gd name="connsiteY1096" fmla="*/ 183390 h 271625"/>
              <a:gd name="connsiteX1097" fmla="*/ 69992 w 204035"/>
              <a:gd name="connsiteY1097" fmla="*/ 184370 h 271625"/>
              <a:gd name="connsiteX1098" fmla="*/ 70727 w 204035"/>
              <a:gd name="connsiteY1098" fmla="*/ 185350 h 271625"/>
              <a:gd name="connsiteX1099" fmla="*/ 71462 w 204035"/>
              <a:gd name="connsiteY1099" fmla="*/ 186329 h 271625"/>
              <a:gd name="connsiteX1100" fmla="*/ 72196 w 204035"/>
              <a:gd name="connsiteY1100" fmla="*/ 187309 h 271625"/>
              <a:gd name="connsiteX1101" fmla="*/ 72931 w 204035"/>
              <a:gd name="connsiteY1101" fmla="*/ 188044 h 271625"/>
              <a:gd name="connsiteX1102" fmla="*/ 73666 w 204035"/>
              <a:gd name="connsiteY1102" fmla="*/ 188779 h 271625"/>
              <a:gd name="connsiteX1103" fmla="*/ 74401 w 204035"/>
              <a:gd name="connsiteY1103" fmla="*/ 189758 h 271625"/>
              <a:gd name="connsiteX1104" fmla="*/ 74891 w 204035"/>
              <a:gd name="connsiteY1104" fmla="*/ 190493 h 271625"/>
              <a:gd name="connsiteX1105" fmla="*/ 75381 w 204035"/>
              <a:gd name="connsiteY1105" fmla="*/ 191228 h 271625"/>
              <a:gd name="connsiteX1106" fmla="*/ 75870 w 204035"/>
              <a:gd name="connsiteY1106" fmla="*/ 191963 h 271625"/>
              <a:gd name="connsiteX1107" fmla="*/ 76360 w 204035"/>
              <a:gd name="connsiteY1107" fmla="*/ 192942 h 271625"/>
              <a:gd name="connsiteX1108" fmla="*/ 76850 w 204035"/>
              <a:gd name="connsiteY1108" fmla="*/ 193677 h 271625"/>
              <a:gd name="connsiteX1109" fmla="*/ 77340 w 204035"/>
              <a:gd name="connsiteY1109" fmla="*/ 194412 h 271625"/>
              <a:gd name="connsiteX1110" fmla="*/ 77830 w 204035"/>
              <a:gd name="connsiteY1110" fmla="*/ 195392 h 271625"/>
              <a:gd name="connsiteX1111" fmla="*/ 78320 w 204035"/>
              <a:gd name="connsiteY1111" fmla="*/ 196127 h 271625"/>
              <a:gd name="connsiteX1112" fmla="*/ 78810 w 204035"/>
              <a:gd name="connsiteY1112" fmla="*/ 197106 h 271625"/>
              <a:gd name="connsiteX1113" fmla="*/ 79300 w 204035"/>
              <a:gd name="connsiteY1113" fmla="*/ 198086 h 271625"/>
              <a:gd name="connsiteX1114" fmla="*/ 79790 w 204035"/>
              <a:gd name="connsiteY1114" fmla="*/ 199066 h 271625"/>
              <a:gd name="connsiteX1115" fmla="*/ 80034 w 204035"/>
              <a:gd name="connsiteY1115" fmla="*/ 200045 h 271625"/>
              <a:gd name="connsiteX1116" fmla="*/ 80279 w 204035"/>
              <a:gd name="connsiteY1116" fmla="*/ 201025 h 271625"/>
              <a:gd name="connsiteX1117" fmla="*/ 80524 w 204035"/>
              <a:gd name="connsiteY1117" fmla="*/ 202005 h 271625"/>
              <a:gd name="connsiteX1118" fmla="*/ 80769 w 204035"/>
              <a:gd name="connsiteY1118" fmla="*/ 202985 h 271625"/>
              <a:gd name="connsiteX1119" fmla="*/ 81014 w 204035"/>
              <a:gd name="connsiteY1119" fmla="*/ 203964 h 271625"/>
              <a:gd name="connsiteX1120" fmla="*/ 81259 w 204035"/>
              <a:gd name="connsiteY1120" fmla="*/ 204944 h 271625"/>
              <a:gd name="connsiteX1121" fmla="*/ 81504 w 204035"/>
              <a:gd name="connsiteY1121" fmla="*/ 206169 h 271625"/>
              <a:gd name="connsiteX1122" fmla="*/ 81504 w 204035"/>
              <a:gd name="connsiteY1122" fmla="*/ 207393 h 271625"/>
              <a:gd name="connsiteX1123" fmla="*/ 81504 w 204035"/>
              <a:gd name="connsiteY1123" fmla="*/ 208618 h 271625"/>
              <a:gd name="connsiteX1124" fmla="*/ 81749 w 204035"/>
              <a:gd name="connsiteY1124" fmla="*/ 209843 h 271625"/>
              <a:gd name="connsiteX1125" fmla="*/ 81749 w 204035"/>
              <a:gd name="connsiteY1125" fmla="*/ 211067 h 271625"/>
              <a:gd name="connsiteX1126" fmla="*/ 102569 w 204035"/>
              <a:gd name="connsiteY1126" fmla="*/ 211067 h 271625"/>
              <a:gd name="connsiteX1127" fmla="*/ 123144 w 204035"/>
              <a:gd name="connsiteY1127" fmla="*/ 211067 h 271625"/>
              <a:gd name="connsiteX1128" fmla="*/ 123144 w 204035"/>
              <a:gd name="connsiteY1128" fmla="*/ 209843 h 271625"/>
              <a:gd name="connsiteX1129" fmla="*/ 123144 w 204035"/>
              <a:gd name="connsiteY1129" fmla="*/ 208618 h 271625"/>
              <a:gd name="connsiteX1130" fmla="*/ 123144 w 204035"/>
              <a:gd name="connsiteY1130" fmla="*/ 207393 h 271625"/>
              <a:gd name="connsiteX1131" fmla="*/ 123389 w 204035"/>
              <a:gd name="connsiteY1131" fmla="*/ 206169 h 271625"/>
              <a:gd name="connsiteX1132" fmla="*/ 123634 w 204035"/>
              <a:gd name="connsiteY1132" fmla="*/ 205189 h 271625"/>
              <a:gd name="connsiteX1133" fmla="*/ 123879 w 204035"/>
              <a:gd name="connsiteY1133" fmla="*/ 204209 h 271625"/>
              <a:gd name="connsiteX1134" fmla="*/ 124124 w 204035"/>
              <a:gd name="connsiteY1134" fmla="*/ 203229 h 271625"/>
              <a:gd name="connsiteX1135" fmla="*/ 124369 w 204035"/>
              <a:gd name="connsiteY1135" fmla="*/ 202250 h 271625"/>
              <a:gd name="connsiteX1136" fmla="*/ 124614 w 204035"/>
              <a:gd name="connsiteY1136" fmla="*/ 201270 h 271625"/>
              <a:gd name="connsiteX1137" fmla="*/ 124859 w 204035"/>
              <a:gd name="connsiteY1137" fmla="*/ 200290 h 271625"/>
              <a:gd name="connsiteX1138" fmla="*/ 125349 w 204035"/>
              <a:gd name="connsiteY1138" fmla="*/ 199311 h 271625"/>
              <a:gd name="connsiteX1139" fmla="*/ 125594 w 204035"/>
              <a:gd name="connsiteY1139" fmla="*/ 198331 h 271625"/>
              <a:gd name="connsiteX1140" fmla="*/ 126083 w 204035"/>
              <a:gd name="connsiteY1140" fmla="*/ 197351 h 271625"/>
              <a:gd name="connsiteX1141" fmla="*/ 126573 w 204035"/>
              <a:gd name="connsiteY1141" fmla="*/ 196371 h 271625"/>
              <a:gd name="connsiteX1142" fmla="*/ 127063 w 204035"/>
              <a:gd name="connsiteY1142" fmla="*/ 195392 h 271625"/>
              <a:gd name="connsiteX1143" fmla="*/ 127553 w 204035"/>
              <a:gd name="connsiteY1143" fmla="*/ 194412 h 271625"/>
              <a:gd name="connsiteX1144" fmla="*/ 128043 w 204035"/>
              <a:gd name="connsiteY1144" fmla="*/ 193677 h 271625"/>
              <a:gd name="connsiteX1145" fmla="*/ 128533 w 204035"/>
              <a:gd name="connsiteY1145" fmla="*/ 192942 h 271625"/>
              <a:gd name="connsiteX1146" fmla="*/ 129023 w 204035"/>
              <a:gd name="connsiteY1146" fmla="*/ 191963 h 271625"/>
              <a:gd name="connsiteX1147" fmla="*/ 129513 w 204035"/>
              <a:gd name="connsiteY1147" fmla="*/ 191228 h 271625"/>
              <a:gd name="connsiteX1148" fmla="*/ 130002 w 204035"/>
              <a:gd name="connsiteY1148" fmla="*/ 190493 h 271625"/>
              <a:gd name="connsiteX1149" fmla="*/ 130492 w 204035"/>
              <a:gd name="connsiteY1149" fmla="*/ 189513 h 271625"/>
              <a:gd name="connsiteX1150" fmla="*/ 131227 w 204035"/>
              <a:gd name="connsiteY1150" fmla="*/ 188779 h 271625"/>
              <a:gd name="connsiteX1151" fmla="*/ 131962 w 204035"/>
              <a:gd name="connsiteY1151" fmla="*/ 188044 h 271625"/>
              <a:gd name="connsiteX1152" fmla="*/ 132697 w 204035"/>
              <a:gd name="connsiteY1152" fmla="*/ 187064 h 271625"/>
              <a:gd name="connsiteX1153" fmla="*/ 133432 w 204035"/>
              <a:gd name="connsiteY1153" fmla="*/ 186084 h 271625"/>
              <a:gd name="connsiteX1154" fmla="*/ 134166 w 204035"/>
              <a:gd name="connsiteY1154" fmla="*/ 185350 h 271625"/>
              <a:gd name="connsiteX1155" fmla="*/ 134901 w 204035"/>
              <a:gd name="connsiteY1155" fmla="*/ 184370 h 271625"/>
              <a:gd name="connsiteX1156" fmla="*/ 135636 w 204035"/>
              <a:gd name="connsiteY1156" fmla="*/ 183390 h 271625"/>
              <a:gd name="connsiteX1157" fmla="*/ 136616 w 204035"/>
              <a:gd name="connsiteY1157" fmla="*/ 182411 h 271625"/>
              <a:gd name="connsiteX1158" fmla="*/ 137351 w 204035"/>
              <a:gd name="connsiteY1158" fmla="*/ 181431 h 271625"/>
              <a:gd name="connsiteX1159" fmla="*/ 138330 w 204035"/>
              <a:gd name="connsiteY1159" fmla="*/ 180451 h 271625"/>
              <a:gd name="connsiteX1160" fmla="*/ 139310 w 204035"/>
              <a:gd name="connsiteY1160" fmla="*/ 179471 h 271625"/>
              <a:gd name="connsiteX1161" fmla="*/ 140290 w 204035"/>
              <a:gd name="connsiteY1161" fmla="*/ 178492 h 271625"/>
              <a:gd name="connsiteX1162" fmla="*/ 141270 w 204035"/>
              <a:gd name="connsiteY1162" fmla="*/ 177512 h 271625"/>
              <a:gd name="connsiteX1163" fmla="*/ 142250 w 204035"/>
              <a:gd name="connsiteY1163" fmla="*/ 176287 h 271625"/>
              <a:gd name="connsiteX1164" fmla="*/ 143229 w 204035"/>
              <a:gd name="connsiteY1164" fmla="*/ 175063 h 271625"/>
              <a:gd name="connsiteX1165" fmla="*/ 144209 w 204035"/>
              <a:gd name="connsiteY1165" fmla="*/ 173838 h 271625"/>
              <a:gd name="connsiteX1166" fmla="*/ 145189 w 204035"/>
              <a:gd name="connsiteY1166" fmla="*/ 172613 h 271625"/>
              <a:gd name="connsiteX1167" fmla="*/ 146414 w 204035"/>
              <a:gd name="connsiteY1167" fmla="*/ 171389 h 271625"/>
              <a:gd name="connsiteX1168" fmla="*/ 147638 w 204035"/>
              <a:gd name="connsiteY1168" fmla="*/ 169919 h 271625"/>
              <a:gd name="connsiteX1169" fmla="*/ 148863 w 204035"/>
              <a:gd name="connsiteY1169" fmla="*/ 168450 h 271625"/>
              <a:gd name="connsiteX1170" fmla="*/ 150088 w 204035"/>
              <a:gd name="connsiteY1170" fmla="*/ 166980 h 271625"/>
              <a:gd name="connsiteX1171" fmla="*/ 151312 w 204035"/>
              <a:gd name="connsiteY1171" fmla="*/ 165266 h 271625"/>
              <a:gd name="connsiteX1172" fmla="*/ 152537 w 204035"/>
              <a:gd name="connsiteY1172" fmla="*/ 163551 h 271625"/>
              <a:gd name="connsiteX1173" fmla="*/ 153762 w 204035"/>
              <a:gd name="connsiteY1173" fmla="*/ 161837 h 271625"/>
              <a:gd name="connsiteX1174" fmla="*/ 154986 w 204035"/>
              <a:gd name="connsiteY1174" fmla="*/ 160122 h 271625"/>
              <a:gd name="connsiteX1175" fmla="*/ 156456 w 204035"/>
              <a:gd name="connsiteY1175" fmla="*/ 158163 h 271625"/>
              <a:gd name="connsiteX1176" fmla="*/ 157926 w 204035"/>
              <a:gd name="connsiteY1176" fmla="*/ 155958 h 271625"/>
              <a:gd name="connsiteX1177" fmla="*/ 159395 w 204035"/>
              <a:gd name="connsiteY1177" fmla="*/ 153754 h 271625"/>
              <a:gd name="connsiteX1178" fmla="*/ 160620 w 204035"/>
              <a:gd name="connsiteY1178" fmla="*/ 151550 h 271625"/>
              <a:gd name="connsiteX1179" fmla="*/ 161845 w 204035"/>
              <a:gd name="connsiteY1179" fmla="*/ 149345 h 271625"/>
              <a:gd name="connsiteX1180" fmla="*/ 163070 w 204035"/>
              <a:gd name="connsiteY1180" fmla="*/ 146896 h 271625"/>
              <a:gd name="connsiteX1181" fmla="*/ 164049 w 204035"/>
              <a:gd name="connsiteY1181" fmla="*/ 144447 h 271625"/>
              <a:gd name="connsiteX1182" fmla="*/ 164539 w 204035"/>
              <a:gd name="connsiteY1182" fmla="*/ 143222 h 271625"/>
              <a:gd name="connsiteX1183" fmla="*/ 165029 w 204035"/>
              <a:gd name="connsiteY1183" fmla="*/ 141997 h 271625"/>
              <a:gd name="connsiteX1184" fmla="*/ 165519 w 204035"/>
              <a:gd name="connsiteY1184" fmla="*/ 140773 h 271625"/>
              <a:gd name="connsiteX1185" fmla="*/ 166009 w 204035"/>
              <a:gd name="connsiteY1185" fmla="*/ 139548 h 271625"/>
              <a:gd name="connsiteX1186" fmla="*/ 166744 w 204035"/>
              <a:gd name="connsiteY1186" fmla="*/ 137099 h 271625"/>
              <a:gd name="connsiteX1187" fmla="*/ 167234 w 204035"/>
              <a:gd name="connsiteY1187" fmla="*/ 135874 h 271625"/>
              <a:gd name="connsiteX1188" fmla="*/ 167478 w 204035"/>
              <a:gd name="connsiteY1188" fmla="*/ 134649 h 271625"/>
              <a:gd name="connsiteX1189" fmla="*/ 167723 w 204035"/>
              <a:gd name="connsiteY1189" fmla="*/ 133425 h 271625"/>
              <a:gd name="connsiteX1190" fmla="*/ 167968 w 204035"/>
              <a:gd name="connsiteY1190" fmla="*/ 132200 h 271625"/>
              <a:gd name="connsiteX1191" fmla="*/ 168213 w 204035"/>
              <a:gd name="connsiteY1191" fmla="*/ 130976 h 271625"/>
              <a:gd name="connsiteX1192" fmla="*/ 168458 w 204035"/>
              <a:gd name="connsiteY1192" fmla="*/ 129751 h 271625"/>
              <a:gd name="connsiteX1193" fmla="*/ 168703 w 204035"/>
              <a:gd name="connsiteY1193" fmla="*/ 128526 h 271625"/>
              <a:gd name="connsiteX1194" fmla="*/ 168948 w 204035"/>
              <a:gd name="connsiteY1194" fmla="*/ 127302 h 271625"/>
              <a:gd name="connsiteX1195" fmla="*/ 168948 w 204035"/>
              <a:gd name="connsiteY1195" fmla="*/ 126077 h 271625"/>
              <a:gd name="connsiteX1196" fmla="*/ 168948 w 204035"/>
              <a:gd name="connsiteY1196" fmla="*/ 124852 h 271625"/>
              <a:gd name="connsiteX1197" fmla="*/ 168948 w 204035"/>
              <a:gd name="connsiteY1197" fmla="*/ 123628 h 271625"/>
              <a:gd name="connsiteX1198" fmla="*/ 168948 w 204035"/>
              <a:gd name="connsiteY1198" fmla="*/ 122403 h 271625"/>
              <a:gd name="connsiteX1199" fmla="*/ 168948 w 204035"/>
              <a:gd name="connsiteY1199" fmla="*/ 121178 h 271625"/>
              <a:gd name="connsiteX1200" fmla="*/ 168948 w 204035"/>
              <a:gd name="connsiteY1200" fmla="*/ 119954 h 271625"/>
              <a:gd name="connsiteX1201" fmla="*/ 168948 w 204035"/>
              <a:gd name="connsiteY1201" fmla="*/ 119954 h 271625"/>
              <a:gd name="connsiteX1202" fmla="*/ 88852 w 204035"/>
              <a:gd name="connsiteY1202" fmla="*/ 271565 h 271625"/>
              <a:gd name="connsiteX1203" fmla="*/ 88362 w 204035"/>
              <a:gd name="connsiteY1203" fmla="*/ 271565 h 271625"/>
              <a:gd name="connsiteX1204" fmla="*/ 87873 w 204035"/>
              <a:gd name="connsiteY1204" fmla="*/ 271565 h 271625"/>
              <a:gd name="connsiteX1205" fmla="*/ 87383 w 204035"/>
              <a:gd name="connsiteY1205" fmla="*/ 271565 h 271625"/>
              <a:gd name="connsiteX1206" fmla="*/ 86893 w 204035"/>
              <a:gd name="connsiteY1206" fmla="*/ 271320 h 271625"/>
              <a:gd name="connsiteX1207" fmla="*/ 86403 w 204035"/>
              <a:gd name="connsiteY1207" fmla="*/ 271075 h 271625"/>
              <a:gd name="connsiteX1208" fmla="*/ 86158 w 204035"/>
              <a:gd name="connsiteY1208" fmla="*/ 270830 h 271625"/>
              <a:gd name="connsiteX1209" fmla="*/ 85668 w 204035"/>
              <a:gd name="connsiteY1209" fmla="*/ 270585 h 271625"/>
              <a:gd name="connsiteX1210" fmla="*/ 85423 w 204035"/>
              <a:gd name="connsiteY1210" fmla="*/ 270340 h 271625"/>
              <a:gd name="connsiteX1211" fmla="*/ 85178 w 204035"/>
              <a:gd name="connsiteY1211" fmla="*/ 270095 h 271625"/>
              <a:gd name="connsiteX1212" fmla="*/ 84933 w 204035"/>
              <a:gd name="connsiteY1212" fmla="*/ 269605 h 271625"/>
              <a:gd name="connsiteX1213" fmla="*/ 84688 w 204035"/>
              <a:gd name="connsiteY1213" fmla="*/ 269360 h 271625"/>
              <a:gd name="connsiteX1214" fmla="*/ 84443 w 204035"/>
              <a:gd name="connsiteY1214" fmla="*/ 268870 h 271625"/>
              <a:gd name="connsiteX1215" fmla="*/ 84198 w 204035"/>
              <a:gd name="connsiteY1215" fmla="*/ 268380 h 271625"/>
              <a:gd name="connsiteX1216" fmla="*/ 84198 w 204035"/>
              <a:gd name="connsiteY1216" fmla="*/ 267891 h 271625"/>
              <a:gd name="connsiteX1217" fmla="*/ 84198 w 204035"/>
              <a:gd name="connsiteY1217" fmla="*/ 267401 h 271625"/>
              <a:gd name="connsiteX1218" fmla="*/ 84198 w 204035"/>
              <a:gd name="connsiteY1218" fmla="*/ 266911 h 271625"/>
              <a:gd name="connsiteX1219" fmla="*/ 84198 w 204035"/>
              <a:gd name="connsiteY1219" fmla="*/ 266421 h 271625"/>
              <a:gd name="connsiteX1220" fmla="*/ 84198 w 204035"/>
              <a:gd name="connsiteY1220" fmla="*/ 265931 h 271625"/>
              <a:gd name="connsiteX1221" fmla="*/ 84198 w 204035"/>
              <a:gd name="connsiteY1221" fmla="*/ 265441 h 271625"/>
              <a:gd name="connsiteX1222" fmla="*/ 84443 w 204035"/>
              <a:gd name="connsiteY1222" fmla="*/ 264951 h 271625"/>
              <a:gd name="connsiteX1223" fmla="*/ 84688 w 204035"/>
              <a:gd name="connsiteY1223" fmla="*/ 264462 h 271625"/>
              <a:gd name="connsiteX1224" fmla="*/ 84933 w 204035"/>
              <a:gd name="connsiteY1224" fmla="*/ 264217 h 271625"/>
              <a:gd name="connsiteX1225" fmla="*/ 85178 w 204035"/>
              <a:gd name="connsiteY1225" fmla="*/ 263727 h 271625"/>
              <a:gd name="connsiteX1226" fmla="*/ 85423 w 204035"/>
              <a:gd name="connsiteY1226" fmla="*/ 263482 h 271625"/>
              <a:gd name="connsiteX1227" fmla="*/ 85668 w 204035"/>
              <a:gd name="connsiteY1227" fmla="*/ 263237 h 271625"/>
              <a:gd name="connsiteX1228" fmla="*/ 86158 w 204035"/>
              <a:gd name="connsiteY1228" fmla="*/ 262992 h 271625"/>
              <a:gd name="connsiteX1229" fmla="*/ 86403 w 204035"/>
              <a:gd name="connsiteY1229" fmla="*/ 262747 h 271625"/>
              <a:gd name="connsiteX1230" fmla="*/ 86893 w 204035"/>
              <a:gd name="connsiteY1230" fmla="*/ 262502 h 271625"/>
              <a:gd name="connsiteX1231" fmla="*/ 87383 w 204035"/>
              <a:gd name="connsiteY1231" fmla="*/ 262257 h 271625"/>
              <a:gd name="connsiteX1232" fmla="*/ 87873 w 204035"/>
              <a:gd name="connsiteY1232" fmla="*/ 262257 h 271625"/>
              <a:gd name="connsiteX1233" fmla="*/ 88362 w 204035"/>
              <a:gd name="connsiteY1233" fmla="*/ 262257 h 271625"/>
              <a:gd name="connsiteX1234" fmla="*/ 88852 w 204035"/>
              <a:gd name="connsiteY1234" fmla="*/ 262257 h 271625"/>
              <a:gd name="connsiteX1235" fmla="*/ 116286 w 204035"/>
              <a:gd name="connsiteY1235" fmla="*/ 262257 h 271625"/>
              <a:gd name="connsiteX1236" fmla="*/ 116776 w 204035"/>
              <a:gd name="connsiteY1236" fmla="*/ 262257 h 271625"/>
              <a:gd name="connsiteX1237" fmla="*/ 117266 w 204035"/>
              <a:gd name="connsiteY1237" fmla="*/ 262257 h 271625"/>
              <a:gd name="connsiteX1238" fmla="*/ 117755 w 204035"/>
              <a:gd name="connsiteY1238" fmla="*/ 262257 h 271625"/>
              <a:gd name="connsiteX1239" fmla="*/ 118245 w 204035"/>
              <a:gd name="connsiteY1239" fmla="*/ 262502 h 271625"/>
              <a:gd name="connsiteX1240" fmla="*/ 118735 w 204035"/>
              <a:gd name="connsiteY1240" fmla="*/ 262747 h 271625"/>
              <a:gd name="connsiteX1241" fmla="*/ 119225 w 204035"/>
              <a:gd name="connsiteY1241" fmla="*/ 262992 h 271625"/>
              <a:gd name="connsiteX1242" fmla="*/ 119470 w 204035"/>
              <a:gd name="connsiteY1242" fmla="*/ 263237 h 271625"/>
              <a:gd name="connsiteX1243" fmla="*/ 119960 w 204035"/>
              <a:gd name="connsiteY1243" fmla="*/ 263482 h 271625"/>
              <a:gd name="connsiteX1244" fmla="*/ 120205 w 204035"/>
              <a:gd name="connsiteY1244" fmla="*/ 263727 h 271625"/>
              <a:gd name="connsiteX1245" fmla="*/ 120450 w 204035"/>
              <a:gd name="connsiteY1245" fmla="*/ 264217 h 271625"/>
              <a:gd name="connsiteX1246" fmla="*/ 120695 w 204035"/>
              <a:gd name="connsiteY1246" fmla="*/ 264462 h 271625"/>
              <a:gd name="connsiteX1247" fmla="*/ 120940 w 204035"/>
              <a:gd name="connsiteY1247" fmla="*/ 264951 h 271625"/>
              <a:gd name="connsiteX1248" fmla="*/ 121185 w 204035"/>
              <a:gd name="connsiteY1248" fmla="*/ 265441 h 271625"/>
              <a:gd name="connsiteX1249" fmla="*/ 121185 w 204035"/>
              <a:gd name="connsiteY1249" fmla="*/ 265931 h 271625"/>
              <a:gd name="connsiteX1250" fmla="*/ 121185 w 204035"/>
              <a:gd name="connsiteY1250" fmla="*/ 266421 h 271625"/>
              <a:gd name="connsiteX1251" fmla="*/ 121185 w 204035"/>
              <a:gd name="connsiteY1251" fmla="*/ 266911 h 271625"/>
              <a:gd name="connsiteX1252" fmla="*/ 121185 w 204035"/>
              <a:gd name="connsiteY1252" fmla="*/ 267401 h 271625"/>
              <a:gd name="connsiteX1253" fmla="*/ 121185 w 204035"/>
              <a:gd name="connsiteY1253" fmla="*/ 267891 h 271625"/>
              <a:gd name="connsiteX1254" fmla="*/ 121185 w 204035"/>
              <a:gd name="connsiteY1254" fmla="*/ 268380 h 271625"/>
              <a:gd name="connsiteX1255" fmla="*/ 120940 w 204035"/>
              <a:gd name="connsiteY1255" fmla="*/ 268870 h 271625"/>
              <a:gd name="connsiteX1256" fmla="*/ 120695 w 204035"/>
              <a:gd name="connsiteY1256" fmla="*/ 269360 h 271625"/>
              <a:gd name="connsiteX1257" fmla="*/ 120450 w 204035"/>
              <a:gd name="connsiteY1257" fmla="*/ 269605 h 271625"/>
              <a:gd name="connsiteX1258" fmla="*/ 120205 w 204035"/>
              <a:gd name="connsiteY1258" fmla="*/ 270095 h 271625"/>
              <a:gd name="connsiteX1259" fmla="*/ 119960 w 204035"/>
              <a:gd name="connsiteY1259" fmla="*/ 270340 h 271625"/>
              <a:gd name="connsiteX1260" fmla="*/ 119470 w 204035"/>
              <a:gd name="connsiteY1260" fmla="*/ 270585 h 271625"/>
              <a:gd name="connsiteX1261" fmla="*/ 119225 w 204035"/>
              <a:gd name="connsiteY1261" fmla="*/ 270830 h 271625"/>
              <a:gd name="connsiteX1262" fmla="*/ 118735 w 204035"/>
              <a:gd name="connsiteY1262" fmla="*/ 271075 h 271625"/>
              <a:gd name="connsiteX1263" fmla="*/ 118245 w 204035"/>
              <a:gd name="connsiteY1263" fmla="*/ 271320 h 271625"/>
              <a:gd name="connsiteX1264" fmla="*/ 117755 w 204035"/>
              <a:gd name="connsiteY1264" fmla="*/ 271565 h 271625"/>
              <a:gd name="connsiteX1265" fmla="*/ 117266 w 204035"/>
              <a:gd name="connsiteY1265" fmla="*/ 271565 h 271625"/>
              <a:gd name="connsiteX1266" fmla="*/ 116776 w 204035"/>
              <a:gd name="connsiteY1266" fmla="*/ 271565 h 271625"/>
              <a:gd name="connsiteX1267" fmla="*/ 116286 w 204035"/>
              <a:gd name="connsiteY1267" fmla="*/ 271565 h 271625"/>
              <a:gd name="connsiteX1268" fmla="*/ 88852 w 204035"/>
              <a:gd name="connsiteY1268" fmla="*/ 271565 h 271625"/>
              <a:gd name="connsiteX1269" fmla="*/ 88852 w 204035"/>
              <a:gd name="connsiteY1269" fmla="*/ 271565 h 271625"/>
              <a:gd name="connsiteX1270" fmla="*/ 154497 w 204035"/>
              <a:gd name="connsiteY1270" fmla="*/ 36188 h 271625"/>
              <a:gd name="connsiteX1271" fmla="*/ 154252 w 204035"/>
              <a:gd name="connsiteY1271" fmla="*/ 36678 h 271625"/>
              <a:gd name="connsiteX1272" fmla="*/ 154007 w 204035"/>
              <a:gd name="connsiteY1272" fmla="*/ 36923 h 271625"/>
              <a:gd name="connsiteX1273" fmla="*/ 153762 w 204035"/>
              <a:gd name="connsiteY1273" fmla="*/ 37413 h 271625"/>
              <a:gd name="connsiteX1274" fmla="*/ 153517 w 204035"/>
              <a:gd name="connsiteY1274" fmla="*/ 37658 h 271625"/>
              <a:gd name="connsiteX1275" fmla="*/ 153027 w 204035"/>
              <a:gd name="connsiteY1275" fmla="*/ 37903 h 271625"/>
              <a:gd name="connsiteX1276" fmla="*/ 152537 w 204035"/>
              <a:gd name="connsiteY1276" fmla="*/ 38148 h 271625"/>
              <a:gd name="connsiteX1277" fmla="*/ 152292 w 204035"/>
              <a:gd name="connsiteY1277" fmla="*/ 38148 h 271625"/>
              <a:gd name="connsiteX1278" fmla="*/ 151802 w 204035"/>
              <a:gd name="connsiteY1278" fmla="*/ 38393 h 271625"/>
              <a:gd name="connsiteX1279" fmla="*/ 151312 w 204035"/>
              <a:gd name="connsiteY1279" fmla="*/ 38393 h 271625"/>
              <a:gd name="connsiteX1280" fmla="*/ 150822 w 204035"/>
              <a:gd name="connsiteY1280" fmla="*/ 38393 h 271625"/>
              <a:gd name="connsiteX1281" fmla="*/ 150333 w 204035"/>
              <a:gd name="connsiteY1281" fmla="*/ 38393 h 271625"/>
              <a:gd name="connsiteX1282" fmla="*/ 149843 w 204035"/>
              <a:gd name="connsiteY1282" fmla="*/ 38393 h 271625"/>
              <a:gd name="connsiteX1283" fmla="*/ 149353 w 204035"/>
              <a:gd name="connsiteY1283" fmla="*/ 38393 h 271625"/>
              <a:gd name="connsiteX1284" fmla="*/ 148863 w 204035"/>
              <a:gd name="connsiteY1284" fmla="*/ 38393 h 271625"/>
              <a:gd name="connsiteX1285" fmla="*/ 148373 w 204035"/>
              <a:gd name="connsiteY1285" fmla="*/ 38393 h 271625"/>
              <a:gd name="connsiteX1286" fmla="*/ 147883 w 204035"/>
              <a:gd name="connsiteY1286" fmla="*/ 38148 h 271625"/>
              <a:gd name="connsiteX1287" fmla="*/ 147393 w 204035"/>
              <a:gd name="connsiteY1287" fmla="*/ 37903 h 271625"/>
              <a:gd name="connsiteX1288" fmla="*/ 147148 w 204035"/>
              <a:gd name="connsiteY1288" fmla="*/ 37658 h 271625"/>
              <a:gd name="connsiteX1289" fmla="*/ 146903 w 204035"/>
              <a:gd name="connsiteY1289" fmla="*/ 37413 h 271625"/>
              <a:gd name="connsiteX1290" fmla="*/ 146658 w 204035"/>
              <a:gd name="connsiteY1290" fmla="*/ 37168 h 271625"/>
              <a:gd name="connsiteX1291" fmla="*/ 146414 w 204035"/>
              <a:gd name="connsiteY1291" fmla="*/ 36678 h 271625"/>
              <a:gd name="connsiteX1292" fmla="*/ 146169 w 204035"/>
              <a:gd name="connsiteY1292" fmla="*/ 36433 h 271625"/>
              <a:gd name="connsiteX1293" fmla="*/ 145924 w 204035"/>
              <a:gd name="connsiteY1293" fmla="*/ 35943 h 271625"/>
              <a:gd name="connsiteX1294" fmla="*/ 145924 w 204035"/>
              <a:gd name="connsiteY1294" fmla="*/ 35453 h 271625"/>
              <a:gd name="connsiteX1295" fmla="*/ 145924 w 204035"/>
              <a:gd name="connsiteY1295" fmla="*/ 34964 h 271625"/>
              <a:gd name="connsiteX1296" fmla="*/ 145924 w 204035"/>
              <a:gd name="connsiteY1296" fmla="*/ 34474 h 271625"/>
              <a:gd name="connsiteX1297" fmla="*/ 145924 w 204035"/>
              <a:gd name="connsiteY1297" fmla="*/ 33984 h 271625"/>
              <a:gd name="connsiteX1298" fmla="*/ 145924 w 204035"/>
              <a:gd name="connsiteY1298" fmla="*/ 33494 h 271625"/>
              <a:gd name="connsiteX1299" fmla="*/ 145924 w 204035"/>
              <a:gd name="connsiteY1299" fmla="*/ 33004 h 271625"/>
              <a:gd name="connsiteX1300" fmla="*/ 145924 w 204035"/>
              <a:gd name="connsiteY1300" fmla="*/ 32514 h 271625"/>
              <a:gd name="connsiteX1301" fmla="*/ 146169 w 204035"/>
              <a:gd name="connsiteY1301" fmla="*/ 32024 h 271625"/>
              <a:gd name="connsiteX1302" fmla="*/ 146414 w 204035"/>
              <a:gd name="connsiteY1302" fmla="*/ 31535 h 271625"/>
              <a:gd name="connsiteX1303" fmla="*/ 154497 w 204035"/>
              <a:gd name="connsiteY1303" fmla="*/ 17329 h 271625"/>
              <a:gd name="connsiteX1304" fmla="*/ 154742 w 204035"/>
              <a:gd name="connsiteY1304" fmla="*/ 16839 h 271625"/>
              <a:gd name="connsiteX1305" fmla="*/ 154986 w 204035"/>
              <a:gd name="connsiteY1305" fmla="*/ 16594 h 271625"/>
              <a:gd name="connsiteX1306" fmla="*/ 155231 w 204035"/>
              <a:gd name="connsiteY1306" fmla="*/ 16349 h 271625"/>
              <a:gd name="connsiteX1307" fmla="*/ 155476 w 204035"/>
              <a:gd name="connsiteY1307" fmla="*/ 16104 h 271625"/>
              <a:gd name="connsiteX1308" fmla="*/ 155721 w 204035"/>
              <a:gd name="connsiteY1308" fmla="*/ 15859 h 271625"/>
              <a:gd name="connsiteX1309" fmla="*/ 156211 w 204035"/>
              <a:gd name="connsiteY1309" fmla="*/ 15614 h 271625"/>
              <a:gd name="connsiteX1310" fmla="*/ 156701 w 204035"/>
              <a:gd name="connsiteY1310" fmla="*/ 15369 h 271625"/>
              <a:gd name="connsiteX1311" fmla="*/ 157191 w 204035"/>
              <a:gd name="connsiteY1311" fmla="*/ 15369 h 271625"/>
              <a:gd name="connsiteX1312" fmla="*/ 157681 w 204035"/>
              <a:gd name="connsiteY1312" fmla="*/ 15369 h 271625"/>
              <a:gd name="connsiteX1313" fmla="*/ 158171 w 204035"/>
              <a:gd name="connsiteY1313" fmla="*/ 15369 h 271625"/>
              <a:gd name="connsiteX1314" fmla="*/ 158661 w 204035"/>
              <a:gd name="connsiteY1314" fmla="*/ 15369 h 271625"/>
              <a:gd name="connsiteX1315" fmla="*/ 159150 w 204035"/>
              <a:gd name="connsiteY1315" fmla="*/ 15369 h 271625"/>
              <a:gd name="connsiteX1316" fmla="*/ 159640 w 204035"/>
              <a:gd name="connsiteY1316" fmla="*/ 15369 h 271625"/>
              <a:gd name="connsiteX1317" fmla="*/ 160130 w 204035"/>
              <a:gd name="connsiteY1317" fmla="*/ 15369 h 271625"/>
              <a:gd name="connsiteX1318" fmla="*/ 160620 w 204035"/>
              <a:gd name="connsiteY1318" fmla="*/ 15614 h 271625"/>
              <a:gd name="connsiteX1319" fmla="*/ 161110 w 204035"/>
              <a:gd name="connsiteY1319" fmla="*/ 15859 h 271625"/>
              <a:gd name="connsiteX1320" fmla="*/ 161600 w 204035"/>
              <a:gd name="connsiteY1320" fmla="*/ 16104 h 271625"/>
              <a:gd name="connsiteX1321" fmla="*/ 162090 w 204035"/>
              <a:gd name="connsiteY1321" fmla="*/ 16349 h 271625"/>
              <a:gd name="connsiteX1322" fmla="*/ 162335 w 204035"/>
              <a:gd name="connsiteY1322" fmla="*/ 16594 h 271625"/>
              <a:gd name="connsiteX1323" fmla="*/ 162580 w 204035"/>
              <a:gd name="connsiteY1323" fmla="*/ 17084 h 271625"/>
              <a:gd name="connsiteX1324" fmla="*/ 162825 w 204035"/>
              <a:gd name="connsiteY1324" fmla="*/ 17329 h 271625"/>
              <a:gd name="connsiteX1325" fmla="*/ 163070 w 204035"/>
              <a:gd name="connsiteY1325" fmla="*/ 17819 h 271625"/>
              <a:gd name="connsiteX1326" fmla="*/ 163314 w 204035"/>
              <a:gd name="connsiteY1326" fmla="*/ 18308 h 271625"/>
              <a:gd name="connsiteX1327" fmla="*/ 163314 w 204035"/>
              <a:gd name="connsiteY1327" fmla="*/ 18798 h 271625"/>
              <a:gd name="connsiteX1328" fmla="*/ 163314 w 204035"/>
              <a:gd name="connsiteY1328" fmla="*/ 19288 h 271625"/>
              <a:gd name="connsiteX1329" fmla="*/ 163314 w 204035"/>
              <a:gd name="connsiteY1329" fmla="*/ 19778 h 271625"/>
              <a:gd name="connsiteX1330" fmla="*/ 163314 w 204035"/>
              <a:gd name="connsiteY1330" fmla="*/ 20268 h 271625"/>
              <a:gd name="connsiteX1331" fmla="*/ 163314 w 204035"/>
              <a:gd name="connsiteY1331" fmla="*/ 20758 h 271625"/>
              <a:gd name="connsiteX1332" fmla="*/ 163314 w 204035"/>
              <a:gd name="connsiteY1332" fmla="*/ 21248 h 271625"/>
              <a:gd name="connsiteX1333" fmla="*/ 163314 w 204035"/>
              <a:gd name="connsiteY1333" fmla="*/ 21737 h 271625"/>
              <a:gd name="connsiteX1334" fmla="*/ 163314 w 204035"/>
              <a:gd name="connsiteY1334" fmla="*/ 22227 h 271625"/>
              <a:gd name="connsiteX1335" fmla="*/ 163070 w 204035"/>
              <a:gd name="connsiteY1335" fmla="*/ 22717 h 271625"/>
              <a:gd name="connsiteX1336" fmla="*/ 154742 w 204035"/>
              <a:gd name="connsiteY1336" fmla="*/ 36923 h 271625"/>
              <a:gd name="connsiteX1337" fmla="*/ 154742 w 204035"/>
              <a:gd name="connsiteY1337" fmla="*/ 36923 h 271625"/>
              <a:gd name="connsiteX1338" fmla="*/ 57745 w 204035"/>
              <a:gd name="connsiteY1338" fmla="*/ 32024 h 271625"/>
              <a:gd name="connsiteX1339" fmla="*/ 57990 w 204035"/>
              <a:gd name="connsiteY1339" fmla="*/ 32514 h 271625"/>
              <a:gd name="connsiteX1340" fmla="*/ 58235 w 204035"/>
              <a:gd name="connsiteY1340" fmla="*/ 33004 h 271625"/>
              <a:gd name="connsiteX1341" fmla="*/ 58235 w 204035"/>
              <a:gd name="connsiteY1341" fmla="*/ 33494 h 271625"/>
              <a:gd name="connsiteX1342" fmla="*/ 58235 w 204035"/>
              <a:gd name="connsiteY1342" fmla="*/ 33984 h 271625"/>
              <a:gd name="connsiteX1343" fmla="*/ 58235 w 204035"/>
              <a:gd name="connsiteY1343" fmla="*/ 34474 h 271625"/>
              <a:gd name="connsiteX1344" fmla="*/ 58235 w 204035"/>
              <a:gd name="connsiteY1344" fmla="*/ 34964 h 271625"/>
              <a:gd name="connsiteX1345" fmla="*/ 58235 w 204035"/>
              <a:gd name="connsiteY1345" fmla="*/ 35453 h 271625"/>
              <a:gd name="connsiteX1346" fmla="*/ 58235 w 204035"/>
              <a:gd name="connsiteY1346" fmla="*/ 35943 h 271625"/>
              <a:gd name="connsiteX1347" fmla="*/ 57990 w 204035"/>
              <a:gd name="connsiteY1347" fmla="*/ 36433 h 271625"/>
              <a:gd name="connsiteX1348" fmla="*/ 57990 w 204035"/>
              <a:gd name="connsiteY1348" fmla="*/ 36923 h 271625"/>
              <a:gd name="connsiteX1349" fmla="*/ 57745 w 204035"/>
              <a:gd name="connsiteY1349" fmla="*/ 37168 h 271625"/>
              <a:gd name="connsiteX1350" fmla="*/ 57500 w 204035"/>
              <a:gd name="connsiteY1350" fmla="*/ 37658 h 271625"/>
              <a:gd name="connsiteX1351" fmla="*/ 57255 w 204035"/>
              <a:gd name="connsiteY1351" fmla="*/ 37903 h 271625"/>
              <a:gd name="connsiteX1352" fmla="*/ 56765 w 204035"/>
              <a:gd name="connsiteY1352" fmla="*/ 38148 h 271625"/>
              <a:gd name="connsiteX1353" fmla="*/ 56520 w 204035"/>
              <a:gd name="connsiteY1353" fmla="*/ 38393 h 271625"/>
              <a:gd name="connsiteX1354" fmla="*/ 56030 w 204035"/>
              <a:gd name="connsiteY1354" fmla="*/ 38637 h 271625"/>
              <a:gd name="connsiteX1355" fmla="*/ 55540 w 204035"/>
              <a:gd name="connsiteY1355" fmla="*/ 38882 h 271625"/>
              <a:gd name="connsiteX1356" fmla="*/ 55051 w 204035"/>
              <a:gd name="connsiteY1356" fmla="*/ 39127 h 271625"/>
              <a:gd name="connsiteX1357" fmla="*/ 54561 w 204035"/>
              <a:gd name="connsiteY1357" fmla="*/ 39127 h 271625"/>
              <a:gd name="connsiteX1358" fmla="*/ 54071 w 204035"/>
              <a:gd name="connsiteY1358" fmla="*/ 39127 h 271625"/>
              <a:gd name="connsiteX1359" fmla="*/ 53581 w 204035"/>
              <a:gd name="connsiteY1359" fmla="*/ 39127 h 271625"/>
              <a:gd name="connsiteX1360" fmla="*/ 53091 w 204035"/>
              <a:gd name="connsiteY1360" fmla="*/ 39127 h 271625"/>
              <a:gd name="connsiteX1361" fmla="*/ 52601 w 204035"/>
              <a:gd name="connsiteY1361" fmla="*/ 39127 h 271625"/>
              <a:gd name="connsiteX1362" fmla="*/ 52111 w 204035"/>
              <a:gd name="connsiteY1362" fmla="*/ 39127 h 271625"/>
              <a:gd name="connsiteX1363" fmla="*/ 51621 w 204035"/>
              <a:gd name="connsiteY1363" fmla="*/ 38882 h 271625"/>
              <a:gd name="connsiteX1364" fmla="*/ 51131 w 204035"/>
              <a:gd name="connsiteY1364" fmla="*/ 38882 h 271625"/>
              <a:gd name="connsiteX1365" fmla="*/ 50642 w 204035"/>
              <a:gd name="connsiteY1365" fmla="*/ 38637 h 271625"/>
              <a:gd name="connsiteX1366" fmla="*/ 50397 w 204035"/>
              <a:gd name="connsiteY1366" fmla="*/ 38393 h 271625"/>
              <a:gd name="connsiteX1367" fmla="*/ 50152 w 204035"/>
              <a:gd name="connsiteY1367" fmla="*/ 38148 h 271625"/>
              <a:gd name="connsiteX1368" fmla="*/ 49907 w 204035"/>
              <a:gd name="connsiteY1368" fmla="*/ 37903 h 271625"/>
              <a:gd name="connsiteX1369" fmla="*/ 49662 w 204035"/>
              <a:gd name="connsiteY1369" fmla="*/ 37658 h 271625"/>
              <a:gd name="connsiteX1370" fmla="*/ 49417 w 204035"/>
              <a:gd name="connsiteY1370" fmla="*/ 37168 h 271625"/>
              <a:gd name="connsiteX1371" fmla="*/ 41334 w 204035"/>
              <a:gd name="connsiteY1371" fmla="*/ 22962 h 271625"/>
              <a:gd name="connsiteX1372" fmla="*/ 41089 w 204035"/>
              <a:gd name="connsiteY1372" fmla="*/ 22472 h 271625"/>
              <a:gd name="connsiteX1373" fmla="*/ 40844 w 204035"/>
              <a:gd name="connsiteY1373" fmla="*/ 21982 h 271625"/>
              <a:gd name="connsiteX1374" fmla="*/ 40844 w 204035"/>
              <a:gd name="connsiteY1374" fmla="*/ 21492 h 271625"/>
              <a:gd name="connsiteX1375" fmla="*/ 40844 w 204035"/>
              <a:gd name="connsiteY1375" fmla="*/ 21003 h 271625"/>
              <a:gd name="connsiteX1376" fmla="*/ 40844 w 204035"/>
              <a:gd name="connsiteY1376" fmla="*/ 20513 h 271625"/>
              <a:gd name="connsiteX1377" fmla="*/ 40844 w 204035"/>
              <a:gd name="connsiteY1377" fmla="*/ 20023 h 271625"/>
              <a:gd name="connsiteX1378" fmla="*/ 40844 w 204035"/>
              <a:gd name="connsiteY1378" fmla="*/ 19533 h 271625"/>
              <a:gd name="connsiteX1379" fmla="*/ 40844 w 204035"/>
              <a:gd name="connsiteY1379" fmla="*/ 19043 h 271625"/>
              <a:gd name="connsiteX1380" fmla="*/ 40844 w 204035"/>
              <a:gd name="connsiteY1380" fmla="*/ 18553 h 271625"/>
              <a:gd name="connsiteX1381" fmla="*/ 41089 w 204035"/>
              <a:gd name="connsiteY1381" fmla="*/ 18063 h 271625"/>
              <a:gd name="connsiteX1382" fmla="*/ 41334 w 204035"/>
              <a:gd name="connsiteY1382" fmla="*/ 17574 h 271625"/>
              <a:gd name="connsiteX1383" fmla="*/ 41579 w 204035"/>
              <a:gd name="connsiteY1383" fmla="*/ 17329 h 271625"/>
              <a:gd name="connsiteX1384" fmla="*/ 41824 w 204035"/>
              <a:gd name="connsiteY1384" fmla="*/ 16839 h 271625"/>
              <a:gd name="connsiteX1385" fmla="*/ 42069 w 204035"/>
              <a:gd name="connsiteY1385" fmla="*/ 16594 h 271625"/>
              <a:gd name="connsiteX1386" fmla="*/ 42314 w 204035"/>
              <a:gd name="connsiteY1386" fmla="*/ 16349 h 271625"/>
              <a:gd name="connsiteX1387" fmla="*/ 42803 w 204035"/>
              <a:gd name="connsiteY1387" fmla="*/ 16104 h 271625"/>
              <a:gd name="connsiteX1388" fmla="*/ 43293 w 204035"/>
              <a:gd name="connsiteY1388" fmla="*/ 15859 h 271625"/>
              <a:gd name="connsiteX1389" fmla="*/ 43783 w 204035"/>
              <a:gd name="connsiteY1389" fmla="*/ 15614 h 271625"/>
              <a:gd name="connsiteX1390" fmla="*/ 44273 w 204035"/>
              <a:gd name="connsiteY1390" fmla="*/ 15614 h 271625"/>
              <a:gd name="connsiteX1391" fmla="*/ 44763 w 204035"/>
              <a:gd name="connsiteY1391" fmla="*/ 15614 h 271625"/>
              <a:gd name="connsiteX1392" fmla="*/ 45253 w 204035"/>
              <a:gd name="connsiteY1392" fmla="*/ 15614 h 271625"/>
              <a:gd name="connsiteX1393" fmla="*/ 45743 w 204035"/>
              <a:gd name="connsiteY1393" fmla="*/ 15614 h 271625"/>
              <a:gd name="connsiteX1394" fmla="*/ 46233 w 204035"/>
              <a:gd name="connsiteY1394" fmla="*/ 15614 h 271625"/>
              <a:gd name="connsiteX1395" fmla="*/ 46723 w 204035"/>
              <a:gd name="connsiteY1395" fmla="*/ 15614 h 271625"/>
              <a:gd name="connsiteX1396" fmla="*/ 47212 w 204035"/>
              <a:gd name="connsiteY1396" fmla="*/ 15614 h 271625"/>
              <a:gd name="connsiteX1397" fmla="*/ 47457 w 204035"/>
              <a:gd name="connsiteY1397" fmla="*/ 15859 h 271625"/>
              <a:gd name="connsiteX1398" fmla="*/ 47947 w 204035"/>
              <a:gd name="connsiteY1398" fmla="*/ 16104 h 271625"/>
              <a:gd name="connsiteX1399" fmla="*/ 48437 w 204035"/>
              <a:gd name="connsiteY1399" fmla="*/ 16349 h 271625"/>
              <a:gd name="connsiteX1400" fmla="*/ 48682 w 204035"/>
              <a:gd name="connsiteY1400" fmla="*/ 16594 h 271625"/>
              <a:gd name="connsiteX1401" fmla="*/ 48927 w 204035"/>
              <a:gd name="connsiteY1401" fmla="*/ 16839 h 271625"/>
              <a:gd name="connsiteX1402" fmla="*/ 49172 w 204035"/>
              <a:gd name="connsiteY1402" fmla="*/ 17084 h 271625"/>
              <a:gd name="connsiteX1403" fmla="*/ 49417 w 204035"/>
              <a:gd name="connsiteY1403" fmla="*/ 17574 h 271625"/>
              <a:gd name="connsiteX1404" fmla="*/ 57500 w 204035"/>
              <a:gd name="connsiteY1404" fmla="*/ 31779 h 271625"/>
              <a:gd name="connsiteX1405" fmla="*/ 57500 w 204035"/>
              <a:gd name="connsiteY1405" fmla="*/ 31779 h 271625"/>
              <a:gd name="connsiteX1406" fmla="*/ 21004 w 204035"/>
              <a:gd name="connsiteY1406" fmla="*/ 65825 h 271625"/>
              <a:gd name="connsiteX1407" fmla="*/ 21494 w 204035"/>
              <a:gd name="connsiteY1407" fmla="*/ 66069 h 271625"/>
              <a:gd name="connsiteX1408" fmla="*/ 21739 w 204035"/>
              <a:gd name="connsiteY1408" fmla="*/ 66314 h 271625"/>
              <a:gd name="connsiteX1409" fmla="*/ 22228 w 204035"/>
              <a:gd name="connsiteY1409" fmla="*/ 66559 h 271625"/>
              <a:gd name="connsiteX1410" fmla="*/ 22473 w 204035"/>
              <a:gd name="connsiteY1410" fmla="*/ 66804 h 271625"/>
              <a:gd name="connsiteX1411" fmla="*/ 22718 w 204035"/>
              <a:gd name="connsiteY1411" fmla="*/ 67294 h 271625"/>
              <a:gd name="connsiteX1412" fmla="*/ 22963 w 204035"/>
              <a:gd name="connsiteY1412" fmla="*/ 67784 h 271625"/>
              <a:gd name="connsiteX1413" fmla="*/ 22963 w 204035"/>
              <a:gd name="connsiteY1413" fmla="*/ 68274 h 271625"/>
              <a:gd name="connsiteX1414" fmla="*/ 23208 w 204035"/>
              <a:gd name="connsiteY1414" fmla="*/ 68764 h 271625"/>
              <a:gd name="connsiteX1415" fmla="*/ 23208 w 204035"/>
              <a:gd name="connsiteY1415" fmla="*/ 69254 h 271625"/>
              <a:gd name="connsiteX1416" fmla="*/ 23208 w 204035"/>
              <a:gd name="connsiteY1416" fmla="*/ 69743 h 271625"/>
              <a:gd name="connsiteX1417" fmla="*/ 23208 w 204035"/>
              <a:gd name="connsiteY1417" fmla="*/ 70233 h 271625"/>
              <a:gd name="connsiteX1418" fmla="*/ 23208 w 204035"/>
              <a:gd name="connsiteY1418" fmla="*/ 70723 h 271625"/>
              <a:gd name="connsiteX1419" fmla="*/ 23208 w 204035"/>
              <a:gd name="connsiteY1419" fmla="*/ 71213 h 271625"/>
              <a:gd name="connsiteX1420" fmla="*/ 23208 w 204035"/>
              <a:gd name="connsiteY1420" fmla="*/ 71703 h 271625"/>
              <a:gd name="connsiteX1421" fmla="*/ 23208 w 204035"/>
              <a:gd name="connsiteY1421" fmla="*/ 72193 h 271625"/>
              <a:gd name="connsiteX1422" fmla="*/ 22963 w 204035"/>
              <a:gd name="connsiteY1422" fmla="*/ 72683 h 271625"/>
              <a:gd name="connsiteX1423" fmla="*/ 22718 w 204035"/>
              <a:gd name="connsiteY1423" fmla="*/ 73172 h 271625"/>
              <a:gd name="connsiteX1424" fmla="*/ 22473 w 204035"/>
              <a:gd name="connsiteY1424" fmla="*/ 73417 h 271625"/>
              <a:gd name="connsiteX1425" fmla="*/ 22228 w 204035"/>
              <a:gd name="connsiteY1425" fmla="*/ 73662 h 271625"/>
              <a:gd name="connsiteX1426" fmla="*/ 21983 w 204035"/>
              <a:gd name="connsiteY1426" fmla="*/ 73907 h 271625"/>
              <a:gd name="connsiteX1427" fmla="*/ 21494 w 204035"/>
              <a:gd name="connsiteY1427" fmla="*/ 74152 h 271625"/>
              <a:gd name="connsiteX1428" fmla="*/ 21249 w 204035"/>
              <a:gd name="connsiteY1428" fmla="*/ 74397 h 271625"/>
              <a:gd name="connsiteX1429" fmla="*/ 20759 w 204035"/>
              <a:gd name="connsiteY1429" fmla="*/ 74397 h 271625"/>
              <a:gd name="connsiteX1430" fmla="*/ 20269 w 204035"/>
              <a:gd name="connsiteY1430" fmla="*/ 74642 h 271625"/>
              <a:gd name="connsiteX1431" fmla="*/ 19779 w 204035"/>
              <a:gd name="connsiteY1431" fmla="*/ 74642 h 271625"/>
              <a:gd name="connsiteX1432" fmla="*/ 19289 w 204035"/>
              <a:gd name="connsiteY1432" fmla="*/ 74642 h 271625"/>
              <a:gd name="connsiteX1433" fmla="*/ 18799 w 204035"/>
              <a:gd name="connsiteY1433" fmla="*/ 74642 h 271625"/>
              <a:gd name="connsiteX1434" fmla="*/ 18309 w 204035"/>
              <a:gd name="connsiteY1434" fmla="*/ 74642 h 271625"/>
              <a:gd name="connsiteX1435" fmla="*/ 17819 w 204035"/>
              <a:gd name="connsiteY1435" fmla="*/ 74642 h 271625"/>
              <a:gd name="connsiteX1436" fmla="*/ 17330 w 204035"/>
              <a:gd name="connsiteY1436" fmla="*/ 74642 h 271625"/>
              <a:gd name="connsiteX1437" fmla="*/ 16840 w 204035"/>
              <a:gd name="connsiteY1437" fmla="*/ 74397 h 271625"/>
              <a:gd name="connsiteX1438" fmla="*/ 16350 w 204035"/>
              <a:gd name="connsiteY1438" fmla="*/ 74152 h 271625"/>
              <a:gd name="connsiteX1439" fmla="*/ 2143 w 204035"/>
              <a:gd name="connsiteY1439" fmla="*/ 66069 h 271625"/>
              <a:gd name="connsiteX1440" fmla="*/ 1898 w 204035"/>
              <a:gd name="connsiteY1440" fmla="*/ 65825 h 271625"/>
              <a:gd name="connsiteX1441" fmla="*/ 1408 w 204035"/>
              <a:gd name="connsiteY1441" fmla="*/ 65580 h 271625"/>
              <a:gd name="connsiteX1442" fmla="*/ 1163 w 204035"/>
              <a:gd name="connsiteY1442" fmla="*/ 65335 h 271625"/>
              <a:gd name="connsiteX1443" fmla="*/ 919 w 204035"/>
              <a:gd name="connsiteY1443" fmla="*/ 65090 h 271625"/>
              <a:gd name="connsiteX1444" fmla="*/ 674 w 204035"/>
              <a:gd name="connsiteY1444" fmla="*/ 64600 h 271625"/>
              <a:gd name="connsiteX1445" fmla="*/ 429 w 204035"/>
              <a:gd name="connsiteY1445" fmla="*/ 64355 h 271625"/>
              <a:gd name="connsiteX1446" fmla="*/ 184 w 204035"/>
              <a:gd name="connsiteY1446" fmla="*/ 63865 h 271625"/>
              <a:gd name="connsiteX1447" fmla="*/ 184 w 204035"/>
              <a:gd name="connsiteY1447" fmla="*/ 63375 h 271625"/>
              <a:gd name="connsiteX1448" fmla="*/ 184 w 204035"/>
              <a:gd name="connsiteY1448" fmla="*/ 62885 h 271625"/>
              <a:gd name="connsiteX1449" fmla="*/ 184 w 204035"/>
              <a:gd name="connsiteY1449" fmla="*/ 62396 h 271625"/>
              <a:gd name="connsiteX1450" fmla="*/ 184 w 204035"/>
              <a:gd name="connsiteY1450" fmla="*/ 61906 h 271625"/>
              <a:gd name="connsiteX1451" fmla="*/ 184 w 204035"/>
              <a:gd name="connsiteY1451" fmla="*/ 61416 h 271625"/>
              <a:gd name="connsiteX1452" fmla="*/ 184 w 204035"/>
              <a:gd name="connsiteY1452" fmla="*/ 60926 h 271625"/>
              <a:gd name="connsiteX1453" fmla="*/ 184 w 204035"/>
              <a:gd name="connsiteY1453" fmla="*/ 60436 h 271625"/>
              <a:gd name="connsiteX1454" fmla="*/ 429 w 204035"/>
              <a:gd name="connsiteY1454" fmla="*/ 59946 h 271625"/>
              <a:gd name="connsiteX1455" fmla="*/ 674 w 204035"/>
              <a:gd name="connsiteY1455" fmla="*/ 59456 h 271625"/>
              <a:gd name="connsiteX1456" fmla="*/ 919 w 204035"/>
              <a:gd name="connsiteY1456" fmla="*/ 59211 h 271625"/>
              <a:gd name="connsiteX1457" fmla="*/ 1163 w 204035"/>
              <a:gd name="connsiteY1457" fmla="*/ 58722 h 271625"/>
              <a:gd name="connsiteX1458" fmla="*/ 1408 w 204035"/>
              <a:gd name="connsiteY1458" fmla="*/ 58477 h 271625"/>
              <a:gd name="connsiteX1459" fmla="*/ 1898 w 204035"/>
              <a:gd name="connsiteY1459" fmla="*/ 58232 h 271625"/>
              <a:gd name="connsiteX1460" fmla="*/ 2143 w 204035"/>
              <a:gd name="connsiteY1460" fmla="*/ 57987 h 271625"/>
              <a:gd name="connsiteX1461" fmla="*/ 2633 w 204035"/>
              <a:gd name="connsiteY1461" fmla="*/ 57742 h 271625"/>
              <a:gd name="connsiteX1462" fmla="*/ 3123 w 204035"/>
              <a:gd name="connsiteY1462" fmla="*/ 57497 h 271625"/>
              <a:gd name="connsiteX1463" fmla="*/ 3613 w 204035"/>
              <a:gd name="connsiteY1463" fmla="*/ 57497 h 271625"/>
              <a:gd name="connsiteX1464" fmla="*/ 4103 w 204035"/>
              <a:gd name="connsiteY1464" fmla="*/ 57497 h 271625"/>
              <a:gd name="connsiteX1465" fmla="*/ 4593 w 204035"/>
              <a:gd name="connsiteY1465" fmla="*/ 57497 h 271625"/>
              <a:gd name="connsiteX1466" fmla="*/ 5083 w 204035"/>
              <a:gd name="connsiteY1466" fmla="*/ 57497 h 271625"/>
              <a:gd name="connsiteX1467" fmla="*/ 5572 w 204035"/>
              <a:gd name="connsiteY1467" fmla="*/ 57497 h 271625"/>
              <a:gd name="connsiteX1468" fmla="*/ 6062 w 204035"/>
              <a:gd name="connsiteY1468" fmla="*/ 57497 h 271625"/>
              <a:gd name="connsiteX1469" fmla="*/ 6552 w 204035"/>
              <a:gd name="connsiteY1469" fmla="*/ 57497 h 271625"/>
              <a:gd name="connsiteX1470" fmla="*/ 7042 w 204035"/>
              <a:gd name="connsiteY1470" fmla="*/ 57742 h 271625"/>
              <a:gd name="connsiteX1471" fmla="*/ 7532 w 204035"/>
              <a:gd name="connsiteY1471" fmla="*/ 57987 h 271625"/>
              <a:gd name="connsiteX1472" fmla="*/ 21739 w 204035"/>
              <a:gd name="connsiteY1472" fmla="*/ 66314 h 271625"/>
              <a:gd name="connsiteX1473" fmla="*/ 21739 w 204035"/>
              <a:gd name="connsiteY1473" fmla="*/ 66314 h 271625"/>
              <a:gd name="connsiteX1474" fmla="*/ 188298 w 204035"/>
              <a:gd name="connsiteY1474" fmla="*/ 73172 h 271625"/>
              <a:gd name="connsiteX1475" fmla="*/ 187809 w 204035"/>
              <a:gd name="connsiteY1475" fmla="*/ 73417 h 271625"/>
              <a:gd name="connsiteX1476" fmla="*/ 187319 w 204035"/>
              <a:gd name="connsiteY1476" fmla="*/ 73417 h 271625"/>
              <a:gd name="connsiteX1477" fmla="*/ 186829 w 204035"/>
              <a:gd name="connsiteY1477" fmla="*/ 73417 h 271625"/>
              <a:gd name="connsiteX1478" fmla="*/ 186339 w 204035"/>
              <a:gd name="connsiteY1478" fmla="*/ 73417 h 271625"/>
              <a:gd name="connsiteX1479" fmla="*/ 185849 w 204035"/>
              <a:gd name="connsiteY1479" fmla="*/ 73417 h 271625"/>
              <a:gd name="connsiteX1480" fmla="*/ 185359 w 204035"/>
              <a:gd name="connsiteY1480" fmla="*/ 73417 h 271625"/>
              <a:gd name="connsiteX1481" fmla="*/ 184869 w 204035"/>
              <a:gd name="connsiteY1481" fmla="*/ 73417 h 271625"/>
              <a:gd name="connsiteX1482" fmla="*/ 184379 w 204035"/>
              <a:gd name="connsiteY1482" fmla="*/ 73417 h 271625"/>
              <a:gd name="connsiteX1483" fmla="*/ 183889 w 204035"/>
              <a:gd name="connsiteY1483" fmla="*/ 73172 h 271625"/>
              <a:gd name="connsiteX1484" fmla="*/ 183400 w 204035"/>
              <a:gd name="connsiteY1484" fmla="*/ 73172 h 271625"/>
              <a:gd name="connsiteX1485" fmla="*/ 182910 w 204035"/>
              <a:gd name="connsiteY1485" fmla="*/ 72927 h 271625"/>
              <a:gd name="connsiteX1486" fmla="*/ 182665 w 204035"/>
              <a:gd name="connsiteY1486" fmla="*/ 72683 h 271625"/>
              <a:gd name="connsiteX1487" fmla="*/ 182175 w 204035"/>
              <a:gd name="connsiteY1487" fmla="*/ 72438 h 271625"/>
              <a:gd name="connsiteX1488" fmla="*/ 181930 w 204035"/>
              <a:gd name="connsiteY1488" fmla="*/ 72193 h 271625"/>
              <a:gd name="connsiteX1489" fmla="*/ 181685 w 204035"/>
              <a:gd name="connsiteY1489" fmla="*/ 71703 h 271625"/>
              <a:gd name="connsiteX1490" fmla="*/ 181440 w 204035"/>
              <a:gd name="connsiteY1490" fmla="*/ 71213 h 271625"/>
              <a:gd name="connsiteX1491" fmla="*/ 181195 w 204035"/>
              <a:gd name="connsiteY1491" fmla="*/ 70723 h 271625"/>
              <a:gd name="connsiteX1492" fmla="*/ 180950 w 204035"/>
              <a:gd name="connsiteY1492" fmla="*/ 70233 h 271625"/>
              <a:gd name="connsiteX1493" fmla="*/ 180950 w 204035"/>
              <a:gd name="connsiteY1493" fmla="*/ 69743 h 271625"/>
              <a:gd name="connsiteX1494" fmla="*/ 180950 w 204035"/>
              <a:gd name="connsiteY1494" fmla="*/ 69254 h 271625"/>
              <a:gd name="connsiteX1495" fmla="*/ 180950 w 204035"/>
              <a:gd name="connsiteY1495" fmla="*/ 68764 h 271625"/>
              <a:gd name="connsiteX1496" fmla="*/ 180950 w 204035"/>
              <a:gd name="connsiteY1496" fmla="*/ 68274 h 271625"/>
              <a:gd name="connsiteX1497" fmla="*/ 180950 w 204035"/>
              <a:gd name="connsiteY1497" fmla="*/ 67784 h 271625"/>
              <a:gd name="connsiteX1498" fmla="*/ 180950 w 204035"/>
              <a:gd name="connsiteY1498" fmla="*/ 67294 h 271625"/>
              <a:gd name="connsiteX1499" fmla="*/ 180950 w 204035"/>
              <a:gd name="connsiteY1499" fmla="*/ 66804 h 271625"/>
              <a:gd name="connsiteX1500" fmla="*/ 181195 w 204035"/>
              <a:gd name="connsiteY1500" fmla="*/ 66314 h 271625"/>
              <a:gd name="connsiteX1501" fmla="*/ 181440 w 204035"/>
              <a:gd name="connsiteY1501" fmla="*/ 65825 h 271625"/>
              <a:gd name="connsiteX1502" fmla="*/ 181685 w 204035"/>
              <a:gd name="connsiteY1502" fmla="*/ 65580 h 271625"/>
              <a:gd name="connsiteX1503" fmla="*/ 181930 w 204035"/>
              <a:gd name="connsiteY1503" fmla="*/ 65335 h 271625"/>
              <a:gd name="connsiteX1504" fmla="*/ 182175 w 204035"/>
              <a:gd name="connsiteY1504" fmla="*/ 65090 h 271625"/>
              <a:gd name="connsiteX1505" fmla="*/ 182420 w 204035"/>
              <a:gd name="connsiteY1505" fmla="*/ 64845 h 271625"/>
              <a:gd name="connsiteX1506" fmla="*/ 182910 w 204035"/>
              <a:gd name="connsiteY1506" fmla="*/ 64600 h 271625"/>
              <a:gd name="connsiteX1507" fmla="*/ 197116 w 204035"/>
              <a:gd name="connsiteY1507" fmla="*/ 56517 h 271625"/>
              <a:gd name="connsiteX1508" fmla="*/ 197606 w 204035"/>
              <a:gd name="connsiteY1508" fmla="*/ 56272 h 271625"/>
              <a:gd name="connsiteX1509" fmla="*/ 198096 w 204035"/>
              <a:gd name="connsiteY1509" fmla="*/ 56027 h 271625"/>
              <a:gd name="connsiteX1510" fmla="*/ 198586 w 204035"/>
              <a:gd name="connsiteY1510" fmla="*/ 56027 h 271625"/>
              <a:gd name="connsiteX1511" fmla="*/ 199076 w 204035"/>
              <a:gd name="connsiteY1511" fmla="*/ 56027 h 271625"/>
              <a:gd name="connsiteX1512" fmla="*/ 199566 w 204035"/>
              <a:gd name="connsiteY1512" fmla="*/ 56027 h 271625"/>
              <a:gd name="connsiteX1513" fmla="*/ 200056 w 204035"/>
              <a:gd name="connsiteY1513" fmla="*/ 56027 h 271625"/>
              <a:gd name="connsiteX1514" fmla="*/ 200545 w 204035"/>
              <a:gd name="connsiteY1514" fmla="*/ 56027 h 271625"/>
              <a:gd name="connsiteX1515" fmla="*/ 201035 w 204035"/>
              <a:gd name="connsiteY1515" fmla="*/ 56027 h 271625"/>
              <a:gd name="connsiteX1516" fmla="*/ 201525 w 204035"/>
              <a:gd name="connsiteY1516" fmla="*/ 56027 h 271625"/>
              <a:gd name="connsiteX1517" fmla="*/ 202015 w 204035"/>
              <a:gd name="connsiteY1517" fmla="*/ 56272 h 271625"/>
              <a:gd name="connsiteX1518" fmla="*/ 202260 w 204035"/>
              <a:gd name="connsiteY1518" fmla="*/ 56517 h 271625"/>
              <a:gd name="connsiteX1519" fmla="*/ 202750 w 204035"/>
              <a:gd name="connsiteY1519" fmla="*/ 56762 h 271625"/>
              <a:gd name="connsiteX1520" fmla="*/ 202995 w 204035"/>
              <a:gd name="connsiteY1520" fmla="*/ 57007 h 271625"/>
              <a:gd name="connsiteX1521" fmla="*/ 203240 w 204035"/>
              <a:gd name="connsiteY1521" fmla="*/ 57252 h 271625"/>
              <a:gd name="connsiteX1522" fmla="*/ 203485 w 204035"/>
              <a:gd name="connsiteY1522" fmla="*/ 57497 h 271625"/>
              <a:gd name="connsiteX1523" fmla="*/ 203730 w 204035"/>
              <a:gd name="connsiteY1523" fmla="*/ 57987 h 271625"/>
              <a:gd name="connsiteX1524" fmla="*/ 203975 w 204035"/>
              <a:gd name="connsiteY1524" fmla="*/ 58477 h 271625"/>
              <a:gd name="connsiteX1525" fmla="*/ 203975 w 204035"/>
              <a:gd name="connsiteY1525" fmla="*/ 58967 h 271625"/>
              <a:gd name="connsiteX1526" fmla="*/ 203975 w 204035"/>
              <a:gd name="connsiteY1526" fmla="*/ 59456 h 271625"/>
              <a:gd name="connsiteX1527" fmla="*/ 203975 w 204035"/>
              <a:gd name="connsiteY1527" fmla="*/ 59946 h 271625"/>
              <a:gd name="connsiteX1528" fmla="*/ 203975 w 204035"/>
              <a:gd name="connsiteY1528" fmla="*/ 60436 h 271625"/>
              <a:gd name="connsiteX1529" fmla="*/ 203975 w 204035"/>
              <a:gd name="connsiteY1529" fmla="*/ 60926 h 271625"/>
              <a:gd name="connsiteX1530" fmla="*/ 203975 w 204035"/>
              <a:gd name="connsiteY1530" fmla="*/ 61416 h 271625"/>
              <a:gd name="connsiteX1531" fmla="*/ 203975 w 204035"/>
              <a:gd name="connsiteY1531" fmla="*/ 61906 h 271625"/>
              <a:gd name="connsiteX1532" fmla="*/ 203730 w 204035"/>
              <a:gd name="connsiteY1532" fmla="*/ 62396 h 271625"/>
              <a:gd name="connsiteX1533" fmla="*/ 203730 w 204035"/>
              <a:gd name="connsiteY1533" fmla="*/ 62640 h 271625"/>
              <a:gd name="connsiteX1534" fmla="*/ 203485 w 204035"/>
              <a:gd name="connsiteY1534" fmla="*/ 63130 h 271625"/>
              <a:gd name="connsiteX1535" fmla="*/ 203240 w 204035"/>
              <a:gd name="connsiteY1535" fmla="*/ 63620 h 271625"/>
              <a:gd name="connsiteX1536" fmla="*/ 202995 w 204035"/>
              <a:gd name="connsiteY1536" fmla="*/ 63865 h 271625"/>
              <a:gd name="connsiteX1537" fmla="*/ 202505 w 204035"/>
              <a:gd name="connsiteY1537" fmla="*/ 64110 h 271625"/>
              <a:gd name="connsiteX1538" fmla="*/ 202260 w 204035"/>
              <a:gd name="connsiteY1538" fmla="*/ 64355 h 271625"/>
              <a:gd name="connsiteX1539" fmla="*/ 201770 w 204035"/>
              <a:gd name="connsiteY1539" fmla="*/ 64600 h 271625"/>
              <a:gd name="connsiteX1540" fmla="*/ 187564 w 204035"/>
              <a:gd name="connsiteY1540" fmla="*/ 72927 h 271625"/>
              <a:gd name="connsiteX1541" fmla="*/ 187564 w 204035"/>
              <a:gd name="connsiteY1541" fmla="*/ 72927 h 271625"/>
              <a:gd name="connsiteX1542" fmla="*/ 58480 w 204035"/>
              <a:gd name="connsiteY1542" fmla="*/ 136364 h 271625"/>
              <a:gd name="connsiteX1543" fmla="*/ 58725 w 204035"/>
              <a:gd name="connsiteY1543" fmla="*/ 136854 h 271625"/>
              <a:gd name="connsiteX1544" fmla="*/ 58725 w 204035"/>
              <a:gd name="connsiteY1544" fmla="*/ 137344 h 271625"/>
              <a:gd name="connsiteX1545" fmla="*/ 58725 w 204035"/>
              <a:gd name="connsiteY1545" fmla="*/ 137834 h 271625"/>
              <a:gd name="connsiteX1546" fmla="*/ 58725 w 204035"/>
              <a:gd name="connsiteY1546" fmla="*/ 138323 h 271625"/>
              <a:gd name="connsiteX1547" fmla="*/ 58725 w 204035"/>
              <a:gd name="connsiteY1547" fmla="*/ 138813 h 271625"/>
              <a:gd name="connsiteX1548" fmla="*/ 58725 w 204035"/>
              <a:gd name="connsiteY1548" fmla="*/ 139303 h 271625"/>
              <a:gd name="connsiteX1549" fmla="*/ 58725 w 204035"/>
              <a:gd name="connsiteY1549" fmla="*/ 139793 h 271625"/>
              <a:gd name="connsiteX1550" fmla="*/ 58725 w 204035"/>
              <a:gd name="connsiteY1550" fmla="*/ 140283 h 271625"/>
              <a:gd name="connsiteX1551" fmla="*/ 58480 w 204035"/>
              <a:gd name="connsiteY1551" fmla="*/ 140773 h 271625"/>
              <a:gd name="connsiteX1552" fmla="*/ 58235 w 204035"/>
              <a:gd name="connsiteY1552" fmla="*/ 141263 h 271625"/>
              <a:gd name="connsiteX1553" fmla="*/ 57990 w 204035"/>
              <a:gd name="connsiteY1553" fmla="*/ 141507 h 271625"/>
              <a:gd name="connsiteX1554" fmla="*/ 57745 w 204035"/>
              <a:gd name="connsiteY1554" fmla="*/ 141752 h 271625"/>
              <a:gd name="connsiteX1555" fmla="*/ 57500 w 204035"/>
              <a:gd name="connsiteY1555" fmla="*/ 141997 h 271625"/>
              <a:gd name="connsiteX1556" fmla="*/ 57255 w 204035"/>
              <a:gd name="connsiteY1556" fmla="*/ 142242 h 271625"/>
              <a:gd name="connsiteX1557" fmla="*/ 56765 w 204035"/>
              <a:gd name="connsiteY1557" fmla="*/ 142487 h 271625"/>
              <a:gd name="connsiteX1558" fmla="*/ 56275 w 204035"/>
              <a:gd name="connsiteY1558" fmla="*/ 142732 h 271625"/>
              <a:gd name="connsiteX1559" fmla="*/ 55785 w 204035"/>
              <a:gd name="connsiteY1559" fmla="*/ 142977 h 271625"/>
              <a:gd name="connsiteX1560" fmla="*/ 55295 w 204035"/>
              <a:gd name="connsiteY1560" fmla="*/ 142977 h 271625"/>
              <a:gd name="connsiteX1561" fmla="*/ 54806 w 204035"/>
              <a:gd name="connsiteY1561" fmla="*/ 142977 h 271625"/>
              <a:gd name="connsiteX1562" fmla="*/ 54316 w 204035"/>
              <a:gd name="connsiteY1562" fmla="*/ 142977 h 271625"/>
              <a:gd name="connsiteX1563" fmla="*/ 53826 w 204035"/>
              <a:gd name="connsiteY1563" fmla="*/ 142977 h 271625"/>
              <a:gd name="connsiteX1564" fmla="*/ 53336 w 204035"/>
              <a:gd name="connsiteY1564" fmla="*/ 142977 h 271625"/>
              <a:gd name="connsiteX1565" fmla="*/ 52846 w 204035"/>
              <a:gd name="connsiteY1565" fmla="*/ 142977 h 271625"/>
              <a:gd name="connsiteX1566" fmla="*/ 52356 w 204035"/>
              <a:gd name="connsiteY1566" fmla="*/ 142732 h 271625"/>
              <a:gd name="connsiteX1567" fmla="*/ 52111 w 204035"/>
              <a:gd name="connsiteY1567" fmla="*/ 142487 h 271625"/>
              <a:gd name="connsiteX1568" fmla="*/ 51621 w 204035"/>
              <a:gd name="connsiteY1568" fmla="*/ 142242 h 271625"/>
              <a:gd name="connsiteX1569" fmla="*/ 51131 w 204035"/>
              <a:gd name="connsiteY1569" fmla="*/ 141997 h 271625"/>
              <a:gd name="connsiteX1570" fmla="*/ 50887 w 204035"/>
              <a:gd name="connsiteY1570" fmla="*/ 141752 h 271625"/>
              <a:gd name="connsiteX1571" fmla="*/ 50642 w 204035"/>
              <a:gd name="connsiteY1571" fmla="*/ 141507 h 271625"/>
              <a:gd name="connsiteX1572" fmla="*/ 50397 w 204035"/>
              <a:gd name="connsiteY1572" fmla="*/ 141018 h 271625"/>
              <a:gd name="connsiteX1573" fmla="*/ 50152 w 204035"/>
              <a:gd name="connsiteY1573" fmla="*/ 140773 h 271625"/>
              <a:gd name="connsiteX1574" fmla="*/ 49907 w 204035"/>
              <a:gd name="connsiteY1574" fmla="*/ 140283 h 271625"/>
              <a:gd name="connsiteX1575" fmla="*/ 49417 w 204035"/>
              <a:gd name="connsiteY1575" fmla="*/ 139058 h 271625"/>
              <a:gd name="connsiteX1576" fmla="*/ 48927 w 204035"/>
              <a:gd name="connsiteY1576" fmla="*/ 137834 h 271625"/>
              <a:gd name="connsiteX1577" fmla="*/ 48437 w 204035"/>
              <a:gd name="connsiteY1577" fmla="*/ 136609 h 271625"/>
              <a:gd name="connsiteX1578" fmla="*/ 47947 w 204035"/>
              <a:gd name="connsiteY1578" fmla="*/ 135384 h 271625"/>
              <a:gd name="connsiteX1579" fmla="*/ 47457 w 204035"/>
              <a:gd name="connsiteY1579" fmla="*/ 134160 h 271625"/>
              <a:gd name="connsiteX1580" fmla="*/ 47212 w 204035"/>
              <a:gd name="connsiteY1580" fmla="*/ 132935 h 271625"/>
              <a:gd name="connsiteX1581" fmla="*/ 46723 w 204035"/>
              <a:gd name="connsiteY1581" fmla="*/ 131465 h 271625"/>
              <a:gd name="connsiteX1582" fmla="*/ 46478 w 204035"/>
              <a:gd name="connsiteY1582" fmla="*/ 130241 h 271625"/>
              <a:gd name="connsiteX1583" fmla="*/ 46233 w 204035"/>
              <a:gd name="connsiteY1583" fmla="*/ 129016 h 271625"/>
              <a:gd name="connsiteX1584" fmla="*/ 45988 w 204035"/>
              <a:gd name="connsiteY1584" fmla="*/ 127547 h 271625"/>
              <a:gd name="connsiteX1585" fmla="*/ 45743 w 204035"/>
              <a:gd name="connsiteY1585" fmla="*/ 126322 h 271625"/>
              <a:gd name="connsiteX1586" fmla="*/ 45498 w 204035"/>
              <a:gd name="connsiteY1586" fmla="*/ 124852 h 271625"/>
              <a:gd name="connsiteX1587" fmla="*/ 45498 w 204035"/>
              <a:gd name="connsiteY1587" fmla="*/ 123383 h 271625"/>
              <a:gd name="connsiteX1588" fmla="*/ 45498 w 204035"/>
              <a:gd name="connsiteY1588" fmla="*/ 122158 h 271625"/>
              <a:gd name="connsiteX1589" fmla="*/ 45498 w 204035"/>
              <a:gd name="connsiteY1589" fmla="*/ 120689 h 271625"/>
              <a:gd name="connsiteX1590" fmla="*/ 45498 w 204035"/>
              <a:gd name="connsiteY1590" fmla="*/ 119464 h 271625"/>
              <a:gd name="connsiteX1591" fmla="*/ 45498 w 204035"/>
              <a:gd name="connsiteY1591" fmla="*/ 118974 h 271625"/>
              <a:gd name="connsiteX1592" fmla="*/ 45498 w 204035"/>
              <a:gd name="connsiteY1592" fmla="*/ 118484 h 271625"/>
              <a:gd name="connsiteX1593" fmla="*/ 45498 w 204035"/>
              <a:gd name="connsiteY1593" fmla="*/ 117994 h 271625"/>
              <a:gd name="connsiteX1594" fmla="*/ 45743 w 204035"/>
              <a:gd name="connsiteY1594" fmla="*/ 117504 h 271625"/>
              <a:gd name="connsiteX1595" fmla="*/ 45988 w 204035"/>
              <a:gd name="connsiteY1595" fmla="*/ 117015 h 271625"/>
              <a:gd name="connsiteX1596" fmla="*/ 46233 w 204035"/>
              <a:gd name="connsiteY1596" fmla="*/ 116770 h 271625"/>
              <a:gd name="connsiteX1597" fmla="*/ 46478 w 204035"/>
              <a:gd name="connsiteY1597" fmla="*/ 116280 h 271625"/>
              <a:gd name="connsiteX1598" fmla="*/ 46723 w 204035"/>
              <a:gd name="connsiteY1598" fmla="*/ 116035 h 271625"/>
              <a:gd name="connsiteX1599" fmla="*/ 46967 w 204035"/>
              <a:gd name="connsiteY1599" fmla="*/ 115790 h 271625"/>
              <a:gd name="connsiteX1600" fmla="*/ 47457 w 204035"/>
              <a:gd name="connsiteY1600" fmla="*/ 115545 h 271625"/>
              <a:gd name="connsiteX1601" fmla="*/ 47702 w 204035"/>
              <a:gd name="connsiteY1601" fmla="*/ 115300 h 271625"/>
              <a:gd name="connsiteX1602" fmla="*/ 48192 w 204035"/>
              <a:gd name="connsiteY1602" fmla="*/ 115055 h 271625"/>
              <a:gd name="connsiteX1603" fmla="*/ 48682 w 204035"/>
              <a:gd name="connsiteY1603" fmla="*/ 114810 h 271625"/>
              <a:gd name="connsiteX1604" fmla="*/ 49172 w 204035"/>
              <a:gd name="connsiteY1604" fmla="*/ 114810 h 271625"/>
              <a:gd name="connsiteX1605" fmla="*/ 49662 w 204035"/>
              <a:gd name="connsiteY1605" fmla="*/ 114810 h 271625"/>
              <a:gd name="connsiteX1606" fmla="*/ 50152 w 204035"/>
              <a:gd name="connsiteY1606" fmla="*/ 114810 h 271625"/>
              <a:gd name="connsiteX1607" fmla="*/ 50642 w 204035"/>
              <a:gd name="connsiteY1607" fmla="*/ 114810 h 271625"/>
              <a:gd name="connsiteX1608" fmla="*/ 51131 w 204035"/>
              <a:gd name="connsiteY1608" fmla="*/ 114810 h 271625"/>
              <a:gd name="connsiteX1609" fmla="*/ 51621 w 204035"/>
              <a:gd name="connsiteY1609" fmla="*/ 114810 h 271625"/>
              <a:gd name="connsiteX1610" fmla="*/ 52111 w 204035"/>
              <a:gd name="connsiteY1610" fmla="*/ 115055 h 271625"/>
              <a:gd name="connsiteX1611" fmla="*/ 52356 w 204035"/>
              <a:gd name="connsiteY1611" fmla="*/ 115300 h 271625"/>
              <a:gd name="connsiteX1612" fmla="*/ 52846 w 204035"/>
              <a:gd name="connsiteY1612" fmla="*/ 115545 h 271625"/>
              <a:gd name="connsiteX1613" fmla="*/ 53091 w 204035"/>
              <a:gd name="connsiteY1613" fmla="*/ 115790 h 271625"/>
              <a:gd name="connsiteX1614" fmla="*/ 53581 w 204035"/>
              <a:gd name="connsiteY1614" fmla="*/ 116035 h 271625"/>
              <a:gd name="connsiteX1615" fmla="*/ 53826 w 204035"/>
              <a:gd name="connsiteY1615" fmla="*/ 116280 h 271625"/>
              <a:gd name="connsiteX1616" fmla="*/ 54071 w 204035"/>
              <a:gd name="connsiteY1616" fmla="*/ 116770 h 271625"/>
              <a:gd name="connsiteX1617" fmla="*/ 54316 w 204035"/>
              <a:gd name="connsiteY1617" fmla="*/ 117015 h 271625"/>
              <a:gd name="connsiteX1618" fmla="*/ 54561 w 204035"/>
              <a:gd name="connsiteY1618" fmla="*/ 117504 h 271625"/>
              <a:gd name="connsiteX1619" fmla="*/ 54806 w 204035"/>
              <a:gd name="connsiteY1619" fmla="*/ 117994 h 271625"/>
              <a:gd name="connsiteX1620" fmla="*/ 54806 w 204035"/>
              <a:gd name="connsiteY1620" fmla="*/ 118484 h 271625"/>
              <a:gd name="connsiteX1621" fmla="*/ 54806 w 204035"/>
              <a:gd name="connsiteY1621" fmla="*/ 118974 h 271625"/>
              <a:gd name="connsiteX1622" fmla="*/ 54806 w 204035"/>
              <a:gd name="connsiteY1622" fmla="*/ 119464 h 271625"/>
              <a:gd name="connsiteX1623" fmla="*/ 54806 w 204035"/>
              <a:gd name="connsiteY1623" fmla="*/ 120689 h 271625"/>
              <a:gd name="connsiteX1624" fmla="*/ 54806 w 204035"/>
              <a:gd name="connsiteY1624" fmla="*/ 121913 h 271625"/>
              <a:gd name="connsiteX1625" fmla="*/ 54806 w 204035"/>
              <a:gd name="connsiteY1625" fmla="*/ 123138 h 271625"/>
              <a:gd name="connsiteX1626" fmla="*/ 54806 w 204035"/>
              <a:gd name="connsiteY1626" fmla="*/ 124362 h 271625"/>
              <a:gd name="connsiteX1627" fmla="*/ 54806 w 204035"/>
              <a:gd name="connsiteY1627" fmla="*/ 125587 h 271625"/>
              <a:gd name="connsiteX1628" fmla="*/ 55051 w 204035"/>
              <a:gd name="connsiteY1628" fmla="*/ 126812 h 271625"/>
              <a:gd name="connsiteX1629" fmla="*/ 55295 w 204035"/>
              <a:gd name="connsiteY1629" fmla="*/ 128036 h 271625"/>
              <a:gd name="connsiteX1630" fmla="*/ 55540 w 204035"/>
              <a:gd name="connsiteY1630" fmla="*/ 129261 h 271625"/>
              <a:gd name="connsiteX1631" fmla="*/ 55785 w 204035"/>
              <a:gd name="connsiteY1631" fmla="*/ 130486 h 271625"/>
              <a:gd name="connsiteX1632" fmla="*/ 56030 w 204035"/>
              <a:gd name="connsiteY1632" fmla="*/ 131710 h 271625"/>
              <a:gd name="connsiteX1633" fmla="*/ 56275 w 204035"/>
              <a:gd name="connsiteY1633" fmla="*/ 132935 h 271625"/>
              <a:gd name="connsiteX1634" fmla="*/ 56765 w 204035"/>
              <a:gd name="connsiteY1634" fmla="*/ 134160 h 271625"/>
              <a:gd name="connsiteX1635" fmla="*/ 57010 w 204035"/>
              <a:gd name="connsiteY1635" fmla="*/ 135384 h 271625"/>
              <a:gd name="connsiteX1636" fmla="*/ 57500 w 204035"/>
              <a:gd name="connsiteY1636" fmla="*/ 136364 h 271625"/>
              <a:gd name="connsiteX1637" fmla="*/ 57990 w 204035"/>
              <a:gd name="connsiteY1637" fmla="*/ 137589 h 271625"/>
              <a:gd name="connsiteX1638" fmla="*/ 58480 w 204035"/>
              <a:gd name="connsiteY1638" fmla="*/ 138568 h 271625"/>
              <a:gd name="connsiteX1639" fmla="*/ 58480 w 204035"/>
              <a:gd name="connsiteY1639" fmla="*/ 138568 h 271625"/>
              <a:gd name="connsiteX1640" fmla="*/ 58480 w 204035"/>
              <a:gd name="connsiteY1640" fmla="*/ 138568 h 271625"/>
              <a:gd name="connsiteX1641" fmla="*/ 58480 w 204035"/>
              <a:gd name="connsiteY1641" fmla="*/ 99380 h 271625"/>
              <a:gd name="connsiteX1642" fmla="*/ 58235 w 204035"/>
              <a:gd name="connsiteY1642" fmla="*/ 99870 h 271625"/>
              <a:gd name="connsiteX1643" fmla="*/ 57990 w 204035"/>
              <a:gd name="connsiteY1643" fmla="*/ 100115 h 271625"/>
              <a:gd name="connsiteX1644" fmla="*/ 57745 w 204035"/>
              <a:gd name="connsiteY1644" fmla="*/ 100604 h 271625"/>
              <a:gd name="connsiteX1645" fmla="*/ 57500 w 204035"/>
              <a:gd name="connsiteY1645" fmla="*/ 100849 h 271625"/>
              <a:gd name="connsiteX1646" fmla="*/ 57010 w 204035"/>
              <a:gd name="connsiteY1646" fmla="*/ 101094 h 271625"/>
              <a:gd name="connsiteX1647" fmla="*/ 56765 w 204035"/>
              <a:gd name="connsiteY1647" fmla="*/ 101339 h 271625"/>
              <a:gd name="connsiteX1648" fmla="*/ 56275 w 204035"/>
              <a:gd name="connsiteY1648" fmla="*/ 101584 h 271625"/>
              <a:gd name="connsiteX1649" fmla="*/ 56030 w 204035"/>
              <a:gd name="connsiteY1649" fmla="*/ 101829 h 271625"/>
              <a:gd name="connsiteX1650" fmla="*/ 55540 w 204035"/>
              <a:gd name="connsiteY1650" fmla="*/ 102074 h 271625"/>
              <a:gd name="connsiteX1651" fmla="*/ 55051 w 204035"/>
              <a:gd name="connsiteY1651" fmla="*/ 102074 h 271625"/>
              <a:gd name="connsiteX1652" fmla="*/ 54561 w 204035"/>
              <a:gd name="connsiteY1652" fmla="*/ 102074 h 271625"/>
              <a:gd name="connsiteX1653" fmla="*/ 54071 w 204035"/>
              <a:gd name="connsiteY1653" fmla="*/ 102074 h 271625"/>
              <a:gd name="connsiteX1654" fmla="*/ 53581 w 204035"/>
              <a:gd name="connsiteY1654" fmla="*/ 102074 h 271625"/>
              <a:gd name="connsiteX1655" fmla="*/ 53091 w 204035"/>
              <a:gd name="connsiteY1655" fmla="*/ 102074 h 271625"/>
              <a:gd name="connsiteX1656" fmla="*/ 52601 w 204035"/>
              <a:gd name="connsiteY1656" fmla="*/ 101829 h 271625"/>
              <a:gd name="connsiteX1657" fmla="*/ 52111 w 204035"/>
              <a:gd name="connsiteY1657" fmla="*/ 101829 h 271625"/>
              <a:gd name="connsiteX1658" fmla="*/ 51621 w 204035"/>
              <a:gd name="connsiteY1658" fmla="*/ 101584 h 271625"/>
              <a:gd name="connsiteX1659" fmla="*/ 51131 w 204035"/>
              <a:gd name="connsiteY1659" fmla="*/ 101339 h 271625"/>
              <a:gd name="connsiteX1660" fmla="*/ 50887 w 204035"/>
              <a:gd name="connsiteY1660" fmla="*/ 101094 h 271625"/>
              <a:gd name="connsiteX1661" fmla="*/ 50397 w 204035"/>
              <a:gd name="connsiteY1661" fmla="*/ 100849 h 271625"/>
              <a:gd name="connsiteX1662" fmla="*/ 50152 w 204035"/>
              <a:gd name="connsiteY1662" fmla="*/ 100604 h 271625"/>
              <a:gd name="connsiteX1663" fmla="*/ 49907 w 204035"/>
              <a:gd name="connsiteY1663" fmla="*/ 100115 h 271625"/>
              <a:gd name="connsiteX1664" fmla="*/ 49662 w 204035"/>
              <a:gd name="connsiteY1664" fmla="*/ 99870 h 271625"/>
              <a:gd name="connsiteX1665" fmla="*/ 49417 w 204035"/>
              <a:gd name="connsiteY1665" fmla="*/ 99380 h 271625"/>
              <a:gd name="connsiteX1666" fmla="*/ 49417 w 204035"/>
              <a:gd name="connsiteY1666" fmla="*/ 98890 h 271625"/>
              <a:gd name="connsiteX1667" fmla="*/ 49417 w 204035"/>
              <a:gd name="connsiteY1667" fmla="*/ 98400 h 271625"/>
              <a:gd name="connsiteX1668" fmla="*/ 49417 w 204035"/>
              <a:gd name="connsiteY1668" fmla="*/ 97910 h 271625"/>
              <a:gd name="connsiteX1669" fmla="*/ 49417 w 204035"/>
              <a:gd name="connsiteY1669" fmla="*/ 97420 h 271625"/>
              <a:gd name="connsiteX1670" fmla="*/ 49417 w 204035"/>
              <a:gd name="connsiteY1670" fmla="*/ 96930 h 271625"/>
              <a:gd name="connsiteX1671" fmla="*/ 49417 w 204035"/>
              <a:gd name="connsiteY1671" fmla="*/ 96441 h 271625"/>
              <a:gd name="connsiteX1672" fmla="*/ 49417 w 204035"/>
              <a:gd name="connsiteY1672" fmla="*/ 95951 h 271625"/>
              <a:gd name="connsiteX1673" fmla="*/ 49417 w 204035"/>
              <a:gd name="connsiteY1673" fmla="*/ 95461 h 271625"/>
              <a:gd name="connsiteX1674" fmla="*/ 49907 w 204035"/>
              <a:gd name="connsiteY1674" fmla="*/ 94236 h 271625"/>
              <a:gd name="connsiteX1675" fmla="*/ 50397 w 204035"/>
              <a:gd name="connsiteY1675" fmla="*/ 93012 h 271625"/>
              <a:gd name="connsiteX1676" fmla="*/ 50887 w 204035"/>
              <a:gd name="connsiteY1676" fmla="*/ 91787 h 271625"/>
              <a:gd name="connsiteX1677" fmla="*/ 51621 w 204035"/>
              <a:gd name="connsiteY1677" fmla="*/ 90562 h 271625"/>
              <a:gd name="connsiteX1678" fmla="*/ 52356 w 204035"/>
              <a:gd name="connsiteY1678" fmla="*/ 89338 h 271625"/>
              <a:gd name="connsiteX1679" fmla="*/ 53091 w 204035"/>
              <a:gd name="connsiteY1679" fmla="*/ 88113 h 271625"/>
              <a:gd name="connsiteX1680" fmla="*/ 53826 w 204035"/>
              <a:gd name="connsiteY1680" fmla="*/ 86888 h 271625"/>
              <a:gd name="connsiteX1681" fmla="*/ 54561 w 204035"/>
              <a:gd name="connsiteY1681" fmla="*/ 85664 h 271625"/>
              <a:gd name="connsiteX1682" fmla="*/ 54561 w 204035"/>
              <a:gd name="connsiteY1682" fmla="*/ 85664 h 271625"/>
              <a:gd name="connsiteX1683" fmla="*/ 54561 w 204035"/>
              <a:gd name="connsiteY1683" fmla="*/ 85664 h 271625"/>
              <a:gd name="connsiteX1684" fmla="*/ 55295 w 204035"/>
              <a:gd name="connsiteY1684" fmla="*/ 84439 h 271625"/>
              <a:gd name="connsiteX1685" fmla="*/ 56030 w 204035"/>
              <a:gd name="connsiteY1685" fmla="*/ 83459 h 271625"/>
              <a:gd name="connsiteX1686" fmla="*/ 57010 w 204035"/>
              <a:gd name="connsiteY1686" fmla="*/ 82480 h 271625"/>
              <a:gd name="connsiteX1687" fmla="*/ 57990 w 204035"/>
              <a:gd name="connsiteY1687" fmla="*/ 81500 h 271625"/>
              <a:gd name="connsiteX1688" fmla="*/ 58970 w 204035"/>
              <a:gd name="connsiteY1688" fmla="*/ 80520 h 271625"/>
              <a:gd name="connsiteX1689" fmla="*/ 59949 w 204035"/>
              <a:gd name="connsiteY1689" fmla="*/ 79541 h 271625"/>
              <a:gd name="connsiteX1690" fmla="*/ 60929 w 204035"/>
              <a:gd name="connsiteY1690" fmla="*/ 78561 h 271625"/>
              <a:gd name="connsiteX1691" fmla="*/ 61909 w 204035"/>
              <a:gd name="connsiteY1691" fmla="*/ 77581 h 271625"/>
              <a:gd name="connsiteX1692" fmla="*/ 62889 w 204035"/>
              <a:gd name="connsiteY1692" fmla="*/ 76601 h 271625"/>
              <a:gd name="connsiteX1693" fmla="*/ 63868 w 204035"/>
              <a:gd name="connsiteY1693" fmla="*/ 75622 h 271625"/>
              <a:gd name="connsiteX1694" fmla="*/ 64848 w 204035"/>
              <a:gd name="connsiteY1694" fmla="*/ 74642 h 271625"/>
              <a:gd name="connsiteX1695" fmla="*/ 65828 w 204035"/>
              <a:gd name="connsiteY1695" fmla="*/ 73662 h 271625"/>
              <a:gd name="connsiteX1696" fmla="*/ 66808 w 204035"/>
              <a:gd name="connsiteY1696" fmla="*/ 72683 h 271625"/>
              <a:gd name="connsiteX1697" fmla="*/ 68032 w 204035"/>
              <a:gd name="connsiteY1697" fmla="*/ 71948 h 271625"/>
              <a:gd name="connsiteX1698" fmla="*/ 69012 w 204035"/>
              <a:gd name="connsiteY1698" fmla="*/ 70968 h 271625"/>
              <a:gd name="connsiteX1699" fmla="*/ 70237 w 204035"/>
              <a:gd name="connsiteY1699" fmla="*/ 70233 h 271625"/>
              <a:gd name="connsiteX1700" fmla="*/ 70237 w 204035"/>
              <a:gd name="connsiteY1700" fmla="*/ 70233 h 271625"/>
              <a:gd name="connsiteX1701" fmla="*/ 71462 w 204035"/>
              <a:gd name="connsiteY1701" fmla="*/ 69498 h 271625"/>
              <a:gd name="connsiteX1702" fmla="*/ 72441 w 204035"/>
              <a:gd name="connsiteY1702" fmla="*/ 68764 h 271625"/>
              <a:gd name="connsiteX1703" fmla="*/ 73666 w 204035"/>
              <a:gd name="connsiteY1703" fmla="*/ 68029 h 271625"/>
              <a:gd name="connsiteX1704" fmla="*/ 74891 w 204035"/>
              <a:gd name="connsiteY1704" fmla="*/ 67294 h 271625"/>
              <a:gd name="connsiteX1705" fmla="*/ 76115 w 204035"/>
              <a:gd name="connsiteY1705" fmla="*/ 66804 h 271625"/>
              <a:gd name="connsiteX1706" fmla="*/ 77340 w 204035"/>
              <a:gd name="connsiteY1706" fmla="*/ 66069 h 271625"/>
              <a:gd name="connsiteX1707" fmla="*/ 78565 w 204035"/>
              <a:gd name="connsiteY1707" fmla="*/ 65580 h 271625"/>
              <a:gd name="connsiteX1708" fmla="*/ 79790 w 204035"/>
              <a:gd name="connsiteY1708" fmla="*/ 65090 h 271625"/>
              <a:gd name="connsiteX1709" fmla="*/ 81014 w 204035"/>
              <a:gd name="connsiteY1709" fmla="*/ 64600 h 271625"/>
              <a:gd name="connsiteX1710" fmla="*/ 82239 w 204035"/>
              <a:gd name="connsiteY1710" fmla="*/ 64110 h 271625"/>
              <a:gd name="connsiteX1711" fmla="*/ 83464 w 204035"/>
              <a:gd name="connsiteY1711" fmla="*/ 63620 h 271625"/>
              <a:gd name="connsiteX1712" fmla="*/ 84688 w 204035"/>
              <a:gd name="connsiteY1712" fmla="*/ 63130 h 271625"/>
              <a:gd name="connsiteX1713" fmla="*/ 85913 w 204035"/>
              <a:gd name="connsiteY1713" fmla="*/ 62640 h 271625"/>
              <a:gd name="connsiteX1714" fmla="*/ 87138 w 204035"/>
              <a:gd name="connsiteY1714" fmla="*/ 62396 h 271625"/>
              <a:gd name="connsiteX1715" fmla="*/ 88362 w 204035"/>
              <a:gd name="connsiteY1715" fmla="*/ 61906 h 271625"/>
              <a:gd name="connsiteX1716" fmla="*/ 89832 w 204035"/>
              <a:gd name="connsiteY1716" fmla="*/ 61661 h 271625"/>
              <a:gd name="connsiteX1717" fmla="*/ 91057 w 204035"/>
              <a:gd name="connsiteY1717" fmla="*/ 61416 h 271625"/>
              <a:gd name="connsiteX1718" fmla="*/ 92282 w 204035"/>
              <a:gd name="connsiteY1718" fmla="*/ 61171 h 271625"/>
              <a:gd name="connsiteX1719" fmla="*/ 93751 w 204035"/>
              <a:gd name="connsiteY1719" fmla="*/ 60926 h 271625"/>
              <a:gd name="connsiteX1720" fmla="*/ 95221 w 204035"/>
              <a:gd name="connsiteY1720" fmla="*/ 60681 h 271625"/>
              <a:gd name="connsiteX1721" fmla="*/ 96446 w 204035"/>
              <a:gd name="connsiteY1721" fmla="*/ 60681 h 271625"/>
              <a:gd name="connsiteX1722" fmla="*/ 97915 w 204035"/>
              <a:gd name="connsiteY1722" fmla="*/ 60681 h 271625"/>
              <a:gd name="connsiteX1723" fmla="*/ 99140 w 204035"/>
              <a:gd name="connsiteY1723" fmla="*/ 60681 h 271625"/>
              <a:gd name="connsiteX1724" fmla="*/ 100610 w 204035"/>
              <a:gd name="connsiteY1724" fmla="*/ 60681 h 271625"/>
              <a:gd name="connsiteX1725" fmla="*/ 101099 w 204035"/>
              <a:gd name="connsiteY1725" fmla="*/ 60681 h 271625"/>
              <a:gd name="connsiteX1726" fmla="*/ 101589 w 204035"/>
              <a:gd name="connsiteY1726" fmla="*/ 60681 h 271625"/>
              <a:gd name="connsiteX1727" fmla="*/ 102079 w 204035"/>
              <a:gd name="connsiteY1727" fmla="*/ 60681 h 271625"/>
              <a:gd name="connsiteX1728" fmla="*/ 102569 w 204035"/>
              <a:gd name="connsiteY1728" fmla="*/ 60926 h 271625"/>
              <a:gd name="connsiteX1729" fmla="*/ 103059 w 204035"/>
              <a:gd name="connsiteY1729" fmla="*/ 61171 h 271625"/>
              <a:gd name="connsiteX1730" fmla="*/ 103549 w 204035"/>
              <a:gd name="connsiteY1730" fmla="*/ 61416 h 271625"/>
              <a:gd name="connsiteX1731" fmla="*/ 103794 w 204035"/>
              <a:gd name="connsiteY1731" fmla="*/ 61661 h 271625"/>
              <a:gd name="connsiteX1732" fmla="*/ 104039 w 204035"/>
              <a:gd name="connsiteY1732" fmla="*/ 61906 h 271625"/>
              <a:gd name="connsiteX1733" fmla="*/ 104284 w 204035"/>
              <a:gd name="connsiteY1733" fmla="*/ 62151 h 271625"/>
              <a:gd name="connsiteX1734" fmla="*/ 104529 w 204035"/>
              <a:gd name="connsiteY1734" fmla="*/ 62640 h 271625"/>
              <a:gd name="connsiteX1735" fmla="*/ 104774 w 204035"/>
              <a:gd name="connsiteY1735" fmla="*/ 62885 h 271625"/>
              <a:gd name="connsiteX1736" fmla="*/ 105018 w 204035"/>
              <a:gd name="connsiteY1736" fmla="*/ 63375 h 271625"/>
              <a:gd name="connsiteX1737" fmla="*/ 105018 w 204035"/>
              <a:gd name="connsiteY1737" fmla="*/ 63865 h 271625"/>
              <a:gd name="connsiteX1738" fmla="*/ 105018 w 204035"/>
              <a:gd name="connsiteY1738" fmla="*/ 64355 h 271625"/>
              <a:gd name="connsiteX1739" fmla="*/ 105018 w 204035"/>
              <a:gd name="connsiteY1739" fmla="*/ 64845 h 271625"/>
              <a:gd name="connsiteX1740" fmla="*/ 105018 w 204035"/>
              <a:gd name="connsiteY1740" fmla="*/ 65335 h 271625"/>
              <a:gd name="connsiteX1741" fmla="*/ 105018 w 204035"/>
              <a:gd name="connsiteY1741" fmla="*/ 65825 h 271625"/>
              <a:gd name="connsiteX1742" fmla="*/ 105018 w 204035"/>
              <a:gd name="connsiteY1742" fmla="*/ 66314 h 271625"/>
              <a:gd name="connsiteX1743" fmla="*/ 105018 w 204035"/>
              <a:gd name="connsiteY1743" fmla="*/ 66804 h 271625"/>
              <a:gd name="connsiteX1744" fmla="*/ 105018 w 204035"/>
              <a:gd name="connsiteY1744" fmla="*/ 67294 h 271625"/>
              <a:gd name="connsiteX1745" fmla="*/ 104774 w 204035"/>
              <a:gd name="connsiteY1745" fmla="*/ 67539 h 271625"/>
              <a:gd name="connsiteX1746" fmla="*/ 104529 w 204035"/>
              <a:gd name="connsiteY1746" fmla="*/ 68029 h 271625"/>
              <a:gd name="connsiteX1747" fmla="*/ 104284 w 204035"/>
              <a:gd name="connsiteY1747" fmla="*/ 68519 h 271625"/>
              <a:gd name="connsiteX1748" fmla="*/ 104039 w 204035"/>
              <a:gd name="connsiteY1748" fmla="*/ 68764 h 271625"/>
              <a:gd name="connsiteX1749" fmla="*/ 103794 w 204035"/>
              <a:gd name="connsiteY1749" fmla="*/ 69009 h 271625"/>
              <a:gd name="connsiteX1750" fmla="*/ 103549 w 204035"/>
              <a:gd name="connsiteY1750" fmla="*/ 69254 h 271625"/>
              <a:gd name="connsiteX1751" fmla="*/ 103059 w 204035"/>
              <a:gd name="connsiteY1751" fmla="*/ 69498 h 271625"/>
              <a:gd name="connsiteX1752" fmla="*/ 102569 w 204035"/>
              <a:gd name="connsiteY1752" fmla="*/ 69743 h 271625"/>
              <a:gd name="connsiteX1753" fmla="*/ 102079 w 204035"/>
              <a:gd name="connsiteY1753" fmla="*/ 69988 h 271625"/>
              <a:gd name="connsiteX1754" fmla="*/ 101589 w 204035"/>
              <a:gd name="connsiteY1754" fmla="*/ 69988 h 271625"/>
              <a:gd name="connsiteX1755" fmla="*/ 101099 w 204035"/>
              <a:gd name="connsiteY1755" fmla="*/ 69988 h 271625"/>
              <a:gd name="connsiteX1756" fmla="*/ 100610 w 204035"/>
              <a:gd name="connsiteY1756" fmla="*/ 69988 h 271625"/>
              <a:gd name="connsiteX1757" fmla="*/ 99385 w 204035"/>
              <a:gd name="connsiteY1757" fmla="*/ 69988 h 271625"/>
              <a:gd name="connsiteX1758" fmla="*/ 98160 w 204035"/>
              <a:gd name="connsiteY1758" fmla="*/ 69988 h 271625"/>
              <a:gd name="connsiteX1759" fmla="*/ 96935 w 204035"/>
              <a:gd name="connsiteY1759" fmla="*/ 69988 h 271625"/>
              <a:gd name="connsiteX1760" fmla="*/ 95711 w 204035"/>
              <a:gd name="connsiteY1760" fmla="*/ 69988 h 271625"/>
              <a:gd name="connsiteX1761" fmla="*/ 94486 w 204035"/>
              <a:gd name="connsiteY1761" fmla="*/ 69988 h 271625"/>
              <a:gd name="connsiteX1762" fmla="*/ 93261 w 204035"/>
              <a:gd name="connsiteY1762" fmla="*/ 70233 h 271625"/>
              <a:gd name="connsiteX1763" fmla="*/ 92037 w 204035"/>
              <a:gd name="connsiteY1763" fmla="*/ 70478 h 271625"/>
              <a:gd name="connsiteX1764" fmla="*/ 90812 w 204035"/>
              <a:gd name="connsiteY1764" fmla="*/ 70723 h 271625"/>
              <a:gd name="connsiteX1765" fmla="*/ 89587 w 204035"/>
              <a:gd name="connsiteY1765" fmla="*/ 70968 h 271625"/>
              <a:gd name="connsiteX1766" fmla="*/ 88362 w 204035"/>
              <a:gd name="connsiteY1766" fmla="*/ 71213 h 271625"/>
              <a:gd name="connsiteX1767" fmla="*/ 87138 w 204035"/>
              <a:gd name="connsiteY1767" fmla="*/ 71458 h 271625"/>
              <a:gd name="connsiteX1768" fmla="*/ 86158 w 204035"/>
              <a:gd name="connsiteY1768" fmla="*/ 71948 h 271625"/>
              <a:gd name="connsiteX1769" fmla="*/ 84933 w 204035"/>
              <a:gd name="connsiteY1769" fmla="*/ 72193 h 271625"/>
              <a:gd name="connsiteX1770" fmla="*/ 83709 w 204035"/>
              <a:gd name="connsiteY1770" fmla="*/ 72683 h 271625"/>
              <a:gd name="connsiteX1771" fmla="*/ 82729 w 204035"/>
              <a:gd name="connsiteY1771" fmla="*/ 73172 h 271625"/>
              <a:gd name="connsiteX1772" fmla="*/ 81504 w 204035"/>
              <a:gd name="connsiteY1772" fmla="*/ 73662 h 271625"/>
              <a:gd name="connsiteX1773" fmla="*/ 80524 w 204035"/>
              <a:gd name="connsiteY1773" fmla="*/ 74152 h 271625"/>
              <a:gd name="connsiteX1774" fmla="*/ 79545 w 204035"/>
              <a:gd name="connsiteY1774" fmla="*/ 74642 h 271625"/>
              <a:gd name="connsiteX1775" fmla="*/ 78565 w 204035"/>
              <a:gd name="connsiteY1775" fmla="*/ 75132 h 271625"/>
              <a:gd name="connsiteX1776" fmla="*/ 77585 w 204035"/>
              <a:gd name="connsiteY1776" fmla="*/ 75622 h 271625"/>
              <a:gd name="connsiteX1777" fmla="*/ 76605 w 204035"/>
              <a:gd name="connsiteY1777" fmla="*/ 76112 h 271625"/>
              <a:gd name="connsiteX1778" fmla="*/ 75626 w 204035"/>
              <a:gd name="connsiteY1778" fmla="*/ 76601 h 271625"/>
              <a:gd name="connsiteX1779" fmla="*/ 74646 w 204035"/>
              <a:gd name="connsiteY1779" fmla="*/ 77336 h 271625"/>
              <a:gd name="connsiteX1780" fmla="*/ 73666 w 204035"/>
              <a:gd name="connsiteY1780" fmla="*/ 77826 h 271625"/>
              <a:gd name="connsiteX1781" fmla="*/ 73666 w 204035"/>
              <a:gd name="connsiteY1781" fmla="*/ 77826 h 271625"/>
              <a:gd name="connsiteX1782" fmla="*/ 73666 w 204035"/>
              <a:gd name="connsiteY1782" fmla="*/ 77826 h 271625"/>
              <a:gd name="connsiteX1783" fmla="*/ 72686 w 204035"/>
              <a:gd name="connsiteY1783" fmla="*/ 78561 h 271625"/>
              <a:gd name="connsiteX1784" fmla="*/ 71706 w 204035"/>
              <a:gd name="connsiteY1784" fmla="*/ 79296 h 271625"/>
              <a:gd name="connsiteX1785" fmla="*/ 70727 w 204035"/>
              <a:gd name="connsiteY1785" fmla="*/ 80030 h 271625"/>
              <a:gd name="connsiteX1786" fmla="*/ 69747 w 204035"/>
              <a:gd name="connsiteY1786" fmla="*/ 80765 h 271625"/>
              <a:gd name="connsiteX1787" fmla="*/ 68767 w 204035"/>
              <a:gd name="connsiteY1787" fmla="*/ 81500 h 271625"/>
              <a:gd name="connsiteX1788" fmla="*/ 67787 w 204035"/>
              <a:gd name="connsiteY1788" fmla="*/ 82235 h 271625"/>
              <a:gd name="connsiteX1789" fmla="*/ 66073 w 204035"/>
              <a:gd name="connsiteY1789" fmla="*/ 83704 h 271625"/>
              <a:gd name="connsiteX1790" fmla="*/ 64603 w 204035"/>
              <a:gd name="connsiteY1790" fmla="*/ 85419 h 271625"/>
              <a:gd name="connsiteX1791" fmla="*/ 63134 w 204035"/>
              <a:gd name="connsiteY1791" fmla="*/ 87133 h 271625"/>
              <a:gd name="connsiteX1792" fmla="*/ 61664 w 204035"/>
              <a:gd name="connsiteY1792" fmla="*/ 88848 h 271625"/>
              <a:gd name="connsiteX1793" fmla="*/ 60929 w 204035"/>
              <a:gd name="connsiteY1793" fmla="*/ 89828 h 271625"/>
              <a:gd name="connsiteX1794" fmla="*/ 60194 w 204035"/>
              <a:gd name="connsiteY1794" fmla="*/ 90807 h 271625"/>
              <a:gd name="connsiteX1795" fmla="*/ 60194 w 204035"/>
              <a:gd name="connsiteY1795" fmla="*/ 90807 h 271625"/>
              <a:gd name="connsiteX1796" fmla="*/ 58970 w 204035"/>
              <a:gd name="connsiteY1796" fmla="*/ 92767 h 271625"/>
              <a:gd name="connsiteX1797" fmla="*/ 58480 w 204035"/>
              <a:gd name="connsiteY1797" fmla="*/ 93746 h 271625"/>
              <a:gd name="connsiteX1798" fmla="*/ 57990 w 204035"/>
              <a:gd name="connsiteY1798" fmla="*/ 94726 h 271625"/>
              <a:gd name="connsiteX1799" fmla="*/ 57500 w 204035"/>
              <a:gd name="connsiteY1799" fmla="*/ 95706 h 271625"/>
              <a:gd name="connsiteX1800" fmla="*/ 57010 w 204035"/>
              <a:gd name="connsiteY1800" fmla="*/ 96686 h 271625"/>
              <a:gd name="connsiteX1801" fmla="*/ 56520 w 204035"/>
              <a:gd name="connsiteY1801" fmla="*/ 97665 h 271625"/>
              <a:gd name="connsiteX1802" fmla="*/ 56030 w 204035"/>
              <a:gd name="connsiteY1802" fmla="*/ 98645 h 271625"/>
              <a:gd name="connsiteX1803" fmla="*/ 56030 w 204035"/>
              <a:gd name="connsiteY1803" fmla="*/ 98645 h 2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</a:cxnLst>
            <a:rect l="l" t="t" r="r" b="b"/>
            <a:pathLst>
              <a:path w="204035" h="271625">
                <a:moveTo>
                  <a:pt x="77830" y="237764"/>
                </a:moveTo>
                <a:lnTo>
                  <a:pt x="77340" y="237764"/>
                </a:lnTo>
                <a:lnTo>
                  <a:pt x="76850" y="237764"/>
                </a:lnTo>
                <a:lnTo>
                  <a:pt x="76360" y="237764"/>
                </a:lnTo>
                <a:lnTo>
                  <a:pt x="75870" y="237519"/>
                </a:lnTo>
                <a:lnTo>
                  <a:pt x="75381" y="237275"/>
                </a:lnTo>
                <a:lnTo>
                  <a:pt x="75136" y="237030"/>
                </a:lnTo>
                <a:lnTo>
                  <a:pt x="74646" y="236785"/>
                </a:lnTo>
                <a:lnTo>
                  <a:pt x="74401" y="236540"/>
                </a:lnTo>
                <a:lnTo>
                  <a:pt x="74156" y="236295"/>
                </a:lnTo>
                <a:lnTo>
                  <a:pt x="73911" y="235805"/>
                </a:lnTo>
                <a:lnTo>
                  <a:pt x="73666" y="235560"/>
                </a:lnTo>
                <a:lnTo>
                  <a:pt x="73421" y="235070"/>
                </a:lnTo>
                <a:lnTo>
                  <a:pt x="73176" y="234580"/>
                </a:lnTo>
                <a:lnTo>
                  <a:pt x="73176" y="234090"/>
                </a:lnTo>
                <a:lnTo>
                  <a:pt x="73176" y="233601"/>
                </a:lnTo>
                <a:lnTo>
                  <a:pt x="73176" y="233111"/>
                </a:lnTo>
                <a:lnTo>
                  <a:pt x="73176" y="232621"/>
                </a:lnTo>
                <a:lnTo>
                  <a:pt x="73176" y="232131"/>
                </a:lnTo>
                <a:lnTo>
                  <a:pt x="73176" y="231641"/>
                </a:lnTo>
                <a:lnTo>
                  <a:pt x="73421" y="231151"/>
                </a:lnTo>
                <a:lnTo>
                  <a:pt x="73666" y="230661"/>
                </a:lnTo>
                <a:lnTo>
                  <a:pt x="73911" y="230417"/>
                </a:lnTo>
                <a:lnTo>
                  <a:pt x="74156" y="229927"/>
                </a:lnTo>
                <a:lnTo>
                  <a:pt x="74401" y="229682"/>
                </a:lnTo>
                <a:lnTo>
                  <a:pt x="74646" y="229437"/>
                </a:lnTo>
                <a:lnTo>
                  <a:pt x="75136" y="229192"/>
                </a:lnTo>
                <a:lnTo>
                  <a:pt x="75381" y="228947"/>
                </a:lnTo>
                <a:lnTo>
                  <a:pt x="75870" y="228702"/>
                </a:lnTo>
                <a:lnTo>
                  <a:pt x="76360" y="228457"/>
                </a:lnTo>
                <a:lnTo>
                  <a:pt x="76850" y="228457"/>
                </a:lnTo>
                <a:lnTo>
                  <a:pt x="77340" y="228457"/>
                </a:lnTo>
                <a:lnTo>
                  <a:pt x="77830" y="228457"/>
                </a:lnTo>
                <a:lnTo>
                  <a:pt x="127063" y="228457"/>
                </a:lnTo>
                <a:lnTo>
                  <a:pt x="127553" y="228457"/>
                </a:lnTo>
                <a:lnTo>
                  <a:pt x="128043" y="228457"/>
                </a:lnTo>
                <a:lnTo>
                  <a:pt x="128533" y="228457"/>
                </a:lnTo>
                <a:lnTo>
                  <a:pt x="129023" y="228702"/>
                </a:lnTo>
                <a:lnTo>
                  <a:pt x="129513" y="228947"/>
                </a:lnTo>
                <a:lnTo>
                  <a:pt x="130002" y="229192"/>
                </a:lnTo>
                <a:lnTo>
                  <a:pt x="130247" y="229437"/>
                </a:lnTo>
                <a:lnTo>
                  <a:pt x="130492" y="229682"/>
                </a:lnTo>
                <a:lnTo>
                  <a:pt x="130737" y="229927"/>
                </a:lnTo>
                <a:lnTo>
                  <a:pt x="130982" y="230417"/>
                </a:lnTo>
                <a:lnTo>
                  <a:pt x="131227" y="230661"/>
                </a:lnTo>
                <a:lnTo>
                  <a:pt x="131472" y="231151"/>
                </a:lnTo>
                <a:lnTo>
                  <a:pt x="131472" y="231641"/>
                </a:lnTo>
                <a:lnTo>
                  <a:pt x="131472" y="232131"/>
                </a:lnTo>
                <a:lnTo>
                  <a:pt x="131472" y="232621"/>
                </a:lnTo>
                <a:lnTo>
                  <a:pt x="131472" y="233111"/>
                </a:lnTo>
                <a:lnTo>
                  <a:pt x="131472" y="233601"/>
                </a:lnTo>
                <a:lnTo>
                  <a:pt x="131472" y="234090"/>
                </a:lnTo>
                <a:lnTo>
                  <a:pt x="131472" y="234580"/>
                </a:lnTo>
                <a:lnTo>
                  <a:pt x="131472" y="235070"/>
                </a:lnTo>
                <a:lnTo>
                  <a:pt x="131227" y="235560"/>
                </a:lnTo>
                <a:lnTo>
                  <a:pt x="130982" y="235805"/>
                </a:lnTo>
                <a:lnTo>
                  <a:pt x="130737" y="236295"/>
                </a:lnTo>
                <a:lnTo>
                  <a:pt x="130492" y="236540"/>
                </a:lnTo>
                <a:lnTo>
                  <a:pt x="130247" y="236785"/>
                </a:lnTo>
                <a:lnTo>
                  <a:pt x="130002" y="237030"/>
                </a:lnTo>
                <a:lnTo>
                  <a:pt x="129513" y="237275"/>
                </a:lnTo>
                <a:lnTo>
                  <a:pt x="129023" y="237519"/>
                </a:lnTo>
                <a:lnTo>
                  <a:pt x="128533" y="237764"/>
                </a:lnTo>
                <a:lnTo>
                  <a:pt x="128043" y="237764"/>
                </a:lnTo>
                <a:lnTo>
                  <a:pt x="127553" y="237764"/>
                </a:lnTo>
                <a:lnTo>
                  <a:pt x="127063" y="237764"/>
                </a:lnTo>
                <a:lnTo>
                  <a:pt x="77830" y="237764"/>
                </a:lnTo>
                <a:lnTo>
                  <a:pt x="77830" y="237764"/>
                </a:lnTo>
                <a:close/>
                <a:moveTo>
                  <a:pt x="83219" y="254664"/>
                </a:moveTo>
                <a:lnTo>
                  <a:pt x="82729" y="254664"/>
                </a:lnTo>
                <a:lnTo>
                  <a:pt x="82239" y="254664"/>
                </a:lnTo>
                <a:lnTo>
                  <a:pt x="81749" y="254664"/>
                </a:lnTo>
                <a:lnTo>
                  <a:pt x="81259" y="254420"/>
                </a:lnTo>
                <a:lnTo>
                  <a:pt x="80769" y="254175"/>
                </a:lnTo>
                <a:lnTo>
                  <a:pt x="80524" y="253930"/>
                </a:lnTo>
                <a:lnTo>
                  <a:pt x="80034" y="253685"/>
                </a:lnTo>
                <a:lnTo>
                  <a:pt x="79790" y="253440"/>
                </a:lnTo>
                <a:lnTo>
                  <a:pt x="79545" y="253195"/>
                </a:lnTo>
                <a:lnTo>
                  <a:pt x="79300" y="252705"/>
                </a:lnTo>
                <a:lnTo>
                  <a:pt x="79055" y="252460"/>
                </a:lnTo>
                <a:lnTo>
                  <a:pt x="78810" y="251970"/>
                </a:lnTo>
                <a:lnTo>
                  <a:pt x="78565" y="251480"/>
                </a:lnTo>
                <a:lnTo>
                  <a:pt x="78565" y="250991"/>
                </a:lnTo>
                <a:lnTo>
                  <a:pt x="78565" y="250501"/>
                </a:lnTo>
                <a:lnTo>
                  <a:pt x="78565" y="250011"/>
                </a:lnTo>
                <a:lnTo>
                  <a:pt x="78565" y="249521"/>
                </a:lnTo>
                <a:lnTo>
                  <a:pt x="78565" y="249031"/>
                </a:lnTo>
                <a:lnTo>
                  <a:pt x="78565" y="248541"/>
                </a:lnTo>
                <a:lnTo>
                  <a:pt x="78810" y="248051"/>
                </a:lnTo>
                <a:lnTo>
                  <a:pt x="79055" y="247562"/>
                </a:lnTo>
                <a:lnTo>
                  <a:pt x="79300" y="247317"/>
                </a:lnTo>
                <a:lnTo>
                  <a:pt x="79545" y="246827"/>
                </a:lnTo>
                <a:lnTo>
                  <a:pt x="79790" y="246582"/>
                </a:lnTo>
                <a:lnTo>
                  <a:pt x="80034" y="246337"/>
                </a:lnTo>
                <a:lnTo>
                  <a:pt x="80524" y="246092"/>
                </a:lnTo>
                <a:lnTo>
                  <a:pt x="80769" y="245847"/>
                </a:lnTo>
                <a:lnTo>
                  <a:pt x="81259" y="245602"/>
                </a:lnTo>
                <a:lnTo>
                  <a:pt x="81749" y="245357"/>
                </a:lnTo>
                <a:lnTo>
                  <a:pt x="82239" y="245357"/>
                </a:lnTo>
                <a:lnTo>
                  <a:pt x="82729" y="245357"/>
                </a:lnTo>
                <a:lnTo>
                  <a:pt x="83219" y="245357"/>
                </a:lnTo>
                <a:lnTo>
                  <a:pt x="121430" y="245357"/>
                </a:lnTo>
                <a:lnTo>
                  <a:pt x="121919" y="245357"/>
                </a:lnTo>
                <a:lnTo>
                  <a:pt x="122409" y="245357"/>
                </a:lnTo>
                <a:lnTo>
                  <a:pt x="122899" y="245357"/>
                </a:lnTo>
                <a:lnTo>
                  <a:pt x="123389" y="245602"/>
                </a:lnTo>
                <a:lnTo>
                  <a:pt x="123879" y="245847"/>
                </a:lnTo>
                <a:lnTo>
                  <a:pt x="124369" y="246092"/>
                </a:lnTo>
                <a:lnTo>
                  <a:pt x="124614" y="246337"/>
                </a:lnTo>
                <a:lnTo>
                  <a:pt x="124859" y="246582"/>
                </a:lnTo>
                <a:lnTo>
                  <a:pt x="125104" y="246827"/>
                </a:lnTo>
                <a:lnTo>
                  <a:pt x="125349" y="247317"/>
                </a:lnTo>
                <a:lnTo>
                  <a:pt x="125594" y="247562"/>
                </a:lnTo>
                <a:lnTo>
                  <a:pt x="125838" y="248051"/>
                </a:lnTo>
                <a:lnTo>
                  <a:pt x="125838" y="248541"/>
                </a:lnTo>
                <a:lnTo>
                  <a:pt x="125838" y="249031"/>
                </a:lnTo>
                <a:lnTo>
                  <a:pt x="125838" y="249521"/>
                </a:lnTo>
                <a:lnTo>
                  <a:pt x="125838" y="250011"/>
                </a:lnTo>
                <a:lnTo>
                  <a:pt x="125838" y="250501"/>
                </a:lnTo>
                <a:lnTo>
                  <a:pt x="125838" y="250991"/>
                </a:lnTo>
                <a:lnTo>
                  <a:pt x="125838" y="251480"/>
                </a:lnTo>
                <a:lnTo>
                  <a:pt x="125838" y="251970"/>
                </a:lnTo>
                <a:lnTo>
                  <a:pt x="125594" y="252460"/>
                </a:lnTo>
                <a:lnTo>
                  <a:pt x="125349" y="252705"/>
                </a:lnTo>
                <a:lnTo>
                  <a:pt x="125104" y="253195"/>
                </a:lnTo>
                <a:lnTo>
                  <a:pt x="124859" y="253440"/>
                </a:lnTo>
                <a:lnTo>
                  <a:pt x="124614" y="253685"/>
                </a:lnTo>
                <a:lnTo>
                  <a:pt x="124369" y="253930"/>
                </a:lnTo>
                <a:lnTo>
                  <a:pt x="123879" y="254175"/>
                </a:lnTo>
                <a:lnTo>
                  <a:pt x="123389" y="254420"/>
                </a:lnTo>
                <a:lnTo>
                  <a:pt x="122899" y="254664"/>
                </a:lnTo>
                <a:lnTo>
                  <a:pt x="122409" y="254664"/>
                </a:lnTo>
                <a:lnTo>
                  <a:pt x="121919" y="254664"/>
                </a:lnTo>
                <a:lnTo>
                  <a:pt x="121430" y="254664"/>
                </a:lnTo>
                <a:lnTo>
                  <a:pt x="83219" y="254664"/>
                </a:lnTo>
                <a:lnTo>
                  <a:pt x="83219" y="254664"/>
                </a:lnTo>
                <a:close/>
                <a:moveTo>
                  <a:pt x="106733" y="21248"/>
                </a:moveTo>
                <a:lnTo>
                  <a:pt x="106733" y="21737"/>
                </a:lnTo>
                <a:lnTo>
                  <a:pt x="106733" y="22227"/>
                </a:lnTo>
                <a:lnTo>
                  <a:pt x="106733" y="22717"/>
                </a:lnTo>
                <a:lnTo>
                  <a:pt x="106488" y="23207"/>
                </a:lnTo>
                <a:lnTo>
                  <a:pt x="106243" y="23697"/>
                </a:lnTo>
                <a:lnTo>
                  <a:pt x="105998" y="23942"/>
                </a:lnTo>
                <a:lnTo>
                  <a:pt x="105753" y="24432"/>
                </a:lnTo>
                <a:lnTo>
                  <a:pt x="105508" y="24677"/>
                </a:lnTo>
                <a:lnTo>
                  <a:pt x="105263" y="24921"/>
                </a:lnTo>
                <a:lnTo>
                  <a:pt x="104774" y="25166"/>
                </a:lnTo>
                <a:lnTo>
                  <a:pt x="104529" y="25411"/>
                </a:lnTo>
                <a:lnTo>
                  <a:pt x="104039" y="25656"/>
                </a:lnTo>
                <a:lnTo>
                  <a:pt x="103549" y="25901"/>
                </a:lnTo>
                <a:lnTo>
                  <a:pt x="103059" y="25901"/>
                </a:lnTo>
                <a:lnTo>
                  <a:pt x="102569" y="25901"/>
                </a:lnTo>
                <a:lnTo>
                  <a:pt x="102079" y="25901"/>
                </a:lnTo>
                <a:lnTo>
                  <a:pt x="101589" y="25901"/>
                </a:lnTo>
                <a:lnTo>
                  <a:pt x="101099" y="25901"/>
                </a:lnTo>
                <a:lnTo>
                  <a:pt x="100610" y="25901"/>
                </a:lnTo>
                <a:lnTo>
                  <a:pt x="100120" y="25656"/>
                </a:lnTo>
                <a:lnTo>
                  <a:pt x="99630" y="25411"/>
                </a:lnTo>
                <a:lnTo>
                  <a:pt x="99385" y="25166"/>
                </a:lnTo>
                <a:lnTo>
                  <a:pt x="98895" y="24921"/>
                </a:lnTo>
                <a:lnTo>
                  <a:pt x="98650" y="24677"/>
                </a:lnTo>
                <a:lnTo>
                  <a:pt x="98405" y="24432"/>
                </a:lnTo>
                <a:lnTo>
                  <a:pt x="98160" y="23942"/>
                </a:lnTo>
                <a:lnTo>
                  <a:pt x="97915" y="23697"/>
                </a:lnTo>
                <a:lnTo>
                  <a:pt x="97670" y="23207"/>
                </a:lnTo>
                <a:lnTo>
                  <a:pt x="97425" y="22717"/>
                </a:lnTo>
                <a:lnTo>
                  <a:pt x="97425" y="22227"/>
                </a:lnTo>
                <a:lnTo>
                  <a:pt x="97425" y="21737"/>
                </a:lnTo>
                <a:lnTo>
                  <a:pt x="97425" y="21248"/>
                </a:lnTo>
                <a:lnTo>
                  <a:pt x="97425" y="4837"/>
                </a:lnTo>
                <a:lnTo>
                  <a:pt x="97425" y="4347"/>
                </a:lnTo>
                <a:lnTo>
                  <a:pt x="97425" y="3858"/>
                </a:lnTo>
                <a:lnTo>
                  <a:pt x="97425" y="3368"/>
                </a:lnTo>
                <a:lnTo>
                  <a:pt x="97670" y="2878"/>
                </a:lnTo>
                <a:lnTo>
                  <a:pt x="97915" y="2388"/>
                </a:lnTo>
                <a:lnTo>
                  <a:pt x="98160" y="2143"/>
                </a:lnTo>
                <a:lnTo>
                  <a:pt x="98405" y="1653"/>
                </a:lnTo>
                <a:lnTo>
                  <a:pt x="98650" y="1408"/>
                </a:lnTo>
                <a:lnTo>
                  <a:pt x="98895" y="1163"/>
                </a:lnTo>
                <a:lnTo>
                  <a:pt x="99385" y="918"/>
                </a:lnTo>
                <a:lnTo>
                  <a:pt x="99630" y="674"/>
                </a:lnTo>
                <a:lnTo>
                  <a:pt x="100120" y="429"/>
                </a:lnTo>
                <a:lnTo>
                  <a:pt x="100610" y="184"/>
                </a:lnTo>
                <a:lnTo>
                  <a:pt x="101099" y="184"/>
                </a:lnTo>
                <a:lnTo>
                  <a:pt x="101589" y="184"/>
                </a:lnTo>
                <a:lnTo>
                  <a:pt x="102079" y="184"/>
                </a:lnTo>
                <a:lnTo>
                  <a:pt x="102569" y="184"/>
                </a:lnTo>
                <a:lnTo>
                  <a:pt x="103059" y="184"/>
                </a:lnTo>
                <a:lnTo>
                  <a:pt x="103549" y="184"/>
                </a:lnTo>
                <a:lnTo>
                  <a:pt x="104039" y="429"/>
                </a:lnTo>
                <a:lnTo>
                  <a:pt x="104529" y="674"/>
                </a:lnTo>
                <a:lnTo>
                  <a:pt x="104774" y="918"/>
                </a:lnTo>
                <a:lnTo>
                  <a:pt x="105263" y="1163"/>
                </a:lnTo>
                <a:lnTo>
                  <a:pt x="105508" y="1408"/>
                </a:lnTo>
                <a:lnTo>
                  <a:pt x="105753" y="1653"/>
                </a:lnTo>
                <a:lnTo>
                  <a:pt x="105998" y="2143"/>
                </a:lnTo>
                <a:lnTo>
                  <a:pt x="106243" y="2388"/>
                </a:lnTo>
                <a:lnTo>
                  <a:pt x="106488" y="2878"/>
                </a:lnTo>
                <a:lnTo>
                  <a:pt x="106733" y="3368"/>
                </a:lnTo>
                <a:lnTo>
                  <a:pt x="106733" y="3858"/>
                </a:lnTo>
                <a:lnTo>
                  <a:pt x="106733" y="4347"/>
                </a:lnTo>
                <a:lnTo>
                  <a:pt x="106733" y="4837"/>
                </a:lnTo>
                <a:lnTo>
                  <a:pt x="106733" y="21248"/>
                </a:lnTo>
                <a:lnTo>
                  <a:pt x="106733" y="21248"/>
                </a:lnTo>
                <a:close/>
                <a:moveTo>
                  <a:pt x="114816" y="196127"/>
                </a:moveTo>
                <a:lnTo>
                  <a:pt x="114816" y="196616"/>
                </a:lnTo>
                <a:lnTo>
                  <a:pt x="114816" y="197106"/>
                </a:lnTo>
                <a:lnTo>
                  <a:pt x="114816" y="197596"/>
                </a:lnTo>
                <a:lnTo>
                  <a:pt x="114816" y="198086"/>
                </a:lnTo>
                <a:lnTo>
                  <a:pt x="114571" y="198576"/>
                </a:lnTo>
                <a:lnTo>
                  <a:pt x="114326" y="199066"/>
                </a:lnTo>
                <a:lnTo>
                  <a:pt x="114081" y="199311"/>
                </a:lnTo>
                <a:lnTo>
                  <a:pt x="113836" y="199556"/>
                </a:lnTo>
                <a:lnTo>
                  <a:pt x="113591" y="199800"/>
                </a:lnTo>
                <a:lnTo>
                  <a:pt x="113346" y="200045"/>
                </a:lnTo>
                <a:lnTo>
                  <a:pt x="112857" y="200290"/>
                </a:lnTo>
                <a:lnTo>
                  <a:pt x="112367" y="200535"/>
                </a:lnTo>
                <a:lnTo>
                  <a:pt x="111877" y="200535"/>
                </a:lnTo>
                <a:lnTo>
                  <a:pt x="111387" y="200535"/>
                </a:lnTo>
                <a:lnTo>
                  <a:pt x="110897" y="200535"/>
                </a:lnTo>
                <a:lnTo>
                  <a:pt x="110407" y="200535"/>
                </a:lnTo>
                <a:lnTo>
                  <a:pt x="109917" y="200535"/>
                </a:lnTo>
                <a:lnTo>
                  <a:pt x="109427" y="200535"/>
                </a:lnTo>
                <a:lnTo>
                  <a:pt x="108938" y="200535"/>
                </a:lnTo>
                <a:lnTo>
                  <a:pt x="108448" y="200535"/>
                </a:lnTo>
                <a:lnTo>
                  <a:pt x="107958" y="200290"/>
                </a:lnTo>
                <a:lnTo>
                  <a:pt x="107713" y="200045"/>
                </a:lnTo>
                <a:lnTo>
                  <a:pt x="107223" y="199800"/>
                </a:lnTo>
                <a:lnTo>
                  <a:pt x="106978" y="199556"/>
                </a:lnTo>
                <a:lnTo>
                  <a:pt x="106733" y="199311"/>
                </a:lnTo>
                <a:lnTo>
                  <a:pt x="106488" y="199066"/>
                </a:lnTo>
                <a:lnTo>
                  <a:pt x="106243" y="198576"/>
                </a:lnTo>
                <a:lnTo>
                  <a:pt x="105998" y="198086"/>
                </a:lnTo>
                <a:lnTo>
                  <a:pt x="105753" y="197596"/>
                </a:lnTo>
                <a:lnTo>
                  <a:pt x="105753" y="197106"/>
                </a:lnTo>
                <a:lnTo>
                  <a:pt x="105753" y="196616"/>
                </a:lnTo>
                <a:lnTo>
                  <a:pt x="105753" y="196127"/>
                </a:lnTo>
                <a:lnTo>
                  <a:pt x="105753" y="194412"/>
                </a:lnTo>
                <a:lnTo>
                  <a:pt x="105753" y="192698"/>
                </a:lnTo>
                <a:lnTo>
                  <a:pt x="105753" y="190983"/>
                </a:lnTo>
                <a:lnTo>
                  <a:pt x="105753" y="189269"/>
                </a:lnTo>
                <a:lnTo>
                  <a:pt x="105753" y="187554"/>
                </a:lnTo>
                <a:lnTo>
                  <a:pt x="105753" y="186084"/>
                </a:lnTo>
                <a:lnTo>
                  <a:pt x="105753" y="182900"/>
                </a:lnTo>
                <a:lnTo>
                  <a:pt x="105753" y="179961"/>
                </a:lnTo>
                <a:lnTo>
                  <a:pt x="105998" y="177022"/>
                </a:lnTo>
                <a:lnTo>
                  <a:pt x="105998" y="174083"/>
                </a:lnTo>
                <a:lnTo>
                  <a:pt x="106243" y="171389"/>
                </a:lnTo>
                <a:lnTo>
                  <a:pt x="106243" y="168695"/>
                </a:lnTo>
                <a:lnTo>
                  <a:pt x="106488" y="166000"/>
                </a:lnTo>
                <a:lnTo>
                  <a:pt x="106733" y="163306"/>
                </a:lnTo>
                <a:lnTo>
                  <a:pt x="106978" y="160857"/>
                </a:lnTo>
                <a:lnTo>
                  <a:pt x="107468" y="158163"/>
                </a:lnTo>
                <a:lnTo>
                  <a:pt x="107958" y="155713"/>
                </a:lnTo>
                <a:lnTo>
                  <a:pt x="108448" y="153264"/>
                </a:lnTo>
                <a:lnTo>
                  <a:pt x="108938" y="150815"/>
                </a:lnTo>
                <a:lnTo>
                  <a:pt x="109427" y="148365"/>
                </a:lnTo>
                <a:lnTo>
                  <a:pt x="109917" y="145916"/>
                </a:lnTo>
                <a:lnTo>
                  <a:pt x="110407" y="143467"/>
                </a:lnTo>
                <a:lnTo>
                  <a:pt x="111142" y="141018"/>
                </a:lnTo>
                <a:lnTo>
                  <a:pt x="111877" y="138568"/>
                </a:lnTo>
                <a:lnTo>
                  <a:pt x="112612" y="136119"/>
                </a:lnTo>
                <a:lnTo>
                  <a:pt x="113591" y="133670"/>
                </a:lnTo>
                <a:lnTo>
                  <a:pt x="114571" y="131220"/>
                </a:lnTo>
                <a:lnTo>
                  <a:pt x="115551" y="128771"/>
                </a:lnTo>
                <a:lnTo>
                  <a:pt x="116531" y="126322"/>
                </a:lnTo>
                <a:lnTo>
                  <a:pt x="117755" y="123873"/>
                </a:lnTo>
                <a:lnTo>
                  <a:pt x="118735" y="121668"/>
                </a:lnTo>
                <a:lnTo>
                  <a:pt x="118000" y="121913"/>
                </a:lnTo>
                <a:lnTo>
                  <a:pt x="116776" y="122403"/>
                </a:lnTo>
                <a:lnTo>
                  <a:pt x="115796" y="122648"/>
                </a:lnTo>
                <a:lnTo>
                  <a:pt x="114571" y="122893"/>
                </a:lnTo>
                <a:lnTo>
                  <a:pt x="114081" y="123138"/>
                </a:lnTo>
                <a:lnTo>
                  <a:pt x="113591" y="123138"/>
                </a:lnTo>
                <a:lnTo>
                  <a:pt x="113102" y="123138"/>
                </a:lnTo>
                <a:lnTo>
                  <a:pt x="112612" y="123138"/>
                </a:lnTo>
                <a:lnTo>
                  <a:pt x="112122" y="123138"/>
                </a:lnTo>
                <a:lnTo>
                  <a:pt x="111632" y="123138"/>
                </a:lnTo>
                <a:lnTo>
                  <a:pt x="111142" y="123138"/>
                </a:lnTo>
                <a:lnTo>
                  <a:pt x="110652" y="123138"/>
                </a:lnTo>
                <a:lnTo>
                  <a:pt x="110162" y="123138"/>
                </a:lnTo>
                <a:lnTo>
                  <a:pt x="109672" y="122893"/>
                </a:lnTo>
                <a:lnTo>
                  <a:pt x="109182" y="122648"/>
                </a:lnTo>
                <a:lnTo>
                  <a:pt x="108693" y="122403"/>
                </a:lnTo>
                <a:lnTo>
                  <a:pt x="108203" y="122158"/>
                </a:lnTo>
                <a:lnTo>
                  <a:pt x="107713" y="121913"/>
                </a:lnTo>
                <a:lnTo>
                  <a:pt x="106978" y="121423"/>
                </a:lnTo>
                <a:lnTo>
                  <a:pt x="106488" y="120933"/>
                </a:lnTo>
                <a:lnTo>
                  <a:pt x="105998" y="120444"/>
                </a:lnTo>
                <a:lnTo>
                  <a:pt x="105508" y="119954"/>
                </a:lnTo>
                <a:lnTo>
                  <a:pt x="102814" y="117749"/>
                </a:lnTo>
                <a:lnTo>
                  <a:pt x="100365" y="119954"/>
                </a:lnTo>
                <a:lnTo>
                  <a:pt x="99630" y="120444"/>
                </a:lnTo>
                <a:lnTo>
                  <a:pt x="99140" y="120933"/>
                </a:lnTo>
                <a:lnTo>
                  <a:pt x="98650" y="121423"/>
                </a:lnTo>
                <a:lnTo>
                  <a:pt x="98160" y="121913"/>
                </a:lnTo>
                <a:lnTo>
                  <a:pt x="97670" y="122158"/>
                </a:lnTo>
                <a:lnTo>
                  <a:pt x="97180" y="122403"/>
                </a:lnTo>
                <a:lnTo>
                  <a:pt x="96690" y="122648"/>
                </a:lnTo>
                <a:lnTo>
                  <a:pt x="96201" y="122893"/>
                </a:lnTo>
                <a:lnTo>
                  <a:pt x="95711" y="122893"/>
                </a:lnTo>
                <a:lnTo>
                  <a:pt x="95221" y="123138"/>
                </a:lnTo>
                <a:lnTo>
                  <a:pt x="94731" y="123138"/>
                </a:lnTo>
                <a:lnTo>
                  <a:pt x="94241" y="123138"/>
                </a:lnTo>
                <a:lnTo>
                  <a:pt x="93751" y="123138"/>
                </a:lnTo>
                <a:lnTo>
                  <a:pt x="93261" y="123138"/>
                </a:lnTo>
                <a:lnTo>
                  <a:pt x="92771" y="123138"/>
                </a:lnTo>
                <a:lnTo>
                  <a:pt x="92282" y="123138"/>
                </a:lnTo>
                <a:lnTo>
                  <a:pt x="91792" y="123138"/>
                </a:lnTo>
                <a:lnTo>
                  <a:pt x="91302" y="123138"/>
                </a:lnTo>
                <a:lnTo>
                  <a:pt x="90077" y="122893"/>
                </a:lnTo>
                <a:lnTo>
                  <a:pt x="89097" y="122648"/>
                </a:lnTo>
                <a:lnTo>
                  <a:pt x="87873" y="122158"/>
                </a:lnTo>
                <a:lnTo>
                  <a:pt x="87138" y="121913"/>
                </a:lnTo>
                <a:lnTo>
                  <a:pt x="88118" y="124118"/>
                </a:lnTo>
                <a:lnTo>
                  <a:pt x="89342" y="126567"/>
                </a:lnTo>
                <a:lnTo>
                  <a:pt x="90322" y="129016"/>
                </a:lnTo>
                <a:lnTo>
                  <a:pt x="91302" y="131465"/>
                </a:lnTo>
                <a:lnTo>
                  <a:pt x="92282" y="133915"/>
                </a:lnTo>
                <a:lnTo>
                  <a:pt x="93261" y="136364"/>
                </a:lnTo>
                <a:lnTo>
                  <a:pt x="93996" y="138813"/>
                </a:lnTo>
                <a:lnTo>
                  <a:pt x="94731" y="141263"/>
                </a:lnTo>
                <a:lnTo>
                  <a:pt x="95466" y="143712"/>
                </a:lnTo>
                <a:lnTo>
                  <a:pt x="95956" y="146161"/>
                </a:lnTo>
                <a:lnTo>
                  <a:pt x="96446" y="148610"/>
                </a:lnTo>
                <a:lnTo>
                  <a:pt x="96935" y="151060"/>
                </a:lnTo>
                <a:lnTo>
                  <a:pt x="97425" y="153509"/>
                </a:lnTo>
                <a:lnTo>
                  <a:pt x="97915" y="155958"/>
                </a:lnTo>
                <a:lnTo>
                  <a:pt x="98160" y="158408"/>
                </a:lnTo>
                <a:lnTo>
                  <a:pt x="98650" y="161102"/>
                </a:lnTo>
                <a:lnTo>
                  <a:pt x="98895" y="163551"/>
                </a:lnTo>
                <a:lnTo>
                  <a:pt x="99140" y="166245"/>
                </a:lnTo>
                <a:lnTo>
                  <a:pt x="99385" y="168939"/>
                </a:lnTo>
                <a:lnTo>
                  <a:pt x="99630" y="171634"/>
                </a:lnTo>
                <a:lnTo>
                  <a:pt x="99630" y="174328"/>
                </a:lnTo>
                <a:lnTo>
                  <a:pt x="99875" y="177267"/>
                </a:lnTo>
                <a:lnTo>
                  <a:pt x="99875" y="180206"/>
                </a:lnTo>
                <a:lnTo>
                  <a:pt x="99875" y="183145"/>
                </a:lnTo>
                <a:lnTo>
                  <a:pt x="99875" y="186329"/>
                </a:lnTo>
                <a:lnTo>
                  <a:pt x="99875" y="187799"/>
                </a:lnTo>
                <a:lnTo>
                  <a:pt x="99875" y="189513"/>
                </a:lnTo>
                <a:lnTo>
                  <a:pt x="99875" y="191228"/>
                </a:lnTo>
                <a:lnTo>
                  <a:pt x="99875" y="192942"/>
                </a:lnTo>
                <a:lnTo>
                  <a:pt x="99875" y="194657"/>
                </a:lnTo>
                <a:lnTo>
                  <a:pt x="99875" y="196371"/>
                </a:lnTo>
                <a:lnTo>
                  <a:pt x="99875" y="196861"/>
                </a:lnTo>
                <a:lnTo>
                  <a:pt x="99875" y="197351"/>
                </a:lnTo>
                <a:lnTo>
                  <a:pt x="99875" y="197841"/>
                </a:lnTo>
                <a:lnTo>
                  <a:pt x="99875" y="198331"/>
                </a:lnTo>
                <a:lnTo>
                  <a:pt x="99630" y="198821"/>
                </a:lnTo>
                <a:lnTo>
                  <a:pt x="99385" y="199311"/>
                </a:lnTo>
                <a:lnTo>
                  <a:pt x="99140" y="199556"/>
                </a:lnTo>
                <a:lnTo>
                  <a:pt x="98895" y="199800"/>
                </a:lnTo>
                <a:lnTo>
                  <a:pt x="98650" y="200045"/>
                </a:lnTo>
                <a:lnTo>
                  <a:pt x="98405" y="200290"/>
                </a:lnTo>
                <a:lnTo>
                  <a:pt x="97915" y="200535"/>
                </a:lnTo>
                <a:lnTo>
                  <a:pt x="97425" y="200780"/>
                </a:lnTo>
                <a:lnTo>
                  <a:pt x="96935" y="200780"/>
                </a:lnTo>
                <a:lnTo>
                  <a:pt x="96446" y="200780"/>
                </a:lnTo>
                <a:lnTo>
                  <a:pt x="95956" y="200780"/>
                </a:lnTo>
                <a:lnTo>
                  <a:pt x="95466" y="200780"/>
                </a:lnTo>
                <a:lnTo>
                  <a:pt x="94976" y="200780"/>
                </a:lnTo>
                <a:lnTo>
                  <a:pt x="94486" y="200780"/>
                </a:lnTo>
                <a:lnTo>
                  <a:pt x="93996" y="200780"/>
                </a:lnTo>
                <a:lnTo>
                  <a:pt x="93506" y="200780"/>
                </a:lnTo>
                <a:lnTo>
                  <a:pt x="93016" y="200535"/>
                </a:lnTo>
                <a:lnTo>
                  <a:pt x="92526" y="200290"/>
                </a:lnTo>
                <a:lnTo>
                  <a:pt x="92282" y="200045"/>
                </a:lnTo>
                <a:lnTo>
                  <a:pt x="92037" y="199800"/>
                </a:lnTo>
                <a:lnTo>
                  <a:pt x="91792" y="199556"/>
                </a:lnTo>
                <a:lnTo>
                  <a:pt x="91547" y="199311"/>
                </a:lnTo>
                <a:lnTo>
                  <a:pt x="91302" y="198821"/>
                </a:lnTo>
                <a:lnTo>
                  <a:pt x="91057" y="198331"/>
                </a:lnTo>
                <a:lnTo>
                  <a:pt x="91057" y="197841"/>
                </a:lnTo>
                <a:lnTo>
                  <a:pt x="91057" y="197351"/>
                </a:lnTo>
                <a:lnTo>
                  <a:pt x="91057" y="196861"/>
                </a:lnTo>
                <a:lnTo>
                  <a:pt x="91057" y="196371"/>
                </a:lnTo>
                <a:lnTo>
                  <a:pt x="91057" y="194657"/>
                </a:lnTo>
                <a:lnTo>
                  <a:pt x="91057" y="192942"/>
                </a:lnTo>
                <a:lnTo>
                  <a:pt x="91057" y="191228"/>
                </a:lnTo>
                <a:lnTo>
                  <a:pt x="91057" y="189513"/>
                </a:lnTo>
                <a:lnTo>
                  <a:pt x="91057" y="186329"/>
                </a:lnTo>
                <a:lnTo>
                  <a:pt x="91057" y="183390"/>
                </a:lnTo>
                <a:lnTo>
                  <a:pt x="91057" y="180451"/>
                </a:lnTo>
                <a:lnTo>
                  <a:pt x="91057" y="177757"/>
                </a:lnTo>
                <a:lnTo>
                  <a:pt x="90812" y="175063"/>
                </a:lnTo>
                <a:lnTo>
                  <a:pt x="90812" y="172368"/>
                </a:lnTo>
                <a:lnTo>
                  <a:pt x="90567" y="169674"/>
                </a:lnTo>
                <a:lnTo>
                  <a:pt x="90322" y="166980"/>
                </a:lnTo>
                <a:lnTo>
                  <a:pt x="90077" y="164286"/>
                </a:lnTo>
                <a:lnTo>
                  <a:pt x="89832" y="161837"/>
                </a:lnTo>
                <a:lnTo>
                  <a:pt x="89587" y="159387"/>
                </a:lnTo>
                <a:lnTo>
                  <a:pt x="89097" y="157183"/>
                </a:lnTo>
                <a:lnTo>
                  <a:pt x="88607" y="154734"/>
                </a:lnTo>
                <a:lnTo>
                  <a:pt x="88118" y="152529"/>
                </a:lnTo>
                <a:lnTo>
                  <a:pt x="87628" y="150325"/>
                </a:lnTo>
                <a:lnTo>
                  <a:pt x="87138" y="148121"/>
                </a:lnTo>
                <a:lnTo>
                  <a:pt x="86648" y="145916"/>
                </a:lnTo>
                <a:lnTo>
                  <a:pt x="86158" y="143712"/>
                </a:lnTo>
                <a:lnTo>
                  <a:pt x="85423" y="141507"/>
                </a:lnTo>
                <a:lnTo>
                  <a:pt x="84688" y="139303"/>
                </a:lnTo>
                <a:lnTo>
                  <a:pt x="83709" y="137099"/>
                </a:lnTo>
                <a:lnTo>
                  <a:pt x="82974" y="134894"/>
                </a:lnTo>
                <a:lnTo>
                  <a:pt x="81994" y="132690"/>
                </a:lnTo>
                <a:lnTo>
                  <a:pt x="81014" y="130241"/>
                </a:lnTo>
                <a:lnTo>
                  <a:pt x="80034" y="128036"/>
                </a:lnTo>
                <a:lnTo>
                  <a:pt x="78810" y="125587"/>
                </a:lnTo>
                <a:lnTo>
                  <a:pt x="77585" y="123138"/>
                </a:lnTo>
                <a:lnTo>
                  <a:pt x="76360" y="120689"/>
                </a:lnTo>
                <a:lnTo>
                  <a:pt x="75136" y="117994"/>
                </a:lnTo>
                <a:lnTo>
                  <a:pt x="73911" y="115790"/>
                </a:lnTo>
                <a:lnTo>
                  <a:pt x="73911" y="115790"/>
                </a:lnTo>
                <a:lnTo>
                  <a:pt x="73666" y="115300"/>
                </a:lnTo>
                <a:lnTo>
                  <a:pt x="73421" y="115055"/>
                </a:lnTo>
                <a:lnTo>
                  <a:pt x="73421" y="114565"/>
                </a:lnTo>
                <a:lnTo>
                  <a:pt x="73421" y="114075"/>
                </a:lnTo>
                <a:lnTo>
                  <a:pt x="73421" y="113586"/>
                </a:lnTo>
                <a:lnTo>
                  <a:pt x="73421" y="113341"/>
                </a:lnTo>
                <a:lnTo>
                  <a:pt x="73421" y="113341"/>
                </a:lnTo>
                <a:lnTo>
                  <a:pt x="73421" y="112851"/>
                </a:lnTo>
                <a:lnTo>
                  <a:pt x="73421" y="112361"/>
                </a:lnTo>
                <a:lnTo>
                  <a:pt x="73421" y="112361"/>
                </a:lnTo>
                <a:lnTo>
                  <a:pt x="73421" y="111871"/>
                </a:lnTo>
                <a:lnTo>
                  <a:pt x="73421" y="111871"/>
                </a:lnTo>
                <a:lnTo>
                  <a:pt x="73421" y="111626"/>
                </a:lnTo>
                <a:lnTo>
                  <a:pt x="73666" y="111136"/>
                </a:lnTo>
                <a:lnTo>
                  <a:pt x="73911" y="110891"/>
                </a:lnTo>
                <a:lnTo>
                  <a:pt x="73911" y="110891"/>
                </a:lnTo>
                <a:lnTo>
                  <a:pt x="73911" y="110646"/>
                </a:lnTo>
                <a:lnTo>
                  <a:pt x="74156" y="110402"/>
                </a:lnTo>
                <a:lnTo>
                  <a:pt x="74156" y="110402"/>
                </a:lnTo>
                <a:lnTo>
                  <a:pt x="74401" y="110157"/>
                </a:lnTo>
                <a:lnTo>
                  <a:pt x="74401" y="110157"/>
                </a:lnTo>
                <a:lnTo>
                  <a:pt x="74401" y="110157"/>
                </a:lnTo>
                <a:lnTo>
                  <a:pt x="74646" y="109912"/>
                </a:lnTo>
                <a:lnTo>
                  <a:pt x="74646" y="109912"/>
                </a:lnTo>
                <a:lnTo>
                  <a:pt x="74891" y="109667"/>
                </a:lnTo>
                <a:lnTo>
                  <a:pt x="74891" y="109667"/>
                </a:lnTo>
                <a:lnTo>
                  <a:pt x="75381" y="109422"/>
                </a:lnTo>
                <a:lnTo>
                  <a:pt x="75870" y="109177"/>
                </a:lnTo>
                <a:lnTo>
                  <a:pt x="76115" y="109177"/>
                </a:lnTo>
                <a:lnTo>
                  <a:pt x="76115" y="109177"/>
                </a:lnTo>
                <a:lnTo>
                  <a:pt x="76605" y="109177"/>
                </a:lnTo>
                <a:lnTo>
                  <a:pt x="77095" y="109177"/>
                </a:lnTo>
                <a:lnTo>
                  <a:pt x="77585" y="109177"/>
                </a:lnTo>
                <a:lnTo>
                  <a:pt x="77585" y="109177"/>
                </a:lnTo>
                <a:lnTo>
                  <a:pt x="77830" y="109177"/>
                </a:lnTo>
                <a:lnTo>
                  <a:pt x="78320" y="109177"/>
                </a:lnTo>
                <a:lnTo>
                  <a:pt x="78320" y="109177"/>
                </a:lnTo>
                <a:lnTo>
                  <a:pt x="78810" y="109177"/>
                </a:lnTo>
                <a:lnTo>
                  <a:pt x="79790" y="109667"/>
                </a:lnTo>
                <a:lnTo>
                  <a:pt x="80769" y="110157"/>
                </a:lnTo>
                <a:lnTo>
                  <a:pt x="81749" y="110646"/>
                </a:lnTo>
                <a:lnTo>
                  <a:pt x="82729" y="111136"/>
                </a:lnTo>
                <a:lnTo>
                  <a:pt x="83709" y="111626"/>
                </a:lnTo>
                <a:lnTo>
                  <a:pt x="84688" y="112116"/>
                </a:lnTo>
                <a:lnTo>
                  <a:pt x="86403" y="113096"/>
                </a:lnTo>
                <a:lnTo>
                  <a:pt x="86648" y="113096"/>
                </a:lnTo>
                <a:lnTo>
                  <a:pt x="87873" y="113831"/>
                </a:lnTo>
                <a:lnTo>
                  <a:pt x="88607" y="114075"/>
                </a:lnTo>
                <a:lnTo>
                  <a:pt x="89342" y="114320"/>
                </a:lnTo>
                <a:lnTo>
                  <a:pt x="89832" y="114565"/>
                </a:lnTo>
                <a:lnTo>
                  <a:pt x="90322" y="114810"/>
                </a:lnTo>
                <a:lnTo>
                  <a:pt x="91057" y="115055"/>
                </a:lnTo>
                <a:lnTo>
                  <a:pt x="91547" y="115055"/>
                </a:lnTo>
                <a:lnTo>
                  <a:pt x="92037" y="115055"/>
                </a:lnTo>
                <a:lnTo>
                  <a:pt x="92526" y="115055"/>
                </a:lnTo>
                <a:lnTo>
                  <a:pt x="93016" y="115055"/>
                </a:lnTo>
                <a:lnTo>
                  <a:pt x="93506" y="115055"/>
                </a:lnTo>
                <a:lnTo>
                  <a:pt x="93996" y="115055"/>
                </a:lnTo>
                <a:lnTo>
                  <a:pt x="94486" y="114810"/>
                </a:lnTo>
                <a:lnTo>
                  <a:pt x="94976" y="114565"/>
                </a:lnTo>
                <a:lnTo>
                  <a:pt x="95466" y="114075"/>
                </a:lnTo>
                <a:lnTo>
                  <a:pt x="100610" y="109912"/>
                </a:lnTo>
                <a:lnTo>
                  <a:pt x="101099" y="109667"/>
                </a:lnTo>
                <a:lnTo>
                  <a:pt x="101589" y="109422"/>
                </a:lnTo>
                <a:lnTo>
                  <a:pt x="102079" y="109177"/>
                </a:lnTo>
                <a:lnTo>
                  <a:pt x="102324" y="109177"/>
                </a:lnTo>
                <a:lnTo>
                  <a:pt x="102324" y="109177"/>
                </a:lnTo>
                <a:lnTo>
                  <a:pt x="102814" y="109177"/>
                </a:lnTo>
                <a:lnTo>
                  <a:pt x="103304" y="109177"/>
                </a:lnTo>
                <a:lnTo>
                  <a:pt x="103794" y="109177"/>
                </a:lnTo>
                <a:lnTo>
                  <a:pt x="104284" y="109177"/>
                </a:lnTo>
                <a:lnTo>
                  <a:pt x="104774" y="109177"/>
                </a:lnTo>
                <a:lnTo>
                  <a:pt x="105263" y="109177"/>
                </a:lnTo>
                <a:lnTo>
                  <a:pt x="105753" y="109177"/>
                </a:lnTo>
                <a:lnTo>
                  <a:pt x="106243" y="109422"/>
                </a:lnTo>
                <a:lnTo>
                  <a:pt x="106488" y="109667"/>
                </a:lnTo>
                <a:lnTo>
                  <a:pt x="106978" y="109912"/>
                </a:lnTo>
                <a:lnTo>
                  <a:pt x="112122" y="114075"/>
                </a:lnTo>
                <a:lnTo>
                  <a:pt x="112612" y="114565"/>
                </a:lnTo>
                <a:lnTo>
                  <a:pt x="113102" y="114810"/>
                </a:lnTo>
                <a:lnTo>
                  <a:pt x="113591" y="115055"/>
                </a:lnTo>
                <a:lnTo>
                  <a:pt x="114081" y="115055"/>
                </a:lnTo>
                <a:lnTo>
                  <a:pt x="114571" y="115055"/>
                </a:lnTo>
                <a:lnTo>
                  <a:pt x="115061" y="115055"/>
                </a:lnTo>
                <a:lnTo>
                  <a:pt x="115551" y="115055"/>
                </a:lnTo>
                <a:lnTo>
                  <a:pt x="116041" y="114810"/>
                </a:lnTo>
                <a:lnTo>
                  <a:pt x="116531" y="114810"/>
                </a:lnTo>
                <a:lnTo>
                  <a:pt x="117021" y="114565"/>
                </a:lnTo>
                <a:lnTo>
                  <a:pt x="117510" y="114320"/>
                </a:lnTo>
                <a:lnTo>
                  <a:pt x="118245" y="114075"/>
                </a:lnTo>
                <a:lnTo>
                  <a:pt x="118735" y="113831"/>
                </a:lnTo>
                <a:lnTo>
                  <a:pt x="119470" y="113341"/>
                </a:lnTo>
                <a:lnTo>
                  <a:pt x="120695" y="112606"/>
                </a:lnTo>
                <a:lnTo>
                  <a:pt x="120940" y="112606"/>
                </a:lnTo>
                <a:lnTo>
                  <a:pt x="122654" y="111626"/>
                </a:lnTo>
                <a:lnTo>
                  <a:pt x="123634" y="111136"/>
                </a:lnTo>
                <a:lnTo>
                  <a:pt x="124614" y="110646"/>
                </a:lnTo>
                <a:lnTo>
                  <a:pt x="125594" y="110157"/>
                </a:lnTo>
                <a:lnTo>
                  <a:pt x="126573" y="109667"/>
                </a:lnTo>
                <a:lnTo>
                  <a:pt x="127553" y="109177"/>
                </a:lnTo>
                <a:lnTo>
                  <a:pt x="128533" y="108932"/>
                </a:lnTo>
                <a:lnTo>
                  <a:pt x="128533" y="108932"/>
                </a:lnTo>
                <a:lnTo>
                  <a:pt x="128533" y="108932"/>
                </a:lnTo>
                <a:lnTo>
                  <a:pt x="128778" y="108932"/>
                </a:lnTo>
                <a:lnTo>
                  <a:pt x="128778" y="108932"/>
                </a:lnTo>
                <a:lnTo>
                  <a:pt x="129268" y="108932"/>
                </a:lnTo>
                <a:lnTo>
                  <a:pt x="129268" y="108932"/>
                </a:lnTo>
                <a:lnTo>
                  <a:pt x="129758" y="108932"/>
                </a:lnTo>
                <a:lnTo>
                  <a:pt x="130247" y="108932"/>
                </a:lnTo>
                <a:lnTo>
                  <a:pt x="130247" y="108932"/>
                </a:lnTo>
                <a:lnTo>
                  <a:pt x="130492" y="108932"/>
                </a:lnTo>
                <a:lnTo>
                  <a:pt x="130982" y="108932"/>
                </a:lnTo>
                <a:lnTo>
                  <a:pt x="130982" y="108932"/>
                </a:lnTo>
                <a:lnTo>
                  <a:pt x="131472" y="108932"/>
                </a:lnTo>
                <a:lnTo>
                  <a:pt x="131472" y="108932"/>
                </a:lnTo>
                <a:lnTo>
                  <a:pt x="131717" y="108932"/>
                </a:lnTo>
                <a:lnTo>
                  <a:pt x="132207" y="109177"/>
                </a:lnTo>
                <a:lnTo>
                  <a:pt x="132452" y="109177"/>
                </a:lnTo>
                <a:lnTo>
                  <a:pt x="132452" y="109177"/>
                </a:lnTo>
                <a:lnTo>
                  <a:pt x="132452" y="109177"/>
                </a:lnTo>
                <a:lnTo>
                  <a:pt x="132697" y="109177"/>
                </a:lnTo>
                <a:lnTo>
                  <a:pt x="132697" y="109177"/>
                </a:lnTo>
                <a:lnTo>
                  <a:pt x="132697" y="109177"/>
                </a:lnTo>
                <a:lnTo>
                  <a:pt x="133187" y="109422"/>
                </a:lnTo>
                <a:lnTo>
                  <a:pt x="133432" y="109667"/>
                </a:lnTo>
                <a:lnTo>
                  <a:pt x="133432" y="109667"/>
                </a:lnTo>
                <a:lnTo>
                  <a:pt x="133677" y="109912"/>
                </a:lnTo>
                <a:lnTo>
                  <a:pt x="133677" y="109912"/>
                </a:lnTo>
                <a:lnTo>
                  <a:pt x="133677" y="109912"/>
                </a:lnTo>
                <a:lnTo>
                  <a:pt x="133677" y="110157"/>
                </a:lnTo>
                <a:lnTo>
                  <a:pt x="133677" y="110157"/>
                </a:lnTo>
                <a:lnTo>
                  <a:pt x="133677" y="110402"/>
                </a:lnTo>
                <a:lnTo>
                  <a:pt x="133677" y="110402"/>
                </a:lnTo>
                <a:lnTo>
                  <a:pt x="133922" y="110646"/>
                </a:lnTo>
                <a:lnTo>
                  <a:pt x="134166" y="111136"/>
                </a:lnTo>
                <a:lnTo>
                  <a:pt x="134166" y="111381"/>
                </a:lnTo>
                <a:lnTo>
                  <a:pt x="134166" y="111381"/>
                </a:lnTo>
                <a:lnTo>
                  <a:pt x="134166" y="111871"/>
                </a:lnTo>
                <a:lnTo>
                  <a:pt x="134166" y="112361"/>
                </a:lnTo>
                <a:lnTo>
                  <a:pt x="134166" y="112361"/>
                </a:lnTo>
                <a:lnTo>
                  <a:pt x="134166" y="112606"/>
                </a:lnTo>
                <a:lnTo>
                  <a:pt x="134166" y="112606"/>
                </a:lnTo>
                <a:lnTo>
                  <a:pt x="134166" y="112851"/>
                </a:lnTo>
                <a:lnTo>
                  <a:pt x="134166" y="112851"/>
                </a:lnTo>
                <a:lnTo>
                  <a:pt x="134166" y="113341"/>
                </a:lnTo>
                <a:lnTo>
                  <a:pt x="134166" y="113831"/>
                </a:lnTo>
                <a:lnTo>
                  <a:pt x="134166" y="114320"/>
                </a:lnTo>
                <a:lnTo>
                  <a:pt x="134166" y="114565"/>
                </a:lnTo>
                <a:lnTo>
                  <a:pt x="134166" y="114810"/>
                </a:lnTo>
                <a:lnTo>
                  <a:pt x="132697" y="117504"/>
                </a:lnTo>
                <a:lnTo>
                  <a:pt x="131472" y="119954"/>
                </a:lnTo>
                <a:lnTo>
                  <a:pt x="130247" y="122403"/>
                </a:lnTo>
                <a:lnTo>
                  <a:pt x="129023" y="124852"/>
                </a:lnTo>
                <a:lnTo>
                  <a:pt x="128043" y="127302"/>
                </a:lnTo>
                <a:lnTo>
                  <a:pt x="127063" y="129506"/>
                </a:lnTo>
                <a:lnTo>
                  <a:pt x="126083" y="131955"/>
                </a:lnTo>
                <a:lnTo>
                  <a:pt x="125104" y="134160"/>
                </a:lnTo>
                <a:lnTo>
                  <a:pt x="124124" y="136364"/>
                </a:lnTo>
                <a:lnTo>
                  <a:pt x="123389" y="138568"/>
                </a:lnTo>
                <a:lnTo>
                  <a:pt x="122654" y="140773"/>
                </a:lnTo>
                <a:lnTo>
                  <a:pt x="121919" y="142977"/>
                </a:lnTo>
                <a:lnTo>
                  <a:pt x="121430" y="145181"/>
                </a:lnTo>
                <a:lnTo>
                  <a:pt x="120940" y="147386"/>
                </a:lnTo>
                <a:lnTo>
                  <a:pt x="120450" y="149590"/>
                </a:lnTo>
                <a:lnTo>
                  <a:pt x="119960" y="151794"/>
                </a:lnTo>
                <a:lnTo>
                  <a:pt x="119470" y="153999"/>
                </a:lnTo>
                <a:lnTo>
                  <a:pt x="118980" y="156448"/>
                </a:lnTo>
                <a:lnTo>
                  <a:pt x="118735" y="158897"/>
                </a:lnTo>
                <a:lnTo>
                  <a:pt x="118490" y="161347"/>
                </a:lnTo>
                <a:lnTo>
                  <a:pt x="118245" y="163796"/>
                </a:lnTo>
                <a:lnTo>
                  <a:pt x="118000" y="166245"/>
                </a:lnTo>
                <a:lnTo>
                  <a:pt x="117755" y="168939"/>
                </a:lnTo>
                <a:lnTo>
                  <a:pt x="117510" y="171634"/>
                </a:lnTo>
                <a:lnTo>
                  <a:pt x="117510" y="174328"/>
                </a:lnTo>
                <a:lnTo>
                  <a:pt x="117266" y="177022"/>
                </a:lnTo>
                <a:lnTo>
                  <a:pt x="117266" y="179961"/>
                </a:lnTo>
                <a:lnTo>
                  <a:pt x="117266" y="182900"/>
                </a:lnTo>
                <a:lnTo>
                  <a:pt x="117266" y="185840"/>
                </a:lnTo>
                <a:lnTo>
                  <a:pt x="117266" y="189024"/>
                </a:lnTo>
                <a:lnTo>
                  <a:pt x="117266" y="190493"/>
                </a:lnTo>
                <a:lnTo>
                  <a:pt x="117266" y="192208"/>
                </a:lnTo>
                <a:lnTo>
                  <a:pt x="117266" y="193922"/>
                </a:lnTo>
                <a:lnTo>
                  <a:pt x="117266" y="195637"/>
                </a:lnTo>
                <a:close/>
                <a:moveTo>
                  <a:pt x="155721" y="66314"/>
                </a:moveTo>
                <a:lnTo>
                  <a:pt x="156946" y="67539"/>
                </a:lnTo>
                <a:lnTo>
                  <a:pt x="158171" y="68764"/>
                </a:lnTo>
                <a:lnTo>
                  <a:pt x="159395" y="69988"/>
                </a:lnTo>
                <a:lnTo>
                  <a:pt x="160620" y="71213"/>
                </a:lnTo>
                <a:lnTo>
                  <a:pt x="161845" y="72683"/>
                </a:lnTo>
                <a:lnTo>
                  <a:pt x="163070" y="74152"/>
                </a:lnTo>
                <a:lnTo>
                  <a:pt x="164049" y="75622"/>
                </a:lnTo>
                <a:lnTo>
                  <a:pt x="165029" y="77091"/>
                </a:lnTo>
                <a:lnTo>
                  <a:pt x="166009" y="78561"/>
                </a:lnTo>
                <a:lnTo>
                  <a:pt x="166989" y="80030"/>
                </a:lnTo>
                <a:lnTo>
                  <a:pt x="167968" y="81745"/>
                </a:lnTo>
                <a:lnTo>
                  <a:pt x="168948" y="83214"/>
                </a:lnTo>
                <a:lnTo>
                  <a:pt x="169928" y="84929"/>
                </a:lnTo>
                <a:lnTo>
                  <a:pt x="170663" y="86643"/>
                </a:lnTo>
                <a:lnTo>
                  <a:pt x="171642" y="88358"/>
                </a:lnTo>
                <a:lnTo>
                  <a:pt x="172377" y="90072"/>
                </a:lnTo>
                <a:lnTo>
                  <a:pt x="173112" y="91787"/>
                </a:lnTo>
                <a:lnTo>
                  <a:pt x="173847" y="93501"/>
                </a:lnTo>
                <a:lnTo>
                  <a:pt x="174582" y="95216"/>
                </a:lnTo>
                <a:lnTo>
                  <a:pt x="175072" y="96930"/>
                </a:lnTo>
                <a:lnTo>
                  <a:pt x="175562" y="98645"/>
                </a:lnTo>
                <a:lnTo>
                  <a:pt x="176051" y="100359"/>
                </a:lnTo>
                <a:lnTo>
                  <a:pt x="176541" y="102074"/>
                </a:lnTo>
                <a:lnTo>
                  <a:pt x="177031" y="103788"/>
                </a:lnTo>
                <a:lnTo>
                  <a:pt x="177521" y="105748"/>
                </a:lnTo>
                <a:lnTo>
                  <a:pt x="177766" y="107462"/>
                </a:lnTo>
                <a:lnTo>
                  <a:pt x="178011" y="109422"/>
                </a:lnTo>
                <a:lnTo>
                  <a:pt x="178256" y="111136"/>
                </a:lnTo>
                <a:lnTo>
                  <a:pt x="178501" y="113096"/>
                </a:lnTo>
                <a:lnTo>
                  <a:pt x="178501" y="115055"/>
                </a:lnTo>
                <a:lnTo>
                  <a:pt x="178501" y="117015"/>
                </a:lnTo>
                <a:lnTo>
                  <a:pt x="178501" y="118974"/>
                </a:lnTo>
                <a:lnTo>
                  <a:pt x="178501" y="120444"/>
                </a:lnTo>
                <a:lnTo>
                  <a:pt x="178501" y="121913"/>
                </a:lnTo>
                <a:lnTo>
                  <a:pt x="178501" y="123383"/>
                </a:lnTo>
                <a:lnTo>
                  <a:pt x="178501" y="124852"/>
                </a:lnTo>
                <a:lnTo>
                  <a:pt x="178256" y="126322"/>
                </a:lnTo>
                <a:lnTo>
                  <a:pt x="178011" y="127791"/>
                </a:lnTo>
                <a:lnTo>
                  <a:pt x="177766" y="129261"/>
                </a:lnTo>
                <a:lnTo>
                  <a:pt x="177521" y="130731"/>
                </a:lnTo>
                <a:lnTo>
                  <a:pt x="177276" y="132200"/>
                </a:lnTo>
                <a:lnTo>
                  <a:pt x="177031" y="133670"/>
                </a:lnTo>
                <a:lnTo>
                  <a:pt x="176541" y="135139"/>
                </a:lnTo>
                <a:lnTo>
                  <a:pt x="176296" y="136609"/>
                </a:lnTo>
                <a:lnTo>
                  <a:pt x="175806" y="138078"/>
                </a:lnTo>
                <a:lnTo>
                  <a:pt x="175317" y="139303"/>
                </a:lnTo>
                <a:lnTo>
                  <a:pt x="174827" y="140773"/>
                </a:lnTo>
                <a:lnTo>
                  <a:pt x="174337" y="141997"/>
                </a:lnTo>
                <a:lnTo>
                  <a:pt x="173847" y="143467"/>
                </a:lnTo>
                <a:lnTo>
                  <a:pt x="173357" y="144936"/>
                </a:lnTo>
                <a:lnTo>
                  <a:pt x="172867" y="146161"/>
                </a:lnTo>
                <a:lnTo>
                  <a:pt x="172377" y="147631"/>
                </a:lnTo>
                <a:lnTo>
                  <a:pt x="171887" y="148855"/>
                </a:lnTo>
                <a:lnTo>
                  <a:pt x="171153" y="150080"/>
                </a:lnTo>
                <a:lnTo>
                  <a:pt x="170418" y="151305"/>
                </a:lnTo>
                <a:lnTo>
                  <a:pt x="169928" y="152529"/>
                </a:lnTo>
                <a:lnTo>
                  <a:pt x="169193" y="153754"/>
                </a:lnTo>
                <a:lnTo>
                  <a:pt x="168458" y="154979"/>
                </a:lnTo>
                <a:lnTo>
                  <a:pt x="167723" y="156203"/>
                </a:lnTo>
                <a:lnTo>
                  <a:pt x="166989" y="157428"/>
                </a:lnTo>
                <a:lnTo>
                  <a:pt x="165274" y="159877"/>
                </a:lnTo>
                <a:lnTo>
                  <a:pt x="163559" y="162326"/>
                </a:lnTo>
                <a:lnTo>
                  <a:pt x="162090" y="164286"/>
                </a:lnTo>
                <a:lnTo>
                  <a:pt x="160620" y="166245"/>
                </a:lnTo>
                <a:lnTo>
                  <a:pt x="159395" y="167960"/>
                </a:lnTo>
                <a:lnTo>
                  <a:pt x="158171" y="169674"/>
                </a:lnTo>
                <a:lnTo>
                  <a:pt x="156946" y="171389"/>
                </a:lnTo>
                <a:lnTo>
                  <a:pt x="155721" y="172858"/>
                </a:lnTo>
                <a:lnTo>
                  <a:pt x="154497" y="174328"/>
                </a:lnTo>
                <a:lnTo>
                  <a:pt x="153272" y="175797"/>
                </a:lnTo>
                <a:lnTo>
                  <a:pt x="152047" y="177022"/>
                </a:lnTo>
                <a:lnTo>
                  <a:pt x="151067" y="178247"/>
                </a:lnTo>
                <a:lnTo>
                  <a:pt x="149843" y="179471"/>
                </a:lnTo>
                <a:lnTo>
                  <a:pt x="148863" y="180696"/>
                </a:lnTo>
                <a:lnTo>
                  <a:pt x="147883" y="181921"/>
                </a:lnTo>
                <a:lnTo>
                  <a:pt x="146903" y="183145"/>
                </a:lnTo>
                <a:lnTo>
                  <a:pt x="145924" y="184125"/>
                </a:lnTo>
                <a:lnTo>
                  <a:pt x="144944" y="185105"/>
                </a:lnTo>
                <a:lnTo>
                  <a:pt x="143964" y="186084"/>
                </a:lnTo>
                <a:lnTo>
                  <a:pt x="143229" y="187064"/>
                </a:lnTo>
                <a:lnTo>
                  <a:pt x="142494" y="188044"/>
                </a:lnTo>
                <a:lnTo>
                  <a:pt x="141760" y="189024"/>
                </a:lnTo>
                <a:lnTo>
                  <a:pt x="141025" y="189758"/>
                </a:lnTo>
                <a:lnTo>
                  <a:pt x="140290" y="190493"/>
                </a:lnTo>
                <a:lnTo>
                  <a:pt x="139555" y="191228"/>
                </a:lnTo>
                <a:lnTo>
                  <a:pt x="138820" y="191963"/>
                </a:lnTo>
                <a:lnTo>
                  <a:pt x="138330" y="192698"/>
                </a:lnTo>
                <a:lnTo>
                  <a:pt x="137841" y="193432"/>
                </a:lnTo>
                <a:lnTo>
                  <a:pt x="137351" y="194167"/>
                </a:lnTo>
                <a:lnTo>
                  <a:pt x="136861" y="194902"/>
                </a:lnTo>
                <a:lnTo>
                  <a:pt x="136371" y="195637"/>
                </a:lnTo>
                <a:lnTo>
                  <a:pt x="135881" y="196371"/>
                </a:lnTo>
                <a:lnTo>
                  <a:pt x="135391" y="197106"/>
                </a:lnTo>
                <a:lnTo>
                  <a:pt x="134901" y="197841"/>
                </a:lnTo>
                <a:lnTo>
                  <a:pt x="134411" y="198576"/>
                </a:lnTo>
                <a:lnTo>
                  <a:pt x="134166" y="199311"/>
                </a:lnTo>
                <a:lnTo>
                  <a:pt x="133677" y="200045"/>
                </a:lnTo>
                <a:lnTo>
                  <a:pt x="133432" y="201025"/>
                </a:lnTo>
                <a:lnTo>
                  <a:pt x="133187" y="202005"/>
                </a:lnTo>
                <a:lnTo>
                  <a:pt x="132942" y="202985"/>
                </a:lnTo>
                <a:lnTo>
                  <a:pt x="132697" y="203964"/>
                </a:lnTo>
                <a:lnTo>
                  <a:pt x="132452" y="204944"/>
                </a:lnTo>
                <a:lnTo>
                  <a:pt x="132452" y="205924"/>
                </a:lnTo>
                <a:lnTo>
                  <a:pt x="132207" y="206903"/>
                </a:lnTo>
                <a:lnTo>
                  <a:pt x="132207" y="207883"/>
                </a:lnTo>
                <a:lnTo>
                  <a:pt x="132207" y="208863"/>
                </a:lnTo>
                <a:lnTo>
                  <a:pt x="132207" y="210087"/>
                </a:lnTo>
                <a:lnTo>
                  <a:pt x="132207" y="211312"/>
                </a:lnTo>
                <a:lnTo>
                  <a:pt x="132207" y="212537"/>
                </a:lnTo>
                <a:lnTo>
                  <a:pt x="132207" y="213761"/>
                </a:lnTo>
                <a:lnTo>
                  <a:pt x="132207" y="214251"/>
                </a:lnTo>
                <a:lnTo>
                  <a:pt x="132207" y="214741"/>
                </a:lnTo>
                <a:lnTo>
                  <a:pt x="132207" y="215231"/>
                </a:lnTo>
                <a:lnTo>
                  <a:pt x="131962" y="215721"/>
                </a:lnTo>
                <a:lnTo>
                  <a:pt x="131717" y="216211"/>
                </a:lnTo>
                <a:lnTo>
                  <a:pt x="131472" y="216456"/>
                </a:lnTo>
                <a:lnTo>
                  <a:pt x="131227" y="216945"/>
                </a:lnTo>
                <a:lnTo>
                  <a:pt x="130982" y="217190"/>
                </a:lnTo>
                <a:lnTo>
                  <a:pt x="130737" y="217435"/>
                </a:lnTo>
                <a:lnTo>
                  <a:pt x="130247" y="217680"/>
                </a:lnTo>
                <a:lnTo>
                  <a:pt x="130002" y="217925"/>
                </a:lnTo>
                <a:lnTo>
                  <a:pt x="129513" y="218170"/>
                </a:lnTo>
                <a:lnTo>
                  <a:pt x="129023" y="218415"/>
                </a:lnTo>
                <a:lnTo>
                  <a:pt x="128533" y="218415"/>
                </a:lnTo>
                <a:lnTo>
                  <a:pt x="128043" y="218415"/>
                </a:lnTo>
                <a:lnTo>
                  <a:pt x="127553" y="218415"/>
                </a:lnTo>
                <a:lnTo>
                  <a:pt x="127308" y="218415"/>
                </a:lnTo>
                <a:lnTo>
                  <a:pt x="102569" y="218415"/>
                </a:lnTo>
                <a:lnTo>
                  <a:pt x="77830" y="218415"/>
                </a:lnTo>
                <a:lnTo>
                  <a:pt x="77340" y="218415"/>
                </a:lnTo>
                <a:lnTo>
                  <a:pt x="76850" y="218415"/>
                </a:lnTo>
                <a:lnTo>
                  <a:pt x="76360" y="218415"/>
                </a:lnTo>
                <a:lnTo>
                  <a:pt x="75870" y="218170"/>
                </a:lnTo>
                <a:lnTo>
                  <a:pt x="75381" y="217925"/>
                </a:lnTo>
                <a:lnTo>
                  <a:pt x="75136" y="217680"/>
                </a:lnTo>
                <a:lnTo>
                  <a:pt x="74646" y="217435"/>
                </a:lnTo>
                <a:lnTo>
                  <a:pt x="74401" y="217190"/>
                </a:lnTo>
                <a:lnTo>
                  <a:pt x="74156" y="216945"/>
                </a:lnTo>
                <a:lnTo>
                  <a:pt x="73911" y="216456"/>
                </a:lnTo>
                <a:lnTo>
                  <a:pt x="73666" y="216211"/>
                </a:lnTo>
                <a:lnTo>
                  <a:pt x="73666" y="215721"/>
                </a:lnTo>
                <a:lnTo>
                  <a:pt x="73421" y="215231"/>
                </a:lnTo>
                <a:lnTo>
                  <a:pt x="73421" y="214741"/>
                </a:lnTo>
                <a:lnTo>
                  <a:pt x="73421" y="214251"/>
                </a:lnTo>
                <a:lnTo>
                  <a:pt x="73421" y="213761"/>
                </a:lnTo>
                <a:lnTo>
                  <a:pt x="73421" y="212537"/>
                </a:lnTo>
                <a:lnTo>
                  <a:pt x="73421" y="211312"/>
                </a:lnTo>
                <a:lnTo>
                  <a:pt x="73421" y="210087"/>
                </a:lnTo>
                <a:lnTo>
                  <a:pt x="73421" y="208863"/>
                </a:lnTo>
                <a:lnTo>
                  <a:pt x="73421" y="207883"/>
                </a:lnTo>
                <a:lnTo>
                  <a:pt x="73421" y="206903"/>
                </a:lnTo>
                <a:lnTo>
                  <a:pt x="73176" y="205924"/>
                </a:lnTo>
                <a:lnTo>
                  <a:pt x="72931" y="204944"/>
                </a:lnTo>
                <a:lnTo>
                  <a:pt x="72686" y="203964"/>
                </a:lnTo>
                <a:lnTo>
                  <a:pt x="72441" y="202985"/>
                </a:lnTo>
                <a:lnTo>
                  <a:pt x="72196" y="202005"/>
                </a:lnTo>
                <a:lnTo>
                  <a:pt x="71951" y="201025"/>
                </a:lnTo>
                <a:lnTo>
                  <a:pt x="71706" y="200045"/>
                </a:lnTo>
                <a:lnTo>
                  <a:pt x="71462" y="199311"/>
                </a:lnTo>
                <a:lnTo>
                  <a:pt x="70972" y="198576"/>
                </a:lnTo>
                <a:lnTo>
                  <a:pt x="70482" y="197841"/>
                </a:lnTo>
                <a:lnTo>
                  <a:pt x="69992" y="197106"/>
                </a:lnTo>
                <a:lnTo>
                  <a:pt x="69502" y="196371"/>
                </a:lnTo>
                <a:lnTo>
                  <a:pt x="69012" y="195637"/>
                </a:lnTo>
                <a:lnTo>
                  <a:pt x="68522" y="194902"/>
                </a:lnTo>
                <a:lnTo>
                  <a:pt x="68032" y="194167"/>
                </a:lnTo>
                <a:lnTo>
                  <a:pt x="67542" y="193432"/>
                </a:lnTo>
                <a:lnTo>
                  <a:pt x="67053" y="192698"/>
                </a:lnTo>
                <a:lnTo>
                  <a:pt x="66563" y="191963"/>
                </a:lnTo>
                <a:lnTo>
                  <a:pt x="66073" y="191228"/>
                </a:lnTo>
                <a:lnTo>
                  <a:pt x="65338" y="190493"/>
                </a:lnTo>
                <a:lnTo>
                  <a:pt x="64603" y="189758"/>
                </a:lnTo>
                <a:lnTo>
                  <a:pt x="63868" y="189024"/>
                </a:lnTo>
                <a:lnTo>
                  <a:pt x="63134" y="188044"/>
                </a:lnTo>
                <a:lnTo>
                  <a:pt x="62399" y="187309"/>
                </a:lnTo>
                <a:lnTo>
                  <a:pt x="61664" y="186329"/>
                </a:lnTo>
                <a:lnTo>
                  <a:pt x="60929" y="185350"/>
                </a:lnTo>
                <a:lnTo>
                  <a:pt x="60929" y="185350"/>
                </a:lnTo>
                <a:lnTo>
                  <a:pt x="60929" y="185350"/>
                </a:lnTo>
                <a:lnTo>
                  <a:pt x="59949" y="184370"/>
                </a:lnTo>
                <a:lnTo>
                  <a:pt x="58970" y="183390"/>
                </a:lnTo>
                <a:lnTo>
                  <a:pt x="57990" y="182166"/>
                </a:lnTo>
                <a:lnTo>
                  <a:pt x="57010" y="180941"/>
                </a:lnTo>
                <a:lnTo>
                  <a:pt x="56030" y="179716"/>
                </a:lnTo>
                <a:lnTo>
                  <a:pt x="54806" y="178492"/>
                </a:lnTo>
                <a:lnTo>
                  <a:pt x="53581" y="177267"/>
                </a:lnTo>
                <a:lnTo>
                  <a:pt x="52356" y="176042"/>
                </a:lnTo>
                <a:lnTo>
                  <a:pt x="51131" y="174573"/>
                </a:lnTo>
                <a:lnTo>
                  <a:pt x="49907" y="173103"/>
                </a:lnTo>
                <a:lnTo>
                  <a:pt x="48682" y="171389"/>
                </a:lnTo>
                <a:lnTo>
                  <a:pt x="47457" y="169674"/>
                </a:lnTo>
                <a:lnTo>
                  <a:pt x="45988" y="167960"/>
                </a:lnTo>
                <a:lnTo>
                  <a:pt x="44763" y="166245"/>
                </a:lnTo>
                <a:lnTo>
                  <a:pt x="43293" y="164531"/>
                </a:lnTo>
                <a:lnTo>
                  <a:pt x="41824" y="162571"/>
                </a:lnTo>
                <a:lnTo>
                  <a:pt x="40109" y="160122"/>
                </a:lnTo>
                <a:lnTo>
                  <a:pt x="38395" y="157673"/>
                </a:lnTo>
                <a:lnTo>
                  <a:pt x="37660" y="156448"/>
                </a:lnTo>
                <a:lnTo>
                  <a:pt x="36925" y="155223"/>
                </a:lnTo>
                <a:lnTo>
                  <a:pt x="36190" y="153999"/>
                </a:lnTo>
                <a:lnTo>
                  <a:pt x="35455" y="152774"/>
                </a:lnTo>
                <a:lnTo>
                  <a:pt x="34720" y="151550"/>
                </a:lnTo>
                <a:lnTo>
                  <a:pt x="33986" y="150325"/>
                </a:lnTo>
                <a:lnTo>
                  <a:pt x="33496" y="149100"/>
                </a:lnTo>
                <a:lnTo>
                  <a:pt x="33006" y="147876"/>
                </a:lnTo>
                <a:lnTo>
                  <a:pt x="32516" y="146406"/>
                </a:lnTo>
                <a:lnTo>
                  <a:pt x="32026" y="145181"/>
                </a:lnTo>
                <a:lnTo>
                  <a:pt x="31536" y="143712"/>
                </a:lnTo>
                <a:lnTo>
                  <a:pt x="31046" y="142242"/>
                </a:lnTo>
                <a:lnTo>
                  <a:pt x="30556" y="141018"/>
                </a:lnTo>
                <a:lnTo>
                  <a:pt x="30067" y="139548"/>
                </a:lnTo>
                <a:lnTo>
                  <a:pt x="29577" y="138078"/>
                </a:lnTo>
                <a:lnTo>
                  <a:pt x="29087" y="136854"/>
                </a:lnTo>
                <a:lnTo>
                  <a:pt x="28842" y="135384"/>
                </a:lnTo>
                <a:lnTo>
                  <a:pt x="28597" y="133915"/>
                </a:lnTo>
                <a:lnTo>
                  <a:pt x="28352" y="132445"/>
                </a:lnTo>
                <a:lnTo>
                  <a:pt x="28107" y="130976"/>
                </a:lnTo>
                <a:lnTo>
                  <a:pt x="27862" y="129506"/>
                </a:lnTo>
                <a:lnTo>
                  <a:pt x="27617" y="128036"/>
                </a:lnTo>
                <a:lnTo>
                  <a:pt x="27372" y="126567"/>
                </a:lnTo>
                <a:lnTo>
                  <a:pt x="27372" y="125097"/>
                </a:lnTo>
                <a:lnTo>
                  <a:pt x="27372" y="123628"/>
                </a:lnTo>
                <a:lnTo>
                  <a:pt x="27372" y="122158"/>
                </a:lnTo>
                <a:lnTo>
                  <a:pt x="27372" y="120689"/>
                </a:lnTo>
                <a:lnTo>
                  <a:pt x="27372" y="119219"/>
                </a:lnTo>
                <a:lnTo>
                  <a:pt x="27372" y="117260"/>
                </a:lnTo>
                <a:lnTo>
                  <a:pt x="27372" y="115300"/>
                </a:lnTo>
                <a:lnTo>
                  <a:pt x="27372" y="113586"/>
                </a:lnTo>
                <a:lnTo>
                  <a:pt x="27617" y="111626"/>
                </a:lnTo>
                <a:lnTo>
                  <a:pt x="27862" y="109912"/>
                </a:lnTo>
                <a:lnTo>
                  <a:pt x="28107" y="108197"/>
                </a:lnTo>
                <a:lnTo>
                  <a:pt x="28352" y="106238"/>
                </a:lnTo>
                <a:lnTo>
                  <a:pt x="28842" y="104523"/>
                </a:lnTo>
                <a:lnTo>
                  <a:pt x="29332" y="102809"/>
                </a:lnTo>
                <a:lnTo>
                  <a:pt x="29822" y="101094"/>
                </a:lnTo>
                <a:lnTo>
                  <a:pt x="30311" y="99380"/>
                </a:lnTo>
                <a:lnTo>
                  <a:pt x="30801" y="97665"/>
                </a:lnTo>
                <a:lnTo>
                  <a:pt x="31291" y="95951"/>
                </a:lnTo>
                <a:lnTo>
                  <a:pt x="31781" y="94236"/>
                </a:lnTo>
                <a:lnTo>
                  <a:pt x="32516" y="92522"/>
                </a:lnTo>
                <a:lnTo>
                  <a:pt x="33251" y="90807"/>
                </a:lnTo>
                <a:lnTo>
                  <a:pt x="33251" y="90807"/>
                </a:lnTo>
                <a:lnTo>
                  <a:pt x="33986" y="89093"/>
                </a:lnTo>
                <a:lnTo>
                  <a:pt x="34965" y="87378"/>
                </a:lnTo>
                <a:lnTo>
                  <a:pt x="35700" y="85664"/>
                </a:lnTo>
                <a:lnTo>
                  <a:pt x="36680" y="83949"/>
                </a:lnTo>
                <a:lnTo>
                  <a:pt x="37660" y="82235"/>
                </a:lnTo>
                <a:lnTo>
                  <a:pt x="38639" y="80520"/>
                </a:lnTo>
                <a:lnTo>
                  <a:pt x="39619" y="79051"/>
                </a:lnTo>
                <a:lnTo>
                  <a:pt x="40599" y="77581"/>
                </a:lnTo>
                <a:lnTo>
                  <a:pt x="41579" y="76112"/>
                </a:lnTo>
                <a:lnTo>
                  <a:pt x="42559" y="74642"/>
                </a:lnTo>
                <a:lnTo>
                  <a:pt x="43538" y="73172"/>
                </a:lnTo>
                <a:lnTo>
                  <a:pt x="44763" y="71703"/>
                </a:lnTo>
                <a:lnTo>
                  <a:pt x="45988" y="70233"/>
                </a:lnTo>
                <a:lnTo>
                  <a:pt x="47212" y="69009"/>
                </a:lnTo>
                <a:lnTo>
                  <a:pt x="48437" y="67784"/>
                </a:lnTo>
                <a:lnTo>
                  <a:pt x="49662" y="66559"/>
                </a:lnTo>
                <a:lnTo>
                  <a:pt x="50887" y="65335"/>
                </a:lnTo>
                <a:lnTo>
                  <a:pt x="52111" y="64110"/>
                </a:lnTo>
                <a:lnTo>
                  <a:pt x="53581" y="62885"/>
                </a:lnTo>
                <a:lnTo>
                  <a:pt x="54806" y="61661"/>
                </a:lnTo>
                <a:lnTo>
                  <a:pt x="56275" y="60436"/>
                </a:lnTo>
                <a:lnTo>
                  <a:pt x="57745" y="59211"/>
                </a:lnTo>
                <a:lnTo>
                  <a:pt x="59214" y="58232"/>
                </a:lnTo>
                <a:lnTo>
                  <a:pt x="60684" y="57252"/>
                </a:lnTo>
                <a:lnTo>
                  <a:pt x="62154" y="56272"/>
                </a:lnTo>
                <a:lnTo>
                  <a:pt x="63868" y="55293"/>
                </a:lnTo>
                <a:lnTo>
                  <a:pt x="65338" y="54313"/>
                </a:lnTo>
                <a:lnTo>
                  <a:pt x="67053" y="53333"/>
                </a:lnTo>
                <a:lnTo>
                  <a:pt x="68767" y="52353"/>
                </a:lnTo>
                <a:lnTo>
                  <a:pt x="70482" y="51619"/>
                </a:lnTo>
                <a:lnTo>
                  <a:pt x="72196" y="50884"/>
                </a:lnTo>
                <a:lnTo>
                  <a:pt x="73911" y="50149"/>
                </a:lnTo>
                <a:lnTo>
                  <a:pt x="73911" y="50149"/>
                </a:lnTo>
                <a:lnTo>
                  <a:pt x="75626" y="49414"/>
                </a:lnTo>
                <a:lnTo>
                  <a:pt x="77340" y="48680"/>
                </a:lnTo>
                <a:lnTo>
                  <a:pt x="79055" y="48190"/>
                </a:lnTo>
                <a:lnTo>
                  <a:pt x="80769" y="47700"/>
                </a:lnTo>
                <a:lnTo>
                  <a:pt x="82484" y="47210"/>
                </a:lnTo>
                <a:lnTo>
                  <a:pt x="84198" y="46720"/>
                </a:lnTo>
                <a:lnTo>
                  <a:pt x="85913" y="46230"/>
                </a:lnTo>
                <a:lnTo>
                  <a:pt x="87628" y="45740"/>
                </a:lnTo>
                <a:lnTo>
                  <a:pt x="89342" y="45251"/>
                </a:lnTo>
                <a:lnTo>
                  <a:pt x="91057" y="45006"/>
                </a:lnTo>
                <a:lnTo>
                  <a:pt x="92771" y="44761"/>
                </a:lnTo>
                <a:lnTo>
                  <a:pt x="94731" y="44516"/>
                </a:lnTo>
                <a:lnTo>
                  <a:pt x="96446" y="44271"/>
                </a:lnTo>
                <a:lnTo>
                  <a:pt x="98405" y="44271"/>
                </a:lnTo>
                <a:lnTo>
                  <a:pt x="100120" y="44271"/>
                </a:lnTo>
                <a:lnTo>
                  <a:pt x="102079" y="44271"/>
                </a:lnTo>
                <a:lnTo>
                  <a:pt x="104039" y="44271"/>
                </a:lnTo>
                <a:lnTo>
                  <a:pt x="105998" y="44271"/>
                </a:lnTo>
                <a:lnTo>
                  <a:pt x="107713" y="44271"/>
                </a:lnTo>
                <a:lnTo>
                  <a:pt x="109672" y="44516"/>
                </a:lnTo>
                <a:lnTo>
                  <a:pt x="111387" y="44761"/>
                </a:lnTo>
                <a:lnTo>
                  <a:pt x="113102" y="45006"/>
                </a:lnTo>
                <a:lnTo>
                  <a:pt x="114816" y="45251"/>
                </a:lnTo>
                <a:lnTo>
                  <a:pt x="116531" y="45740"/>
                </a:lnTo>
                <a:lnTo>
                  <a:pt x="118245" y="46230"/>
                </a:lnTo>
                <a:lnTo>
                  <a:pt x="119960" y="46720"/>
                </a:lnTo>
                <a:lnTo>
                  <a:pt x="121674" y="47210"/>
                </a:lnTo>
                <a:lnTo>
                  <a:pt x="123389" y="47700"/>
                </a:lnTo>
                <a:lnTo>
                  <a:pt x="125104" y="48190"/>
                </a:lnTo>
                <a:lnTo>
                  <a:pt x="126818" y="48680"/>
                </a:lnTo>
                <a:lnTo>
                  <a:pt x="128533" y="49414"/>
                </a:lnTo>
                <a:lnTo>
                  <a:pt x="130247" y="50149"/>
                </a:lnTo>
                <a:lnTo>
                  <a:pt x="131962" y="50884"/>
                </a:lnTo>
                <a:lnTo>
                  <a:pt x="133677" y="51619"/>
                </a:lnTo>
                <a:lnTo>
                  <a:pt x="135391" y="52353"/>
                </a:lnTo>
                <a:lnTo>
                  <a:pt x="137106" y="53333"/>
                </a:lnTo>
                <a:lnTo>
                  <a:pt x="138820" y="54313"/>
                </a:lnTo>
                <a:lnTo>
                  <a:pt x="140535" y="55293"/>
                </a:lnTo>
                <a:lnTo>
                  <a:pt x="142005" y="56272"/>
                </a:lnTo>
                <a:lnTo>
                  <a:pt x="143474" y="57252"/>
                </a:lnTo>
                <a:lnTo>
                  <a:pt x="144944" y="58232"/>
                </a:lnTo>
                <a:lnTo>
                  <a:pt x="146414" y="59211"/>
                </a:lnTo>
                <a:lnTo>
                  <a:pt x="147883" y="60436"/>
                </a:lnTo>
                <a:lnTo>
                  <a:pt x="149353" y="61661"/>
                </a:lnTo>
                <a:lnTo>
                  <a:pt x="150822" y="62885"/>
                </a:lnTo>
                <a:lnTo>
                  <a:pt x="152047" y="64110"/>
                </a:lnTo>
                <a:lnTo>
                  <a:pt x="153272" y="65335"/>
                </a:lnTo>
                <a:lnTo>
                  <a:pt x="154497" y="66559"/>
                </a:lnTo>
                <a:lnTo>
                  <a:pt x="154497" y="66559"/>
                </a:lnTo>
                <a:lnTo>
                  <a:pt x="154497" y="66559"/>
                </a:lnTo>
                <a:close/>
                <a:moveTo>
                  <a:pt x="169438" y="119709"/>
                </a:moveTo>
                <a:lnTo>
                  <a:pt x="169438" y="117994"/>
                </a:lnTo>
                <a:lnTo>
                  <a:pt x="169438" y="116280"/>
                </a:lnTo>
                <a:lnTo>
                  <a:pt x="169193" y="114565"/>
                </a:lnTo>
                <a:lnTo>
                  <a:pt x="169193" y="112851"/>
                </a:lnTo>
                <a:lnTo>
                  <a:pt x="168948" y="111136"/>
                </a:lnTo>
                <a:lnTo>
                  <a:pt x="168703" y="109422"/>
                </a:lnTo>
                <a:lnTo>
                  <a:pt x="168458" y="107707"/>
                </a:lnTo>
                <a:lnTo>
                  <a:pt x="167968" y="105993"/>
                </a:lnTo>
                <a:lnTo>
                  <a:pt x="167723" y="104278"/>
                </a:lnTo>
                <a:lnTo>
                  <a:pt x="167234" y="102809"/>
                </a:lnTo>
                <a:lnTo>
                  <a:pt x="166744" y="101094"/>
                </a:lnTo>
                <a:lnTo>
                  <a:pt x="166254" y="99380"/>
                </a:lnTo>
                <a:lnTo>
                  <a:pt x="165764" y="97910"/>
                </a:lnTo>
                <a:lnTo>
                  <a:pt x="165274" y="96441"/>
                </a:lnTo>
                <a:lnTo>
                  <a:pt x="164784" y="94971"/>
                </a:lnTo>
                <a:lnTo>
                  <a:pt x="164294" y="93501"/>
                </a:lnTo>
                <a:lnTo>
                  <a:pt x="163559" y="92032"/>
                </a:lnTo>
                <a:lnTo>
                  <a:pt x="162825" y="90562"/>
                </a:lnTo>
                <a:lnTo>
                  <a:pt x="162090" y="89093"/>
                </a:lnTo>
                <a:lnTo>
                  <a:pt x="161355" y="87623"/>
                </a:lnTo>
                <a:lnTo>
                  <a:pt x="160620" y="86399"/>
                </a:lnTo>
                <a:lnTo>
                  <a:pt x="159885" y="84929"/>
                </a:lnTo>
                <a:lnTo>
                  <a:pt x="158906" y="83704"/>
                </a:lnTo>
                <a:lnTo>
                  <a:pt x="157926" y="82480"/>
                </a:lnTo>
                <a:lnTo>
                  <a:pt x="156946" y="81255"/>
                </a:lnTo>
                <a:lnTo>
                  <a:pt x="155966" y="80030"/>
                </a:lnTo>
                <a:lnTo>
                  <a:pt x="154986" y="78806"/>
                </a:lnTo>
                <a:lnTo>
                  <a:pt x="154007" y="77581"/>
                </a:lnTo>
                <a:lnTo>
                  <a:pt x="153027" y="76356"/>
                </a:lnTo>
                <a:lnTo>
                  <a:pt x="152047" y="75132"/>
                </a:lnTo>
                <a:lnTo>
                  <a:pt x="151067" y="73907"/>
                </a:lnTo>
                <a:lnTo>
                  <a:pt x="149843" y="72683"/>
                </a:lnTo>
                <a:lnTo>
                  <a:pt x="148618" y="71458"/>
                </a:lnTo>
                <a:lnTo>
                  <a:pt x="147393" y="70233"/>
                </a:lnTo>
                <a:lnTo>
                  <a:pt x="146169" y="69254"/>
                </a:lnTo>
                <a:lnTo>
                  <a:pt x="144944" y="68274"/>
                </a:lnTo>
                <a:lnTo>
                  <a:pt x="143719" y="67294"/>
                </a:lnTo>
                <a:lnTo>
                  <a:pt x="142494" y="66314"/>
                </a:lnTo>
                <a:lnTo>
                  <a:pt x="141270" y="65335"/>
                </a:lnTo>
                <a:lnTo>
                  <a:pt x="140045" y="64355"/>
                </a:lnTo>
                <a:lnTo>
                  <a:pt x="138575" y="63375"/>
                </a:lnTo>
                <a:lnTo>
                  <a:pt x="137351" y="62396"/>
                </a:lnTo>
                <a:lnTo>
                  <a:pt x="135881" y="61416"/>
                </a:lnTo>
                <a:lnTo>
                  <a:pt x="134411" y="60681"/>
                </a:lnTo>
                <a:lnTo>
                  <a:pt x="132942" y="59946"/>
                </a:lnTo>
                <a:lnTo>
                  <a:pt x="131472" y="59211"/>
                </a:lnTo>
                <a:lnTo>
                  <a:pt x="130002" y="58477"/>
                </a:lnTo>
                <a:lnTo>
                  <a:pt x="128533" y="57742"/>
                </a:lnTo>
                <a:lnTo>
                  <a:pt x="127063" y="57252"/>
                </a:lnTo>
                <a:lnTo>
                  <a:pt x="125594" y="56762"/>
                </a:lnTo>
                <a:lnTo>
                  <a:pt x="124124" y="56272"/>
                </a:lnTo>
                <a:lnTo>
                  <a:pt x="122654" y="55782"/>
                </a:lnTo>
                <a:lnTo>
                  <a:pt x="121185" y="55293"/>
                </a:lnTo>
                <a:lnTo>
                  <a:pt x="119470" y="54803"/>
                </a:lnTo>
                <a:lnTo>
                  <a:pt x="118000" y="54313"/>
                </a:lnTo>
                <a:lnTo>
                  <a:pt x="116286" y="53823"/>
                </a:lnTo>
                <a:lnTo>
                  <a:pt x="114816" y="53578"/>
                </a:lnTo>
                <a:lnTo>
                  <a:pt x="113102" y="53333"/>
                </a:lnTo>
                <a:lnTo>
                  <a:pt x="111387" y="53088"/>
                </a:lnTo>
                <a:lnTo>
                  <a:pt x="109672" y="52843"/>
                </a:lnTo>
                <a:lnTo>
                  <a:pt x="107958" y="52843"/>
                </a:lnTo>
                <a:lnTo>
                  <a:pt x="106243" y="52843"/>
                </a:lnTo>
                <a:lnTo>
                  <a:pt x="104529" y="52843"/>
                </a:lnTo>
                <a:lnTo>
                  <a:pt x="102814" y="52843"/>
                </a:lnTo>
                <a:lnTo>
                  <a:pt x="101099" y="52843"/>
                </a:lnTo>
                <a:lnTo>
                  <a:pt x="99385" y="52843"/>
                </a:lnTo>
                <a:lnTo>
                  <a:pt x="97670" y="52843"/>
                </a:lnTo>
                <a:lnTo>
                  <a:pt x="95956" y="52843"/>
                </a:lnTo>
                <a:lnTo>
                  <a:pt x="94241" y="53088"/>
                </a:lnTo>
                <a:lnTo>
                  <a:pt x="92526" y="53333"/>
                </a:lnTo>
                <a:lnTo>
                  <a:pt x="90812" y="53578"/>
                </a:lnTo>
                <a:lnTo>
                  <a:pt x="89097" y="53823"/>
                </a:lnTo>
                <a:lnTo>
                  <a:pt x="87383" y="54313"/>
                </a:lnTo>
                <a:lnTo>
                  <a:pt x="85913" y="54803"/>
                </a:lnTo>
                <a:lnTo>
                  <a:pt x="84198" y="55293"/>
                </a:lnTo>
                <a:lnTo>
                  <a:pt x="82729" y="55782"/>
                </a:lnTo>
                <a:lnTo>
                  <a:pt x="81259" y="56272"/>
                </a:lnTo>
                <a:lnTo>
                  <a:pt x="79790" y="56762"/>
                </a:lnTo>
                <a:lnTo>
                  <a:pt x="78320" y="57252"/>
                </a:lnTo>
                <a:lnTo>
                  <a:pt x="76850" y="57742"/>
                </a:lnTo>
                <a:lnTo>
                  <a:pt x="76850" y="57742"/>
                </a:lnTo>
                <a:lnTo>
                  <a:pt x="76850" y="57742"/>
                </a:lnTo>
                <a:lnTo>
                  <a:pt x="75381" y="58477"/>
                </a:lnTo>
                <a:lnTo>
                  <a:pt x="73911" y="59211"/>
                </a:lnTo>
                <a:lnTo>
                  <a:pt x="72441" y="59946"/>
                </a:lnTo>
                <a:lnTo>
                  <a:pt x="70972" y="60681"/>
                </a:lnTo>
                <a:lnTo>
                  <a:pt x="69502" y="61416"/>
                </a:lnTo>
                <a:lnTo>
                  <a:pt x="68032" y="62396"/>
                </a:lnTo>
                <a:lnTo>
                  <a:pt x="66808" y="63375"/>
                </a:lnTo>
                <a:lnTo>
                  <a:pt x="65338" y="64355"/>
                </a:lnTo>
                <a:lnTo>
                  <a:pt x="64113" y="65335"/>
                </a:lnTo>
                <a:lnTo>
                  <a:pt x="62889" y="66314"/>
                </a:lnTo>
                <a:lnTo>
                  <a:pt x="61664" y="67294"/>
                </a:lnTo>
                <a:lnTo>
                  <a:pt x="60439" y="68274"/>
                </a:lnTo>
                <a:lnTo>
                  <a:pt x="59214" y="69254"/>
                </a:lnTo>
                <a:lnTo>
                  <a:pt x="57990" y="70233"/>
                </a:lnTo>
                <a:lnTo>
                  <a:pt x="56765" y="71458"/>
                </a:lnTo>
                <a:lnTo>
                  <a:pt x="55540" y="72683"/>
                </a:lnTo>
                <a:lnTo>
                  <a:pt x="54316" y="73907"/>
                </a:lnTo>
                <a:lnTo>
                  <a:pt x="53336" y="75132"/>
                </a:lnTo>
                <a:lnTo>
                  <a:pt x="52111" y="76356"/>
                </a:lnTo>
                <a:lnTo>
                  <a:pt x="51131" y="77581"/>
                </a:lnTo>
                <a:lnTo>
                  <a:pt x="50152" y="78806"/>
                </a:lnTo>
                <a:lnTo>
                  <a:pt x="49172" y="80030"/>
                </a:lnTo>
                <a:lnTo>
                  <a:pt x="48192" y="81255"/>
                </a:lnTo>
                <a:lnTo>
                  <a:pt x="47212" y="82480"/>
                </a:lnTo>
                <a:lnTo>
                  <a:pt x="46233" y="83704"/>
                </a:lnTo>
                <a:lnTo>
                  <a:pt x="45253" y="85174"/>
                </a:lnTo>
                <a:lnTo>
                  <a:pt x="44273" y="86643"/>
                </a:lnTo>
                <a:lnTo>
                  <a:pt x="43538" y="87868"/>
                </a:lnTo>
                <a:lnTo>
                  <a:pt x="42803" y="89338"/>
                </a:lnTo>
                <a:lnTo>
                  <a:pt x="42069" y="90807"/>
                </a:lnTo>
                <a:lnTo>
                  <a:pt x="41334" y="92277"/>
                </a:lnTo>
                <a:lnTo>
                  <a:pt x="40599" y="93746"/>
                </a:lnTo>
                <a:lnTo>
                  <a:pt x="40599" y="93991"/>
                </a:lnTo>
                <a:lnTo>
                  <a:pt x="40109" y="95461"/>
                </a:lnTo>
                <a:lnTo>
                  <a:pt x="39619" y="96930"/>
                </a:lnTo>
                <a:lnTo>
                  <a:pt x="39129" y="98400"/>
                </a:lnTo>
                <a:lnTo>
                  <a:pt x="38639" y="99870"/>
                </a:lnTo>
                <a:lnTo>
                  <a:pt x="38150" y="101339"/>
                </a:lnTo>
                <a:lnTo>
                  <a:pt x="37660" y="103054"/>
                </a:lnTo>
                <a:lnTo>
                  <a:pt x="37170" y="104523"/>
                </a:lnTo>
                <a:lnTo>
                  <a:pt x="36680" y="106238"/>
                </a:lnTo>
                <a:lnTo>
                  <a:pt x="36435" y="107707"/>
                </a:lnTo>
                <a:lnTo>
                  <a:pt x="36190" y="109422"/>
                </a:lnTo>
                <a:lnTo>
                  <a:pt x="35945" y="111136"/>
                </a:lnTo>
                <a:lnTo>
                  <a:pt x="35700" y="112851"/>
                </a:lnTo>
                <a:lnTo>
                  <a:pt x="35700" y="114565"/>
                </a:lnTo>
                <a:lnTo>
                  <a:pt x="35700" y="116280"/>
                </a:lnTo>
                <a:lnTo>
                  <a:pt x="35700" y="117994"/>
                </a:lnTo>
                <a:lnTo>
                  <a:pt x="35700" y="119709"/>
                </a:lnTo>
                <a:lnTo>
                  <a:pt x="35700" y="120933"/>
                </a:lnTo>
                <a:lnTo>
                  <a:pt x="35700" y="122158"/>
                </a:lnTo>
                <a:lnTo>
                  <a:pt x="35700" y="123383"/>
                </a:lnTo>
                <a:lnTo>
                  <a:pt x="35700" y="124607"/>
                </a:lnTo>
                <a:lnTo>
                  <a:pt x="35700" y="125832"/>
                </a:lnTo>
                <a:lnTo>
                  <a:pt x="35945" y="127057"/>
                </a:lnTo>
                <a:lnTo>
                  <a:pt x="35945" y="128281"/>
                </a:lnTo>
                <a:lnTo>
                  <a:pt x="36190" y="129506"/>
                </a:lnTo>
                <a:lnTo>
                  <a:pt x="36435" y="130731"/>
                </a:lnTo>
                <a:lnTo>
                  <a:pt x="36680" y="131955"/>
                </a:lnTo>
                <a:lnTo>
                  <a:pt x="36925" y="133180"/>
                </a:lnTo>
                <a:lnTo>
                  <a:pt x="37170" y="134405"/>
                </a:lnTo>
                <a:lnTo>
                  <a:pt x="37905" y="136854"/>
                </a:lnTo>
                <a:lnTo>
                  <a:pt x="38639" y="139303"/>
                </a:lnTo>
                <a:lnTo>
                  <a:pt x="39129" y="140528"/>
                </a:lnTo>
                <a:lnTo>
                  <a:pt x="39619" y="141752"/>
                </a:lnTo>
                <a:lnTo>
                  <a:pt x="40109" y="142977"/>
                </a:lnTo>
                <a:lnTo>
                  <a:pt x="40599" y="144202"/>
                </a:lnTo>
                <a:lnTo>
                  <a:pt x="41579" y="146651"/>
                </a:lnTo>
                <a:lnTo>
                  <a:pt x="42803" y="149100"/>
                </a:lnTo>
                <a:lnTo>
                  <a:pt x="44028" y="151305"/>
                </a:lnTo>
                <a:lnTo>
                  <a:pt x="45253" y="153509"/>
                </a:lnTo>
                <a:lnTo>
                  <a:pt x="46723" y="155713"/>
                </a:lnTo>
                <a:lnTo>
                  <a:pt x="48192" y="157918"/>
                </a:lnTo>
                <a:lnTo>
                  <a:pt x="49417" y="159877"/>
                </a:lnTo>
                <a:lnTo>
                  <a:pt x="50887" y="161592"/>
                </a:lnTo>
                <a:lnTo>
                  <a:pt x="52111" y="163306"/>
                </a:lnTo>
                <a:lnTo>
                  <a:pt x="53336" y="165021"/>
                </a:lnTo>
                <a:lnTo>
                  <a:pt x="54561" y="166490"/>
                </a:lnTo>
                <a:lnTo>
                  <a:pt x="55785" y="168205"/>
                </a:lnTo>
                <a:lnTo>
                  <a:pt x="57010" y="169674"/>
                </a:lnTo>
                <a:lnTo>
                  <a:pt x="58235" y="171144"/>
                </a:lnTo>
                <a:lnTo>
                  <a:pt x="59459" y="172368"/>
                </a:lnTo>
                <a:lnTo>
                  <a:pt x="60684" y="173593"/>
                </a:lnTo>
                <a:lnTo>
                  <a:pt x="61664" y="174818"/>
                </a:lnTo>
                <a:lnTo>
                  <a:pt x="62644" y="176042"/>
                </a:lnTo>
                <a:lnTo>
                  <a:pt x="63623" y="177267"/>
                </a:lnTo>
                <a:lnTo>
                  <a:pt x="64603" y="178492"/>
                </a:lnTo>
                <a:lnTo>
                  <a:pt x="65583" y="179471"/>
                </a:lnTo>
                <a:lnTo>
                  <a:pt x="66563" y="180451"/>
                </a:lnTo>
                <a:lnTo>
                  <a:pt x="66563" y="180451"/>
                </a:lnTo>
                <a:lnTo>
                  <a:pt x="67542" y="181431"/>
                </a:lnTo>
                <a:lnTo>
                  <a:pt x="68277" y="182411"/>
                </a:lnTo>
                <a:lnTo>
                  <a:pt x="69257" y="183390"/>
                </a:lnTo>
                <a:lnTo>
                  <a:pt x="69992" y="184370"/>
                </a:lnTo>
                <a:lnTo>
                  <a:pt x="70727" y="185350"/>
                </a:lnTo>
                <a:lnTo>
                  <a:pt x="71462" y="186329"/>
                </a:lnTo>
                <a:lnTo>
                  <a:pt x="72196" y="187309"/>
                </a:lnTo>
                <a:lnTo>
                  <a:pt x="72931" y="188044"/>
                </a:lnTo>
                <a:lnTo>
                  <a:pt x="73666" y="188779"/>
                </a:lnTo>
                <a:lnTo>
                  <a:pt x="74401" y="189758"/>
                </a:lnTo>
                <a:lnTo>
                  <a:pt x="74891" y="190493"/>
                </a:lnTo>
                <a:lnTo>
                  <a:pt x="75381" y="191228"/>
                </a:lnTo>
                <a:lnTo>
                  <a:pt x="75870" y="191963"/>
                </a:lnTo>
                <a:lnTo>
                  <a:pt x="76360" y="192942"/>
                </a:lnTo>
                <a:lnTo>
                  <a:pt x="76850" y="193677"/>
                </a:lnTo>
                <a:lnTo>
                  <a:pt x="77340" y="194412"/>
                </a:lnTo>
                <a:lnTo>
                  <a:pt x="77830" y="195392"/>
                </a:lnTo>
                <a:lnTo>
                  <a:pt x="78320" y="196127"/>
                </a:lnTo>
                <a:lnTo>
                  <a:pt x="78810" y="197106"/>
                </a:lnTo>
                <a:lnTo>
                  <a:pt x="79300" y="198086"/>
                </a:lnTo>
                <a:lnTo>
                  <a:pt x="79790" y="199066"/>
                </a:lnTo>
                <a:lnTo>
                  <a:pt x="80034" y="200045"/>
                </a:lnTo>
                <a:lnTo>
                  <a:pt x="80279" y="201025"/>
                </a:lnTo>
                <a:lnTo>
                  <a:pt x="80524" y="202005"/>
                </a:lnTo>
                <a:lnTo>
                  <a:pt x="80769" y="202985"/>
                </a:lnTo>
                <a:lnTo>
                  <a:pt x="81014" y="203964"/>
                </a:lnTo>
                <a:lnTo>
                  <a:pt x="81259" y="204944"/>
                </a:lnTo>
                <a:lnTo>
                  <a:pt x="81504" y="206169"/>
                </a:lnTo>
                <a:lnTo>
                  <a:pt x="81504" y="207393"/>
                </a:lnTo>
                <a:lnTo>
                  <a:pt x="81504" y="208618"/>
                </a:lnTo>
                <a:lnTo>
                  <a:pt x="81749" y="209843"/>
                </a:lnTo>
                <a:lnTo>
                  <a:pt x="81749" y="211067"/>
                </a:lnTo>
                <a:lnTo>
                  <a:pt x="102569" y="211067"/>
                </a:lnTo>
                <a:lnTo>
                  <a:pt x="123144" y="211067"/>
                </a:lnTo>
                <a:lnTo>
                  <a:pt x="123144" y="209843"/>
                </a:lnTo>
                <a:lnTo>
                  <a:pt x="123144" y="208618"/>
                </a:lnTo>
                <a:lnTo>
                  <a:pt x="123144" y="207393"/>
                </a:lnTo>
                <a:lnTo>
                  <a:pt x="123389" y="206169"/>
                </a:lnTo>
                <a:lnTo>
                  <a:pt x="123634" y="205189"/>
                </a:lnTo>
                <a:lnTo>
                  <a:pt x="123879" y="204209"/>
                </a:lnTo>
                <a:lnTo>
                  <a:pt x="124124" y="203229"/>
                </a:lnTo>
                <a:lnTo>
                  <a:pt x="124369" y="202250"/>
                </a:lnTo>
                <a:lnTo>
                  <a:pt x="124614" y="201270"/>
                </a:lnTo>
                <a:lnTo>
                  <a:pt x="124859" y="200290"/>
                </a:lnTo>
                <a:lnTo>
                  <a:pt x="125349" y="199311"/>
                </a:lnTo>
                <a:lnTo>
                  <a:pt x="125594" y="198331"/>
                </a:lnTo>
                <a:lnTo>
                  <a:pt x="126083" y="197351"/>
                </a:lnTo>
                <a:lnTo>
                  <a:pt x="126573" y="196371"/>
                </a:lnTo>
                <a:lnTo>
                  <a:pt x="127063" y="195392"/>
                </a:lnTo>
                <a:lnTo>
                  <a:pt x="127553" y="194412"/>
                </a:lnTo>
                <a:lnTo>
                  <a:pt x="128043" y="193677"/>
                </a:lnTo>
                <a:lnTo>
                  <a:pt x="128533" y="192942"/>
                </a:lnTo>
                <a:lnTo>
                  <a:pt x="129023" y="191963"/>
                </a:lnTo>
                <a:lnTo>
                  <a:pt x="129513" y="191228"/>
                </a:lnTo>
                <a:lnTo>
                  <a:pt x="130002" y="190493"/>
                </a:lnTo>
                <a:lnTo>
                  <a:pt x="130492" y="189513"/>
                </a:lnTo>
                <a:lnTo>
                  <a:pt x="131227" y="188779"/>
                </a:lnTo>
                <a:lnTo>
                  <a:pt x="131962" y="188044"/>
                </a:lnTo>
                <a:lnTo>
                  <a:pt x="132697" y="187064"/>
                </a:lnTo>
                <a:lnTo>
                  <a:pt x="133432" y="186084"/>
                </a:lnTo>
                <a:lnTo>
                  <a:pt x="134166" y="185350"/>
                </a:lnTo>
                <a:lnTo>
                  <a:pt x="134901" y="184370"/>
                </a:lnTo>
                <a:lnTo>
                  <a:pt x="135636" y="183390"/>
                </a:lnTo>
                <a:lnTo>
                  <a:pt x="136616" y="182411"/>
                </a:lnTo>
                <a:lnTo>
                  <a:pt x="137351" y="181431"/>
                </a:lnTo>
                <a:lnTo>
                  <a:pt x="138330" y="180451"/>
                </a:lnTo>
                <a:lnTo>
                  <a:pt x="139310" y="179471"/>
                </a:lnTo>
                <a:lnTo>
                  <a:pt x="140290" y="178492"/>
                </a:lnTo>
                <a:lnTo>
                  <a:pt x="141270" y="177512"/>
                </a:lnTo>
                <a:lnTo>
                  <a:pt x="142250" y="176287"/>
                </a:lnTo>
                <a:lnTo>
                  <a:pt x="143229" y="175063"/>
                </a:lnTo>
                <a:lnTo>
                  <a:pt x="144209" y="173838"/>
                </a:lnTo>
                <a:lnTo>
                  <a:pt x="145189" y="172613"/>
                </a:lnTo>
                <a:lnTo>
                  <a:pt x="146414" y="171389"/>
                </a:lnTo>
                <a:lnTo>
                  <a:pt x="147638" y="169919"/>
                </a:lnTo>
                <a:lnTo>
                  <a:pt x="148863" y="168450"/>
                </a:lnTo>
                <a:lnTo>
                  <a:pt x="150088" y="166980"/>
                </a:lnTo>
                <a:lnTo>
                  <a:pt x="151312" y="165266"/>
                </a:lnTo>
                <a:lnTo>
                  <a:pt x="152537" y="163551"/>
                </a:lnTo>
                <a:lnTo>
                  <a:pt x="153762" y="161837"/>
                </a:lnTo>
                <a:lnTo>
                  <a:pt x="154986" y="160122"/>
                </a:lnTo>
                <a:lnTo>
                  <a:pt x="156456" y="158163"/>
                </a:lnTo>
                <a:lnTo>
                  <a:pt x="157926" y="155958"/>
                </a:lnTo>
                <a:lnTo>
                  <a:pt x="159395" y="153754"/>
                </a:lnTo>
                <a:lnTo>
                  <a:pt x="160620" y="151550"/>
                </a:lnTo>
                <a:lnTo>
                  <a:pt x="161845" y="149345"/>
                </a:lnTo>
                <a:lnTo>
                  <a:pt x="163070" y="146896"/>
                </a:lnTo>
                <a:lnTo>
                  <a:pt x="164049" y="144447"/>
                </a:lnTo>
                <a:lnTo>
                  <a:pt x="164539" y="143222"/>
                </a:lnTo>
                <a:lnTo>
                  <a:pt x="165029" y="141997"/>
                </a:lnTo>
                <a:lnTo>
                  <a:pt x="165519" y="140773"/>
                </a:lnTo>
                <a:lnTo>
                  <a:pt x="166009" y="139548"/>
                </a:lnTo>
                <a:lnTo>
                  <a:pt x="166744" y="137099"/>
                </a:lnTo>
                <a:lnTo>
                  <a:pt x="167234" y="135874"/>
                </a:lnTo>
                <a:lnTo>
                  <a:pt x="167478" y="134649"/>
                </a:lnTo>
                <a:lnTo>
                  <a:pt x="167723" y="133425"/>
                </a:lnTo>
                <a:lnTo>
                  <a:pt x="167968" y="132200"/>
                </a:lnTo>
                <a:lnTo>
                  <a:pt x="168213" y="130976"/>
                </a:lnTo>
                <a:lnTo>
                  <a:pt x="168458" y="129751"/>
                </a:lnTo>
                <a:lnTo>
                  <a:pt x="168703" y="128526"/>
                </a:lnTo>
                <a:lnTo>
                  <a:pt x="168948" y="127302"/>
                </a:lnTo>
                <a:lnTo>
                  <a:pt x="168948" y="126077"/>
                </a:lnTo>
                <a:lnTo>
                  <a:pt x="168948" y="124852"/>
                </a:lnTo>
                <a:lnTo>
                  <a:pt x="168948" y="123628"/>
                </a:lnTo>
                <a:lnTo>
                  <a:pt x="168948" y="122403"/>
                </a:lnTo>
                <a:lnTo>
                  <a:pt x="168948" y="121178"/>
                </a:lnTo>
                <a:lnTo>
                  <a:pt x="168948" y="119954"/>
                </a:lnTo>
                <a:lnTo>
                  <a:pt x="168948" y="119954"/>
                </a:lnTo>
                <a:close/>
                <a:moveTo>
                  <a:pt x="88852" y="271565"/>
                </a:moveTo>
                <a:lnTo>
                  <a:pt x="88362" y="271565"/>
                </a:lnTo>
                <a:lnTo>
                  <a:pt x="87873" y="271565"/>
                </a:lnTo>
                <a:lnTo>
                  <a:pt x="87383" y="271565"/>
                </a:lnTo>
                <a:lnTo>
                  <a:pt x="86893" y="271320"/>
                </a:lnTo>
                <a:lnTo>
                  <a:pt x="86403" y="271075"/>
                </a:lnTo>
                <a:lnTo>
                  <a:pt x="86158" y="270830"/>
                </a:lnTo>
                <a:lnTo>
                  <a:pt x="85668" y="270585"/>
                </a:lnTo>
                <a:lnTo>
                  <a:pt x="85423" y="270340"/>
                </a:lnTo>
                <a:lnTo>
                  <a:pt x="85178" y="270095"/>
                </a:lnTo>
                <a:lnTo>
                  <a:pt x="84933" y="269605"/>
                </a:lnTo>
                <a:lnTo>
                  <a:pt x="84688" y="269360"/>
                </a:lnTo>
                <a:lnTo>
                  <a:pt x="84443" y="268870"/>
                </a:lnTo>
                <a:lnTo>
                  <a:pt x="84198" y="268380"/>
                </a:lnTo>
                <a:lnTo>
                  <a:pt x="84198" y="267891"/>
                </a:lnTo>
                <a:lnTo>
                  <a:pt x="84198" y="267401"/>
                </a:lnTo>
                <a:lnTo>
                  <a:pt x="84198" y="266911"/>
                </a:lnTo>
                <a:lnTo>
                  <a:pt x="84198" y="266421"/>
                </a:lnTo>
                <a:lnTo>
                  <a:pt x="84198" y="265931"/>
                </a:lnTo>
                <a:lnTo>
                  <a:pt x="84198" y="265441"/>
                </a:lnTo>
                <a:lnTo>
                  <a:pt x="84443" y="264951"/>
                </a:lnTo>
                <a:lnTo>
                  <a:pt x="84688" y="264462"/>
                </a:lnTo>
                <a:lnTo>
                  <a:pt x="84933" y="264217"/>
                </a:lnTo>
                <a:lnTo>
                  <a:pt x="85178" y="263727"/>
                </a:lnTo>
                <a:lnTo>
                  <a:pt x="85423" y="263482"/>
                </a:lnTo>
                <a:lnTo>
                  <a:pt x="85668" y="263237"/>
                </a:lnTo>
                <a:lnTo>
                  <a:pt x="86158" y="262992"/>
                </a:lnTo>
                <a:lnTo>
                  <a:pt x="86403" y="262747"/>
                </a:lnTo>
                <a:lnTo>
                  <a:pt x="86893" y="262502"/>
                </a:lnTo>
                <a:lnTo>
                  <a:pt x="87383" y="262257"/>
                </a:lnTo>
                <a:lnTo>
                  <a:pt x="87873" y="262257"/>
                </a:lnTo>
                <a:lnTo>
                  <a:pt x="88362" y="262257"/>
                </a:lnTo>
                <a:lnTo>
                  <a:pt x="88852" y="262257"/>
                </a:lnTo>
                <a:lnTo>
                  <a:pt x="116286" y="262257"/>
                </a:lnTo>
                <a:lnTo>
                  <a:pt x="116776" y="262257"/>
                </a:lnTo>
                <a:lnTo>
                  <a:pt x="117266" y="262257"/>
                </a:lnTo>
                <a:lnTo>
                  <a:pt x="117755" y="262257"/>
                </a:lnTo>
                <a:lnTo>
                  <a:pt x="118245" y="262502"/>
                </a:lnTo>
                <a:lnTo>
                  <a:pt x="118735" y="262747"/>
                </a:lnTo>
                <a:lnTo>
                  <a:pt x="119225" y="262992"/>
                </a:lnTo>
                <a:lnTo>
                  <a:pt x="119470" y="263237"/>
                </a:lnTo>
                <a:lnTo>
                  <a:pt x="119960" y="263482"/>
                </a:lnTo>
                <a:lnTo>
                  <a:pt x="120205" y="263727"/>
                </a:lnTo>
                <a:lnTo>
                  <a:pt x="120450" y="264217"/>
                </a:lnTo>
                <a:lnTo>
                  <a:pt x="120695" y="264462"/>
                </a:lnTo>
                <a:lnTo>
                  <a:pt x="120940" y="264951"/>
                </a:lnTo>
                <a:lnTo>
                  <a:pt x="121185" y="265441"/>
                </a:lnTo>
                <a:lnTo>
                  <a:pt x="121185" y="265931"/>
                </a:lnTo>
                <a:lnTo>
                  <a:pt x="121185" y="266421"/>
                </a:lnTo>
                <a:lnTo>
                  <a:pt x="121185" y="266911"/>
                </a:lnTo>
                <a:lnTo>
                  <a:pt x="121185" y="267401"/>
                </a:lnTo>
                <a:lnTo>
                  <a:pt x="121185" y="267891"/>
                </a:lnTo>
                <a:lnTo>
                  <a:pt x="121185" y="268380"/>
                </a:lnTo>
                <a:lnTo>
                  <a:pt x="120940" y="268870"/>
                </a:lnTo>
                <a:lnTo>
                  <a:pt x="120695" y="269360"/>
                </a:lnTo>
                <a:lnTo>
                  <a:pt x="120450" y="269605"/>
                </a:lnTo>
                <a:lnTo>
                  <a:pt x="120205" y="270095"/>
                </a:lnTo>
                <a:lnTo>
                  <a:pt x="119960" y="270340"/>
                </a:lnTo>
                <a:lnTo>
                  <a:pt x="119470" y="270585"/>
                </a:lnTo>
                <a:lnTo>
                  <a:pt x="119225" y="270830"/>
                </a:lnTo>
                <a:lnTo>
                  <a:pt x="118735" y="271075"/>
                </a:lnTo>
                <a:lnTo>
                  <a:pt x="118245" y="271320"/>
                </a:lnTo>
                <a:lnTo>
                  <a:pt x="117755" y="271565"/>
                </a:lnTo>
                <a:lnTo>
                  <a:pt x="117266" y="271565"/>
                </a:lnTo>
                <a:lnTo>
                  <a:pt x="116776" y="271565"/>
                </a:lnTo>
                <a:lnTo>
                  <a:pt x="116286" y="271565"/>
                </a:lnTo>
                <a:lnTo>
                  <a:pt x="88852" y="271565"/>
                </a:lnTo>
                <a:lnTo>
                  <a:pt x="88852" y="271565"/>
                </a:lnTo>
                <a:close/>
                <a:moveTo>
                  <a:pt x="154497" y="36188"/>
                </a:moveTo>
                <a:lnTo>
                  <a:pt x="154252" y="36678"/>
                </a:lnTo>
                <a:lnTo>
                  <a:pt x="154007" y="36923"/>
                </a:lnTo>
                <a:lnTo>
                  <a:pt x="153762" y="37413"/>
                </a:lnTo>
                <a:lnTo>
                  <a:pt x="153517" y="37658"/>
                </a:lnTo>
                <a:lnTo>
                  <a:pt x="153027" y="37903"/>
                </a:lnTo>
                <a:lnTo>
                  <a:pt x="152537" y="38148"/>
                </a:lnTo>
                <a:lnTo>
                  <a:pt x="152292" y="38148"/>
                </a:lnTo>
                <a:lnTo>
                  <a:pt x="151802" y="38393"/>
                </a:lnTo>
                <a:lnTo>
                  <a:pt x="151312" y="38393"/>
                </a:lnTo>
                <a:lnTo>
                  <a:pt x="150822" y="38393"/>
                </a:lnTo>
                <a:lnTo>
                  <a:pt x="150333" y="38393"/>
                </a:lnTo>
                <a:lnTo>
                  <a:pt x="149843" y="38393"/>
                </a:lnTo>
                <a:lnTo>
                  <a:pt x="149353" y="38393"/>
                </a:lnTo>
                <a:lnTo>
                  <a:pt x="148863" y="38393"/>
                </a:lnTo>
                <a:lnTo>
                  <a:pt x="148373" y="38393"/>
                </a:lnTo>
                <a:lnTo>
                  <a:pt x="147883" y="38148"/>
                </a:lnTo>
                <a:lnTo>
                  <a:pt x="147393" y="37903"/>
                </a:lnTo>
                <a:lnTo>
                  <a:pt x="147148" y="37658"/>
                </a:lnTo>
                <a:lnTo>
                  <a:pt x="146903" y="37413"/>
                </a:lnTo>
                <a:lnTo>
                  <a:pt x="146658" y="37168"/>
                </a:lnTo>
                <a:lnTo>
                  <a:pt x="146414" y="36678"/>
                </a:lnTo>
                <a:lnTo>
                  <a:pt x="146169" y="36433"/>
                </a:lnTo>
                <a:lnTo>
                  <a:pt x="145924" y="35943"/>
                </a:lnTo>
                <a:lnTo>
                  <a:pt x="145924" y="35453"/>
                </a:lnTo>
                <a:lnTo>
                  <a:pt x="145924" y="34964"/>
                </a:lnTo>
                <a:lnTo>
                  <a:pt x="145924" y="34474"/>
                </a:lnTo>
                <a:lnTo>
                  <a:pt x="145924" y="33984"/>
                </a:lnTo>
                <a:lnTo>
                  <a:pt x="145924" y="33494"/>
                </a:lnTo>
                <a:lnTo>
                  <a:pt x="145924" y="33004"/>
                </a:lnTo>
                <a:lnTo>
                  <a:pt x="145924" y="32514"/>
                </a:lnTo>
                <a:lnTo>
                  <a:pt x="146169" y="32024"/>
                </a:lnTo>
                <a:lnTo>
                  <a:pt x="146414" y="31535"/>
                </a:lnTo>
                <a:lnTo>
                  <a:pt x="154497" y="17329"/>
                </a:lnTo>
                <a:lnTo>
                  <a:pt x="154742" y="16839"/>
                </a:lnTo>
                <a:lnTo>
                  <a:pt x="154986" y="16594"/>
                </a:lnTo>
                <a:lnTo>
                  <a:pt x="155231" y="16349"/>
                </a:lnTo>
                <a:lnTo>
                  <a:pt x="155476" y="16104"/>
                </a:lnTo>
                <a:lnTo>
                  <a:pt x="155721" y="15859"/>
                </a:lnTo>
                <a:lnTo>
                  <a:pt x="156211" y="15614"/>
                </a:lnTo>
                <a:lnTo>
                  <a:pt x="156701" y="15369"/>
                </a:lnTo>
                <a:lnTo>
                  <a:pt x="157191" y="15369"/>
                </a:lnTo>
                <a:lnTo>
                  <a:pt x="157681" y="15369"/>
                </a:lnTo>
                <a:lnTo>
                  <a:pt x="158171" y="15369"/>
                </a:lnTo>
                <a:lnTo>
                  <a:pt x="158661" y="15369"/>
                </a:lnTo>
                <a:lnTo>
                  <a:pt x="159150" y="15369"/>
                </a:lnTo>
                <a:lnTo>
                  <a:pt x="159640" y="15369"/>
                </a:lnTo>
                <a:lnTo>
                  <a:pt x="160130" y="15369"/>
                </a:lnTo>
                <a:lnTo>
                  <a:pt x="160620" y="15614"/>
                </a:lnTo>
                <a:lnTo>
                  <a:pt x="161110" y="15859"/>
                </a:lnTo>
                <a:lnTo>
                  <a:pt x="161600" y="16104"/>
                </a:lnTo>
                <a:lnTo>
                  <a:pt x="162090" y="16349"/>
                </a:lnTo>
                <a:lnTo>
                  <a:pt x="162335" y="16594"/>
                </a:lnTo>
                <a:lnTo>
                  <a:pt x="162580" y="17084"/>
                </a:lnTo>
                <a:lnTo>
                  <a:pt x="162825" y="17329"/>
                </a:lnTo>
                <a:lnTo>
                  <a:pt x="163070" y="17819"/>
                </a:lnTo>
                <a:lnTo>
                  <a:pt x="163314" y="18308"/>
                </a:lnTo>
                <a:lnTo>
                  <a:pt x="163314" y="18798"/>
                </a:lnTo>
                <a:lnTo>
                  <a:pt x="163314" y="19288"/>
                </a:lnTo>
                <a:lnTo>
                  <a:pt x="163314" y="19778"/>
                </a:lnTo>
                <a:lnTo>
                  <a:pt x="163314" y="20268"/>
                </a:lnTo>
                <a:lnTo>
                  <a:pt x="163314" y="20758"/>
                </a:lnTo>
                <a:lnTo>
                  <a:pt x="163314" y="21248"/>
                </a:lnTo>
                <a:lnTo>
                  <a:pt x="163314" y="21737"/>
                </a:lnTo>
                <a:lnTo>
                  <a:pt x="163314" y="22227"/>
                </a:lnTo>
                <a:lnTo>
                  <a:pt x="163070" y="22717"/>
                </a:lnTo>
                <a:lnTo>
                  <a:pt x="154742" y="36923"/>
                </a:lnTo>
                <a:lnTo>
                  <a:pt x="154742" y="36923"/>
                </a:lnTo>
                <a:close/>
                <a:moveTo>
                  <a:pt x="57745" y="32024"/>
                </a:moveTo>
                <a:lnTo>
                  <a:pt x="57990" y="32514"/>
                </a:lnTo>
                <a:lnTo>
                  <a:pt x="58235" y="33004"/>
                </a:lnTo>
                <a:lnTo>
                  <a:pt x="58235" y="33494"/>
                </a:lnTo>
                <a:lnTo>
                  <a:pt x="58235" y="33984"/>
                </a:lnTo>
                <a:lnTo>
                  <a:pt x="58235" y="34474"/>
                </a:lnTo>
                <a:lnTo>
                  <a:pt x="58235" y="34964"/>
                </a:lnTo>
                <a:lnTo>
                  <a:pt x="58235" y="35453"/>
                </a:lnTo>
                <a:lnTo>
                  <a:pt x="58235" y="35943"/>
                </a:lnTo>
                <a:lnTo>
                  <a:pt x="57990" y="36433"/>
                </a:lnTo>
                <a:lnTo>
                  <a:pt x="57990" y="36923"/>
                </a:lnTo>
                <a:lnTo>
                  <a:pt x="57745" y="37168"/>
                </a:lnTo>
                <a:lnTo>
                  <a:pt x="57500" y="37658"/>
                </a:lnTo>
                <a:lnTo>
                  <a:pt x="57255" y="37903"/>
                </a:lnTo>
                <a:lnTo>
                  <a:pt x="56765" y="38148"/>
                </a:lnTo>
                <a:lnTo>
                  <a:pt x="56520" y="38393"/>
                </a:lnTo>
                <a:lnTo>
                  <a:pt x="56030" y="38637"/>
                </a:lnTo>
                <a:lnTo>
                  <a:pt x="55540" y="38882"/>
                </a:lnTo>
                <a:lnTo>
                  <a:pt x="55051" y="39127"/>
                </a:lnTo>
                <a:lnTo>
                  <a:pt x="54561" y="39127"/>
                </a:lnTo>
                <a:lnTo>
                  <a:pt x="54071" y="39127"/>
                </a:lnTo>
                <a:lnTo>
                  <a:pt x="53581" y="39127"/>
                </a:lnTo>
                <a:lnTo>
                  <a:pt x="53091" y="39127"/>
                </a:lnTo>
                <a:lnTo>
                  <a:pt x="52601" y="39127"/>
                </a:lnTo>
                <a:lnTo>
                  <a:pt x="52111" y="39127"/>
                </a:lnTo>
                <a:lnTo>
                  <a:pt x="51621" y="38882"/>
                </a:lnTo>
                <a:lnTo>
                  <a:pt x="51131" y="38882"/>
                </a:lnTo>
                <a:lnTo>
                  <a:pt x="50642" y="38637"/>
                </a:lnTo>
                <a:lnTo>
                  <a:pt x="50397" y="38393"/>
                </a:lnTo>
                <a:lnTo>
                  <a:pt x="50152" y="38148"/>
                </a:lnTo>
                <a:lnTo>
                  <a:pt x="49907" y="37903"/>
                </a:lnTo>
                <a:lnTo>
                  <a:pt x="49662" y="37658"/>
                </a:lnTo>
                <a:lnTo>
                  <a:pt x="49417" y="37168"/>
                </a:lnTo>
                <a:lnTo>
                  <a:pt x="41334" y="22962"/>
                </a:lnTo>
                <a:lnTo>
                  <a:pt x="41089" y="22472"/>
                </a:lnTo>
                <a:lnTo>
                  <a:pt x="40844" y="21982"/>
                </a:lnTo>
                <a:lnTo>
                  <a:pt x="40844" y="21492"/>
                </a:lnTo>
                <a:lnTo>
                  <a:pt x="40844" y="21003"/>
                </a:lnTo>
                <a:lnTo>
                  <a:pt x="40844" y="20513"/>
                </a:lnTo>
                <a:lnTo>
                  <a:pt x="40844" y="20023"/>
                </a:lnTo>
                <a:lnTo>
                  <a:pt x="40844" y="19533"/>
                </a:lnTo>
                <a:lnTo>
                  <a:pt x="40844" y="19043"/>
                </a:lnTo>
                <a:lnTo>
                  <a:pt x="40844" y="18553"/>
                </a:lnTo>
                <a:lnTo>
                  <a:pt x="41089" y="18063"/>
                </a:lnTo>
                <a:lnTo>
                  <a:pt x="41334" y="17574"/>
                </a:lnTo>
                <a:lnTo>
                  <a:pt x="41579" y="17329"/>
                </a:lnTo>
                <a:lnTo>
                  <a:pt x="41824" y="16839"/>
                </a:lnTo>
                <a:lnTo>
                  <a:pt x="42069" y="16594"/>
                </a:lnTo>
                <a:lnTo>
                  <a:pt x="42314" y="16349"/>
                </a:lnTo>
                <a:lnTo>
                  <a:pt x="42803" y="16104"/>
                </a:lnTo>
                <a:lnTo>
                  <a:pt x="43293" y="15859"/>
                </a:lnTo>
                <a:lnTo>
                  <a:pt x="43783" y="15614"/>
                </a:lnTo>
                <a:lnTo>
                  <a:pt x="44273" y="15614"/>
                </a:lnTo>
                <a:lnTo>
                  <a:pt x="44763" y="15614"/>
                </a:lnTo>
                <a:lnTo>
                  <a:pt x="45253" y="15614"/>
                </a:lnTo>
                <a:lnTo>
                  <a:pt x="45743" y="15614"/>
                </a:lnTo>
                <a:lnTo>
                  <a:pt x="46233" y="15614"/>
                </a:lnTo>
                <a:lnTo>
                  <a:pt x="46723" y="15614"/>
                </a:lnTo>
                <a:lnTo>
                  <a:pt x="47212" y="15614"/>
                </a:lnTo>
                <a:lnTo>
                  <a:pt x="47457" y="15859"/>
                </a:lnTo>
                <a:lnTo>
                  <a:pt x="47947" y="16104"/>
                </a:lnTo>
                <a:lnTo>
                  <a:pt x="48437" y="16349"/>
                </a:lnTo>
                <a:lnTo>
                  <a:pt x="48682" y="16594"/>
                </a:lnTo>
                <a:lnTo>
                  <a:pt x="48927" y="16839"/>
                </a:lnTo>
                <a:lnTo>
                  <a:pt x="49172" y="17084"/>
                </a:lnTo>
                <a:lnTo>
                  <a:pt x="49417" y="17574"/>
                </a:lnTo>
                <a:lnTo>
                  <a:pt x="57500" y="31779"/>
                </a:lnTo>
                <a:lnTo>
                  <a:pt x="57500" y="31779"/>
                </a:lnTo>
                <a:close/>
                <a:moveTo>
                  <a:pt x="21004" y="65825"/>
                </a:moveTo>
                <a:lnTo>
                  <a:pt x="21494" y="66069"/>
                </a:lnTo>
                <a:lnTo>
                  <a:pt x="21739" y="66314"/>
                </a:lnTo>
                <a:lnTo>
                  <a:pt x="22228" y="66559"/>
                </a:lnTo>
                <a:lnTo>
                  <a:pt x="22473" y="66804"/>
                </a:lnTo>
                <a:lnTo>
                  <a:pt x="22718" y="67294"/>
                </a:lnTo>
                <a:lnTo>
                  <a:pt x="22963" y="67784"/>
                </a:lnTo>
                <a:lnTo>
                  <a:pt x="22963" y="68274"/>
                </a:lnTo>
                <a:lnTo>
                  <a:pt x="23208" y="68764"/>
                </a:lnTo>
                <a:lnTo>
                  <a:pt x="23208" y="69254"/>
                </a:lnTo>
                <a:lnTo>
                  <a:pt x="23208" y="69743"/>
                </a:lnTo>
                <a:lnTo>
                  <a:pt x="23208" y="70233"/>
                </a:lnTo>
                <a:lnTo>
                  <a:pt x="23208" y="70723"/>
                </a:lnTo>
                <a:lnTo>
                  <a:pt x="23208" y="71213"/>
                </a:lnTo>
                <a:lnTo>
                  <a:pt x="23208" y="71703"/>
                </a:lnTo>
                <a:lnTo>
                  <a:pt x="23208" y="72193"/>
                </a:lnTo>
                <a:lnTo>
                  <a:pt x="22963" y="72683"/>
                </a:lnTo>
                <a:lnTo>
                  <a:pt x="22718" y="73172"/>
                </a:lnTo>
                <a:lnTo>
                  <a:pt x="22473" y="73417"/>
                </a:lnTo>
                <a:lnTo>
                  <a:pt x="22228" y="73662"/>
                </a:lnTo>
                <a:lnTo>
                  <a:pt x="21983" y="73907"/>
                </a:lnTo>
                <a:lnTo>
                  <a:pt x="21494" y="74152"/>
                </a:lnTo>
                <a:lnTo>
                  <a:pt x="21249" y="74397"/>
                </a:lnTo>
                <a:lnTo>
                  <a:pt x="20759" y="74397"/>
                </a:lnTo>
                <a:lnTo>
                  <a:pt x="20269" y="74642"/>
                </a:lnTo>
                <a:lnTo>
                  <a:pt x="19779" y="74642"/>
                </a:lnTo>
                <a:lnTo>
                  <a:pt x="19289" y="74642"/>
                </a:lnTo>
                <a:lnTo>
                  <a:pt x="18799" y="74642"/>
                </a:lnTo>
                <a:lnTo>
                  <a:pt x="18309" y="74642"/>
                </a:lnTo>
                <a:lnTo>
                  <a:pt x="17819" y="74642"/>
                </a:lnTo>
                <a:lnTo>
                  <a:pt x="17330" y="74642"/>
                </a:lnTo>
                <a:lnTo>
                  <a:pt x="16840" y="74397"/>
                </a:lnTo>
                <a:lnTo>
                  <a:pt x="16350" y="74152"/>
                </a:lnTo>
                <a:lnTo>
                  <a:pt x="2143" y="66069"/>
                </a:lnTo>
                <a:lnTo>
                  <a:pt x="1898" y="65825"/>
                </a:lnTo>
                <a:lnTo>
                  <a:pt x="1408" y="65580"/>
                </a:lnTo>
                <a:lnTo>
                  <a:pt x="1163" y="65335"/>
                </a:lnTo>
                <a:lnTo>
                  <a:pt x="919" y="65090"/>
                </a:lnTo>
                <a:lnTo>
                  <a:pt x="674" y="64600"/>
                </a:lnTo>
                <a:lnTo>
                  <a:pt x="429" y="64355"/>
                </a:lnTo>
                <a:lnTo>
                  <a:pt x="184" y="63865"/>
                </a:lnTo>
                <a:lnTo>
                  <a:pt x="184" y="63375"/>
                </a:lnTo>
                <a:lnTo>
                  <a:pt x="184" y="62885"/>
                </a:lnTo>
                <a:lnTo>
                  <a:pt x="184" y="62396"/>
                </a:lnTo>
                <a:lnTo>
                  <a:pt x="184" y="61906"/>
                </a:lnTo>
                <a:lnTo>
                  <a:pt x="184" y="61416"/>
                </a:lnTo>
                <a:lnTo>
                  <a:pt x="184" y="60926"/>
                </a:lnTo>
                <a:lnTo>
                  <a:pt x="184" y="60436"/>
                </a:lnTo>
                <a:lnTo>
                  <a:pt x="429" y="59946"/>
                </a:lnTo>
                <a:lnTo>
                  <a:pt x="674" y="59456"/>
                </a:lnTo>
                <a:lnTo>
                  <a:pt x="919" y="59211"/>
                </a:lnTo>
                <a:lnTo>
                  <a:pt x="1163" y="58722"/>
                </a:lnTo>
                <a:lnTo>
                  <a:pt x="1408" y="58477"/>
                </a:lnTo>
                <a:lnTo>
                  <a:pt x="1898" y="58232"/>
                </a:lnTo>
                <a:lnTo>
                  <a:pt x="2143" y="57987"/>
                </a:lnTo>
                <a:lnTo>
                  <a:pt x="2633" y="57742"/>
                </a:lnTo>
                <a:lnTo>
                  <a:pt x="3123" y="57497"/>
                </a:lnTo>
                <a:lnTo>
                  <a:pt x="3613" y="57497"/>
                </a:lnTo>
                <a:lnTo>
                  <a:pt x="4103" y="57497"/>
                </a:lnTo>
                <a:lnTo>
                  <a:pt x="4593" y="57497"/>
                </a:lnTo>
                <a:lnTo>
                  <a:pt x="5083" y="57497"/>
                </a:lnTo>
                <a:lnTo>
                  <a:pt x="5572" y="57497"/>
                </a:lnTo>
                <a:lnTo>
                  <a:pt x="6062" y="57497"/>
                </a:lnTo>
                <a:lnTo>
                  <a:pt x="6552" y="57497"/>
                </a:lnTo>
                <a:lnTo>
                  <a:pt x="7042" y="57742"/>
                </a:lnTo>
                <a:lnTo>
                  <a:pt x="7532" y="57987"/>
                </a:lnTo>
                <a:lnTo>
                  <a:pt x="21739" y="66314"/>
                </a:lnTo>
                <a:lnTo>
                  <a:pt x="21739" y="66314"/>
                </a:lnTo>
                <a:close/>
                <a:moveTo>
                  <a:pt x="188298" y="73172"/>
                </a:moveTo>
                <a:lnTo>
                  <a:pt x="187809" y="73417"/>
                </a:lnTo>
                <a:lnTo>
                  <a:pt x="187319" y="73417"/>
                </a:lnTo>
                <a:lnTo>
                  <a:pt x="186829" y="73417"/>
                </a:lnTo>
                <a:lnTo>
                  <a:pt x="186339" y="73417"/>
                </a:lnTo>
                <a:lnTo>
                  <a:pt x="185849" y="73417"/>
                </a:lnTo>
                <a:lnTo>
                  <a:pt x="185359" y="73417"/>
                </a:lnTo>
                <a:lnTo>
                  <a:pt x="184869" y="73417"/>
                </a:lnTo>
                <a:lnTo>
                  <a:pt x="184379" y="73417"/>
                </a:lnTo>
                <a:lnTo>
                  <a:pt x="183889" y="73172"/>
                </a:lnTo>
                <a:lnTo>
                  <a:pt x="183400" y="73172"/>
                </a:lnTo>
                <a:lnTo>
                  <a:pt x="182910" y="72927"/>
                </a:lnTo>
                <a:lnTo>
                  <a:pt x="182665" y="72683"/>
                </a:lnTo>
                <a:lnTo>
                  <a:pt x="182175" y="72438"/>
                </a:lnTo>
                <a:lnTo>
                  <a:pt x="181930" y="72193"/>
                </a:lnTo>
                <a:lnTo>
                  <a:pt x="181685" y="71703"/>
                </a:lnTo>
                <a:lnTo>
                  <a:pt x="181440" y="71213"/>
                </a:lnTo>
                <a:lnTo>
                  <a:pt x="181195" y="70723"/>
                </a:lnTo>
                <a:lnTo>
                  <a:pt x="180950" y="70233"/>
                </a:lnTo>
                <a:lnTo>
                  <a:pt x="180950" y="69743"/>
                </a:lnTo>
                <a:lnTo>
                  <a:pt x="180950" y="69254"/>
                </a:lnTo>
                <a:lnTo>
                  <a:pt x="180950" y="68764"/>
                </a:lnTo>
                <a:lnTo>
                  <a:pt x="180950" y="68274"/>
                </a:lnTo>
                <a:lnTo>
                  <a:pt x="180950" y="67784"/>
                </a:lnTo>
                <a:lnTo>
                  <a:pt x="180950" y="67294"/>
                </a:lnTo>
                <a:lnTo>
                  <a:pt x="180950" y="66804"/>
                </a:lnTo>
                <a:lnTo>
                  <a:pt x="181195" y="66314"/>
                </a:lnTo>
                <a:lnTo>
                  <a:pt x="181440" y="65825"/>
                </a:lnTo>
                <a:lnTo>
                  <a:pt x="181685" y="65580"/>
                </a:lnTo>
                <a:lnTo>
                  <a:pt x="181930" y="65335"/>
                </a:lnTo>
                <a:lnTo>
                  <a:pt x="182175" y="65090"/>
                </a:lnTo>
                <a:lnTo>
                  <a:pt x="182420" y="64845"/>
                </a:lnTo>
                <a:lnTo>
                  <a:pt x="182910" y="64600"/>
                </a:lnTo>
                <a:lnTo>
                  <a:pt x="197116" y="56517"/>
                </a:lnTo>
                <a:lnTo>
                  <a:pt x="197606" y="56272"/>
                </a:lnTo>
                <a:lnTo>
                  <a:pt x="198096" y="56027"/>
                </a:lnTo>
                <a:lnTo>
                  <a:pt x="198586" y="56027"/>
                </a:lnTo>
                <a:lnTo>
                  <a:pt x="199076" y="56027"/>
                </a:lnTo>
                <a:lnTo>
                  <a:pt x="199566" y="56027"/>
                </a:lnTo>
                <a:lnTo>
                  <a:pt x="200056" y="56027"/>
                </a:lnTo>
                <a:lnTo>
                  <a:pt x="200545" y="56027"/>
                </a:lnTo>
                <a:lnTo>
                  <a:pt x="201035" y="56027"/>
                </a:lnTo>
                <a:lnTo>
                  <a:pt x="201525" y="56027"/>
                </a:lnTo>
                <a:lnTo>
                  <a:pt x="202015" y="56272"/>
                </a:lnTo>
                <a:lnTo>
                  <a:pt x="202260" y="56517"/>
                </a:lnTo>
                <a:lnTo>
                  <a:pt x="202750" y="56762"/>
                </a:lnTo>
                <a:lnTo>
                  <a:pt x="202995" y="57007"/>
                </a:lnTo>
                <a:lnTo>
                  <a:pt x="203240" y="57252"/>
                </a:lnTo>
                <a:lnTo>
                  <a:pt x="203485" y="57497"/>
                </a:lnTo>
                <a:lnTo>
                  <a:pt x="203730" y="57987"/>
                </a:lnTo>
                <a:lnTo>
                  <a:pt x="203975" y="58477"/>
                </a:lnTo>
                <a:lnTo>
                  <a:pt x="203975" y="58967"/>
                </a:lnTo>
                <a:lnTo>
                  <a:pt x="203975" y="59456"/>
                </a:lnTo>
                <a:lnTo>
                  <a:pt x="203975" y="59946"/>
                </a:lnTo>
                <a:lnTo>
                  <a:pt x="203975" y="60436"/>
                </a:lnTo>
                <a:lnTo>
                  <a:pt x="203975" y="60926"/>
                </a:lnTo>
                <a:lnTo>
                  <a:pt x="203975" y="61416"/>
                </a:lnTo>
                <a:lnTo>
                  <a:pt x="203975" y="61906"/>
                </a:lnTo>
                <a:lnTo>
                  <a:pt x="203730" y="62396"/>
                </a:lnTo>
                <a:lnTo>
                  <a:pt x="203730" y="62640"/>
                </a:lnTo>
                <a:lnTo>
                  <a:pt x="203485" y="63130"/>
                </a:lnTo>
                <a:lnTo>
                  <a:pt x="203240" y="63620"/>
                </a:lnTo>
                <a:lnTo>
                  <a:pt x="202995" y="63865"/>
                </a:lnTo>
                <a:lnTo>
                  <a:pt x="202505" y="64110"/>
                </a:lnTo>
                <a:lnTo>
                  <a:pt x="202260" y="64355"/>
                </a:lnTo>
                <a:lnTo>
                  <a:pt x="201770" y="64600"/>
                </a:lnTo>
                <a:lnTo>
                  <a:pt x="187564" y="72927"/>
                </a:lnTo>
                <a:lnTo>
                  <a:pt x="187564" y="72927"/>
                </a:lnTo>
                <a:close/>
                <a:moveTo>
                  <a:pt x="58480" y="136364"/>
                </a:moveTo>
                <a:lnTo>
                  <a:pt x="58725" y="136854"/>
                </a:lnTo>
                <a:lnTo>
                  <a:pt x="58725" y="137344"/>
                </a:lnTo>
                <a:lnTo>
                  <a:pt x="58725" y="137834"/>
                </a:lnTo>
                <a:lnTo>
                  <a:pt x="58725" y="138323"/>
                </a:lnTo>
                <a:lnTo>
                  <a:pt x="58725" y="138813"/>
                </a:lnTo>
                <a:lnTo>
                  <a:pt x="58725" y="139303"/>
                </a:lnTo>
                <a:lnTo>
                  <a:pt x="58725" y="139793"/>
                </a:lnTo>
                <a:lnTo>
                  <a:pt x="58725" y="140283"/>
                </a:lnTo>
                <a:lnTo>
                  <a:pt x="58480" y="140773"/>
                </a:lnTo>
                <a:lnTo>
                  <a:pt x="58235" y="141263"/>
                </a:lnTo>
                <a:lnTo>
                  <a:pt x="57990" y="141507"/>
                </a:lnTo>
                <a:lnTo>
                  <a:pt x="57745" y="141752"/>
                </a:lnTo>
                <a:lnTo>
                  <a:pt x="57500" y="141997"/>
                </a:lnTo>
                <a:lnTo>
                  <a:pt x="57255" y="142242"/>
                </a:lnTo>
                <a:lnTo>
                  <a:pt x="56765" y="142487"/>
                </a:lnTo>
                <a:lnTo>
                  <a:pt x="56275" y="142732"/>
                </a:lnTo>
                <a:lnTo>
                  <a:pt x="55785" y="142977"/>
                </a:lnTo>
                <a:lnTo>
                  <a:pt x="55295" y="142977"/>
                </a:lnTo>
                <a:lnTo>
                  <a:pt x="54806" y="142977"/>
                </a:lnTo>
                <a:lnTo>
                  <a:pt x="54316" y="142977"/>
                </a:lnTo>
                <a:lnTo>
                  <a:pt x="53826" y="142977"/>
                </a:lnTo>
                <a:lnTo>
                  <a:pt x="53336" y="142977"/>
                </a:lnTo>
                <a:lnTo>
                  <a:pt x="52846" y="142977"/>
                </a:lnTo>
                <a:lnTo>
                  <a:pt x="52356" y="142732"/>
                </a:lnTo>
                <a:lnTo>
                  <a:pt x="52111" y="142487"/>
                </a:lnTo>
                <a:lnTo>
                  <a:pt x="51621" y="142242"/>
                </a:lnTo>
                <a:lnTo>
                  <a:pt x="51131" y="141997"/>
                </a:lnTo>
                <a:lnTo>
                  <a:pt x="50887" y="141752"/>
                </a:lnTo>
                <a:lnTo>
                  <a:pt x="50642" y="141507"/>
                </a:lnTo>
                <a:lnTo>
                  <a:pt x="50397" y="141018"/>
                </a:lnTo>
                <a:lnTo>
                  <a:pt x="50152" y="140773"/>
                </a:lnTo>
                <a:lnTo>
                  <a:pt x="49907" y="140283"/>
                </a:lnTo>
                <a:lnTo>
                  <a:pt x="49417" y="139058"/>
                </a:lnTo>
                <a:lnTo>
                  <a:pt x="48927" y="137834"/>
                </a:lnTo>
                <a:lnTo>
                  <a:pt x="48437" y="136609"/>
                </a:lnTo>
                <a:lnTo>
                  <a:pt x="47947" y="135384"/>
                </a:lnTo>
                <a:lnTo>
                  <a:pt x="47457" y="134160"/>
                </a:lnTo>
                <a:lnTo>
                  <a:pt x="47212" y="132935"/>
                </a:lnTo>
                <a:lnTo>
                  <a:pt x="46723" y="131465"/>
                </a:lnTo>
                <a:lnTo>
                  <a:pt x="46478" y="130241"/>
                </a:lnTo>
                <a:lnTo>
                  <a:pt x="46233" y="129016"/>
                </a:lnTo>
                <a:lnTo>
                  <a:pt x="45988" y="127547"/>
                </a:lnTo>
                <a:lnTo>
                  <a:pt x="45743" y="126322"/>
                </a:lnTo>
                <a:lnTo>
                  <a:pt x="45498" y="124852"/>
                </a:lnTo>
                <a:lnTo>
                  <a:pt x="45498" y="123383"/>
                </a:lnTo>
                <a:lnTo>
                  <a:pt x="45498" y="122158"/>
                </a:lnTo>
                <a:lnTo>
                  <a:pt x="45498" y="120689"/>
                </a:lnTo>
                <a:lnTo>
                  <a:pt x="45498" y="119464"/>
                </a:lnTo>
                <a:lnTo>
                  <a:pt x="45498" y="118974"/>
                </a:lnTo>
                <a:lnTo>
                  <a:pt x="45498" y="118484"/>
                </a:lnTo>
                <a:lnTo>
                  <a:pt x="45498" y="117994"/>
                </a:lnTo>
                <a:lnTo>
                  <a:pt x="45743" y="117504"/>
                </a:lnTo>
                <a:lnTo>
                  <a:pt x="45988" y="117015"/>
                </a:lnTo>
                <a:lnTo>
                  <a:pt x="46233" y="116770"/>
                </a:lnTo>
                <a:lnTo>
                  <a:pt x="46478" y="116280"/>
                </a:lnTo>
                <a:lnTo>
                  <a:pt x="46723" y="116035"/>
                </a:lnTo>
                <a:lnTo>
                  <a:pt x="46967" y="115790"/>
                </a:lnTo>
                <a:lnTo>
                  <a:pt x="47457" y="115545"/>
                </a:lnTo>
                <a:lnTo>
                  <a:pt x="47702" y="115300"/>
                </a:lnTo>
                <a:lnTo>
                  <a:pt x="48192" y="115055"/>
                </a:lnTo>
                <a:lnTo>
                  <a:pt x="48682" y="114810"/>
                </a:lnTo>
                <a:lnTo>
                  <a:pt x="49172" y="114810"/>
                </a:lnTo>
                <a:lnTo>
                  <a:pt x="49662" y="114810"/>
                </a:lnTo>
                <a:lnTo>
                  <a:pt x="50152" y="114810"/>
                </a:lnTo>
                <a:lnTo>
                  <a:pt x="50642" y="114810"/>
                </a:lnTo>
                <a:lnTo>
                  <a:pt x="51131" y="114810"/>
                </a:lnTo>
                <a:lnTo>
                  <a:pt x="51621" y="114810"/>
                </a:lnTo>
                <a:lnTo>
                  <a:pt x="52111" y="115055"/>
                </a:lnTo>
                <a:lnTo>
                  <a:pt x="52356" y="115300"/>
                </a:lnTo>
                <a:lnTo>
                  <a:pt x="52846" y="115545"/>
                </a:lnTo>
                <a:lnTo>
                  <a:pt x="53091" y="115790"/>
                </a:lnTo>
                <a:lnTo>
                  <a:pt x="53581" y="116035"/>
                </a:lnTo>
                <a:lnTo>
                  <a:pt x="53826" y="116280"/>
                </a:lnTo>
                <a:lnTo>
                  <a:pt x="54071" y="116770"/>
                </a:lnTo>
                <a:lnTo>
                  <a:pt x="54316" y="117015"/>
                </a:lnTo>
                <a:lnTo>
                  <a:pt x="54561" y="117504"/>
                </a:lnTo>
                <a:lnTo>
                  <a:pt x="54806" y="117994"/>
                </a:lnTo>
                <a:lnTo>
                  <a:pt x="54806" y="118484"/>
                </a:lnTo>
                <a:lnTo>
                  <a:pt x="54806" y="118974"/>
                </a:lnTo>
                <a:lnTo>
                  <a:pt x="54806" y="119464"/>
                </a:lnTo>
                <a:lnTo>
                  <a:pt x="54806" y="120689"/>
                </a:lnTo>
                <a:lnTo>
                  <a:pt x="54806" y="121913"/>
                </a:lnTo>
                <a:lnTo>
                  <a:pt x="54806" y="123138"/>
                </a:lnTo>
                <a:lnTo>
                  <a:pt x="54806" y="124362"/>
                </a:lnTo>
                <a:lnTo>
                  <a:pt x="54806" y="125587"/>
                </a:lnTo>
                <a:lnTo>
                  <a:pt x="55051" y="126812"/>
                </a:lnTo>
                <a:lnTo>
                  <a:pt x="55295" y="128036"/>
                </a:lnTo>
                <a:lnTo>
                  <a:pt x="55540" y="129261"/>
                </a:lnTo>
                <a:lnTo>
                  <a:pt x="55785" y="130486"/>
                </a:lnTo>
                <a:lnTo>
                  <a:pt x="56030" y="131710"/>
                </a:lnTo>
                <a:lnTo>
                  <a:pt x="56275" y="132935"/>
                </a:lnTo>
                <a:lnTo>
                  <a:pt x="56765" y="134160"/>
                </a:lnTo>
                <a:lnTo>
                  <a:pt x="57010" y="135384"/>
                </a:lnTo>
                <a:lnTo>
                  <a:pt x="57500" y="136364"/>
                </a:lnTo>
                <a:lnTo>
                  <a:pt x="57990" y="137589"/>
                </a:lnTo>
                <a:lnTo>
                  <a:pt x="58480" y="138568"/>
                </a:lnTo>
                <a:lnTo>
                  <a:pt x="58480" y="138568"/>
                </a:lnTo>
                <a:lnTo>
                  <a:pt x="58480" y="138568"/>
                </a:lnTo>
                <a:close/>
                <a:moveTo>
                  <a:pt x="58480" y="99380"/>
                </a:moveTo>
                <a:lnTo>
                  <a:pt x="58235" y="99870"/>
                </a:lnTo>
                <a:lnTo>
                  <a:pt x="57990" y="100115"/>
                </a:lnTo>
                <a:lnTo>
                  <a:pt x="57745" y="100604"/>
                </a:lnTo>
                <a:lnTo>
                  <a:pt x="57500" y="100849"/>
                </a:lnTo>
                <a:lnTo>
                  <a:pt x="57010" y="101094"/>
                </a:lnTo>
                <a:lnTo>
                  <a:pt x="56765" y="101339"/>
                </a:lnTo>
                <a:lnTo>
                  <a:pt x="56275" y="101584"/>
                </a:lnTo>
                <a:lnTo>
                  <a:pt x="56030" y="101829"/>
                </a:lnTo>
                <a:lnTo>
                  <a:pt x="55540" y="102074"/>
                </a:lnTo>
                <a:lnTo>
                  <a:pt x="55051" y="102074"/>
                </a:lnTo>
                <a:lnTo>
                  <a:pt x="54561" y="102074"/>
                </a:lnTo>
                <a:lnTo>
                  <a:pt x="54071" y="102074"/>
                </a:lnTo>
                <a:lnTo>
                  <a:pt x="53581" y="102074"/>
                </a:lnTo>
                <a:lnTo>
                  <a:pt x="53091" y="102074"/>
                </a:lnTo>
                <a:lnTo>
                  <a:pt x="52601" y="101829"/>
                </a:lnTo>
                <a:lnTo>
                  <a:pt x="52111" y="101829"/>
                </a:lnTo>
                <a:lnTo>
                  <a:pt x="51621" y="101584"/>
                </a:lnTo>
                <a:lnTo>
                  <a:pt x="51131" y="101339"/>
                </a:lnTo>
                <a:lnTo>
                  <a:pt x="50887" y="101094"/>
                </a:lnTo>
                <a:lnTo>
                  <a:pt x="50397" y="100849"/>
                </a:lnTo>
                <a:lnTo>
                  <a:pt x="50152" y="100604"/>
                </a:lnTo>
                <a:lnTo>
                  <a:pt x="49907" y="100115"/>
                </a:lnTo>
                <a:lnTo>
                  <a:pt x="49662" y="99870"/>
                </a:lnTo>
                <a:lnTo>
                  <a:pt x="49417" y="99380"/>
                </a:lnTo>
                <a:lnTo>
                  <a:pt x="49417" y="98890"/>
                </a:lnTo>
                <a:lnTo>
                  <a:pt x="49417" y="98400"/>
                </a:lnTo>
                <a:lnTo>
                  <a:pt x="49417" y="97910"/>
                </a:lnTo>
                <a:lnTo>
                  <a:pt x="49417" y="97420"/>
                </a:lnTo>
                <a:lnTo>
                  <a:pt x="49417" y="96930"/>
                </a:lnTo>
                <a:lnTo>
                  <a:pt x="49417" y="96441"/>
                </a:lnTo>
                <a:lnTo>
                  <a:pt x="49417" y="95951"/>
                </a:lnTo>
                <a:lnTo>
                  <a:pt x="49417" y="95461"/>
                </a:lnTo>
                <a:lnTo>
                  <a:pt x="49907" y="94236"/>
                </a:lnTo>
                <a:lnTo>
                  <a:pt x="50397" y="93012"/>
                </a:lnTo>
                <a:lnTo>
                  <a:pt x="50887" y="91787"/>
                </a:lnTo>
                <a:lnTo>
                  <a:pt x="51621" y="90562"/>
                </a:lnTo>
                <a:lnTo>
                  <a:pt x="52356" y="89338"/>
                </a:lnTo>
                <a:lnTo>
                  <a:pt x="53091" y="88113"/>
                </a:lnTo>
                <a:lnTo>
                  <a:pt x="53826" y="86888"/>
                </a:lnTo>
                <a:lnTo>
                  <a:pt x="54561" y="85664"/>
                </a:lnTo>
                <a:lnTo>
                  <a:pt x="54561" y="85664"/>
                </a:lnTo>
                <a:lnTo>
                  <a:pt x="54561" y="85664"/>
                </a:lnTo>
                <a:lnTo>
                  <a:pt x="55295" y="84439"/>
                </a:lnTo>
                <a:lnTo>
                  <a:pt x="56030" y="83459"/>
                </a:lnTo>
                <a:lnTo>
                  <a:pt x="57010" y="82480"/>
                </a:lnTo>
                <a:lnTo>
                  <a:pt x="57990" y="81500"/>
                </a:lnTo>
                <a:lnTo>
                  <a:pt x="58970" y="80520"/>
                </a:lnTo>
                <a:lnTo>
                  <a:pt x="59949" y="79541"/>
                </a:lnTo>
                <a:lnTo>
                  <a:pt x="60929" y="78561"/>
                </a:lnTo>
                <a:lnTo>
                  <a:pt x="61909" y="77581"/>
                </a:lnTo>
                <a:lnTo>
                  <a:pt x="62889" y="76601"/>
                </a:lnTo>
                <a:lnTo>
                  <a:pt x="63868" y="75622"/>
                </a:lnTo>
                <a:lnTo>
                  <a:pt x="64848" y="74642"/>
                </a:lnTo>
                <a:lnTo>
                  <a:pt x="65828" y="73662"/>
                </a:lnTo>
                <a:lnTo>
                  <a:pt x="66808" y="72683"/>
                </a:lnTo>
                <a:lnTo>
                  <a:pt x="68032" y="71948"/>
                </a:lnTo>
                <a:lnTo>
                  <a:pt x="69012" y="70968"/>
                </a:lnTo>
                <a:lnTo>
                  <a:pt x="70237" y="70233"/>
                </a:lnTo>
                <a:lnTo>
                  <a:pt x="70237" y="70233"/>
                </a:lnTo>
                <a:lnTo>
                  <a:pt x="71462" y="69498"/>
                </a:lnTo>
                <a:lnTo>
                  <a:pt x="72441" y="68764"/>
                </a:lnTo>
                <a:lnTo>
                  <a:pt x="73666" y="68029"/>
                </a:lnTo>
                <a:lnTo>
                  <a:pt x="74891" y="67294"/>
                </a:lnTo>
                <a:lnTo>
                  <a:pt x="76115" y="66804"/>
                </a:lnTo>
                <a:lnTo>
                  <a:pt x="77340" y="66069"/>
                </a:lnTo>
                <a:lnTo>
                  <a:pt x="78565" y="65580"/>
                </a:lnTo>
                <a:lnTo>
                  <a:pt x="79790" y="65090"/>
                </a:lnTo>
                <a:lnTo>
                  <a:pt x="81014" y="64600"/>
                </a:lnTo>
                <a:lnTo>
                  <a:pt x="82239" y="64110"/>
                </a:lnTo>
                <a:lnTo>
                  <a:pt x="83464" y="63620"/>
                </a:lnTo>
                <a:lnTo>
                  <a:pt x="84688" y="63130"/>
                </a:lnTo>
                <a:lnTo>
                  <a:pt x="85913" y="62640"/>
                </a:lnTo>
                <a:lnTo>
                  <a:pt x="87138" y="62396"/>
                </a:lnTo>
                <a:lnTo>
                  <a:pt x="88362" y="61906"/>
                </a:lnTo>
                <a:lnTo>
                  <a:pt x="89832" y="61661"/>
                </a:lnTo>
                <a:lnTo>
                  <a:pt x="91057" y="61416"/>
                </a:lnTo>
                <a:lnTo>
                  <a:pt x="92282" y="61171"/>
                </a:lnTo>
                <a:lnTo>
                  <a:pt x="93751" y="60926"/>
                </a:lnTo>
                <a:lnTo>
                  <a:pt x="95221" y="60681"/>
                </a:lnTo>
                <a:lnTo>
                  <a:pt x="96446" y="60681"/>
                </a:lnTo>
                <a:lnTo>
                  <a:pt x="97915" y="60681"/>
                </a:lnTo>
                <a:lnTo>
                  <a:pt x="99140" y="60681"/>
                </a:lnTo>
                <a:lnTo>
                  <a:pt x="100610" y="60681"/>
                </a:lnTo>
                <a:lnTo>
                  <a:pt x="101099" y="60681"/>
                </a:lnTo>
                <a:lnTo>
                  <a:pt x="101589" y="60681"/>
                </a:lnTo>
                <a:lnTo>
                  <a:pt x="102079" y="60681"/>
                </a:lnTo>
                <a:lnTo>
                  <a:pt x="102569" y="60926"/>
                </a:lnTo>
                <a:lnTo>
                  <a:pt x="103059" y="61171"/>
                </a:lnTo>
                <a:lnTo>
                  <a:pt x="103549" y="61416"/>
                </a:lnTo>
                <a:lnTo>
                  <a:pt x="103794" y="61661"/>
                </a:lnTo>
                <a:lnTo>
                  <a:pt x="104039" y="61906"/>
                </a:lnTo>
                <a:lnTo>
                  <a:pt x="104284" y="62151"/>
                </a:lnTo>
                <a:lnTo>
                  <a:pt x="104529" y="62640"/>
                </a:lnTo>
                <a:lnTo>
                  <a:pt x="104774" y="62885"/>
                </a:lnTo>
                <a:lnTo>
                  <a:pt x="105018" y="63375"/>
                </a:lnTo>
                <a:lnTo>
                  <a:pt x="105018" y="63865"/>
                </a:lnTo>
                <a:lnTo>
                  <a:pt x="105018" y="64355"/>
                </a:lnTo>
                <a:lnTo>
                  <a:pt x="105018" y="64845"/>
                </a:lnTo>
                <a:lnTo>
                  <a:pt x="105018" y="65335"/>
                </a:lnTo>
                <a:lnTo>
                  <a:pt x="105018" y="65825"/>
                </a:lnTo>
                <a:lnTo>
                  <a:pt x="105018" y="66314"/>
                </a:lnTo>
                <a:lnTo>
                  <a:pt x="105018" y="66804"/>
                </a:lnTo>
                <a:lnTo>
                  <a:pt x="105018" y="67294"/>
                </a:lnTo>
                <a:lnTo>
                  <a:pt x="104774" y="67539"/>
                </a:lnTo>
                <a:lnTo>
                  <a:pt x="104529" y="68029"/>
                </a:lnTo>
                <a:lnTo>
                  <a:pt x="104284" y="68519"/>
                </a:lnTo>
                <a:lnTo>
                  <a:pt x="104039" y="68764"/>
                </a:lnTo>
                <a:lnTo>
                  <a:pt x="103794" y="69009"/>
                </a:lnTo>
                <a:lnTo>
                  <a:pt x="103549" y="69254"/>
                </a:lnTo>
                <a:lnTo>
                  <a:pt x="103059" y="69498"/>
                </a:lnTo>
                <a:lnTo>
                  <a:pt x="102569" y="69743"/>
                </a:lnTo>
                <a:lnTo>
                  <a:pt x="102079" y="69988"/>
                </a:lnTo>
                <a:lnTo>
                  <a:pt x="101589" y="69988"/>
                </a:lnTo>
                <a:lnTo>
                  <a:pt x="101099" y="69988"/>
                </a:lnTo>
                <a:lnTo>
                  <a:pt x="100610" y="69988"/>
                </a:lnTo>
                <a:lnTo>
                  <a:pt x="99385" y="69988"/>
                </a:lnTo>
                <a:lnTo>
                  <a:pt x="98160" y="69988"/>
                </a:lnTo>
                <a:lnTo>
                  <a:pt x="96935" y="69988"/>
                </a:lnTo>
                <a:lnTo>
                  <a:pt x="95711" y="69988"/>
                </a:lnTo>
                <a:lnTo>
                  <a:pt x="94486" y="69988"/>
                </a:lnTo>
                <a:lnTo>
                  <a:pt x="93261" y="70233"/>
                </a:lnTo>
                <a:lnTo>
                  <a:pt x="92037" y="70478"/>
                </a:lnTo>
                <a:lnTo>
                  <a:pt x="90812" y="70723"/>
                </a:lnTo>
                <a:lnTo>
                  <a:pt x="89587" y="70968"/>
                </a:lnTo>
                <a:lnTo>
                  <a:pt x="88362" y="71213"/>
                </a:lnTo>
                <a:lnTo>
                  <a:pt x="87138" y="71458"/>
                </a:lnTo>
                <a:lnTo>
                  <a:pt x="86158" y="71948"/>
                </a:lnTo>
                <a:lnTo>
                  <a:pt x="84933" y="72193"/>
                </a:lnTo>
                <a:lnTo>
                  <a:pt x="83709" y="72683"/>
                </a:lnTo>
                <a:lnTo>
                  <a:pt x="82729" y="73172"/>
                </a:lnTo>
                <a:lnTo>
                  <a:pt x="81504" y="73662"/>
                </a:lnTo>
                <a:lnTo>
                  <a:pt x="80524" y="74152"/>
                </a:lnTo>
                <a:lnTo>
                  <a:pt x="79545" y="74642"/>
                </a:lnTo>
                <a:lnTo>
                  <a:pt x="78565" y="75132"/>
                </a:lnTo>
                <a:lnTo>
                  <a:pt x="77585" y="75622"/>
                </a:lnTo>
                <a:lnTo>
                  <a:pt x="76605" y="76112"/>
                </a:lnTo>
                <a:lnTo>
                  <a:pt x="75626" y="76601"/>
                </a:lnTo>
                <a:lnTo>
                  <a:pt x="74646" y="77336"/>
                </a:lnTo>
                <a:lnTo>
                  <a:pt x="73666" y="77826"/>
                </a:lnTo>
                <a:lnTo>
                  <a:pt x="73666" y="77826"/>
                </a:lnTo>
                <a:lnTo>
                  <a:pt x="73666" y="77826"/>
                </a:lnTo>
                <a:lnTo>
                  <a:pt x="72686" y="78561"/>
                </a:lnTo>
                <a:lnTo>
                  <a:pt x="71706" y="79296"/>
                </a:lnTo>
                <a:lnTo>
                  <a:pt x="70727" y="80030"/>
                </a:lnTo>
                <a:lnTo>
                  <a:pt x="69747" y="80765"/>
                </a:lnTo>
                <a:lnTo>
                  <a:pt x="68767" y="81500"/>
                </a:lnTo>
                <a:lnTo>
                  <a:pt x="67787" y="82235"/>
                </a:lnTo>
                <a:lnTo>
                  <a:pt x="66073" y="83704"/>
                </a:lnTo>
                <a:lnTo>
                  <a:pt x="64603" y="85419"/>
                </a:lnTo>
                <a:lnTo>
                  <a:pt x="63134" y="87133"/>
                </a:lnTo>
                <a:lnTo>
                  <a:pt x="61664" y="88848"/>
                </a:lnTo>
                <a:lnTo>
                  <a:pt x="60929" y="89828"/>
                </a:lnTo>
                <a:lnTo>
                  <a:pt x="60194" y="90807"/>
                </a:lnTo>
                <a:lnTo>
                  <a:pt x="60194" y="90807"/>
                </a:lnTo>
                <a:lnTo>
                  <a:pt x="58970" y="92767"/>
                </a:lnTo>
                <a:lnTo>
                  <a:pt x="58480" y="93746"/>
                </a:lnTo>
                <a:lnTo>
                  <a:pt x="57990" y="94726"/>
                </a:lnTo>
                <a:lnTo>
                  <a:pt x="57500" y="95706"/>
                </a:lnTo>
                <a:lnTo>
                  <a:pt x="57010" y="96686"/>
                </a:lnTo>
                <a:lnTo>
                  <a:pt x="56520" y="97665"/>
                </a:lnTo>
                <a:lnTo>
                  <a:pt x="56030" y="98645"/>
                </a:lnTo>
                <a:lnTo>
                  <a:pt x="56030" y="9864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DB60C2-12A2-4CE4-8355-F0BDC55E8DA9}"/>
              </a:ext>
            </a:extLst>
          </p:cNvPr>
          <p:cNvSpPr/>
          <p:nvPr/>
        </p:nvSpPr>
        <p:spPr>
          <a:xfrm>
            <a:off x="424298" y="3479075"/>
            <a:ext cx="286598" cy="326296"/>
          </a:xfrm>
          <a:custGeom>
            <a:avLst/>
            <a:gdLst>
              <a:gd name="connsiteX0" fmla="*/ 131717 w 236857"/>
              <a:gd name="connsiteY0" fmla="*/ 107462 h 269666"/>
              <a:gd name="connsiteX1" fmla="*/ 105263 w 236857"/>
              <a:gd name="connsiteY1" fmla="*/ 107462 h 269666"/>
              <a:gd name="connsiteX2" fmla="*/ 131717 w 236857"/>
              <a:gd name="connsiteY2" fmla="*/ 173593 h 269666"/>
              <a:gd name="connsiteX3" fmla="*/ 131717 w 236857"/>
              <a:gd name="connsiteY3" fmla="*/ 107462 h 269666"/>
              <a:gd name="connsiteX4" fmla="*/ 158171 w 236857"/>
              <a:gd name="connsiteY4" fmla="*/ 107462 h 269666"/>
              <a:gd name="connsiteX5" fmla="*/ 131717 w 236857"/>
              <a:gd name="connsiteY5" fmla="*/ 173593 h 269666"/>
              <a:gd name="connsiteX6" fmla="*/ 141515 w 236857"/>
              <a:gd name="connsiteY6" fmla="*/ 168939 h 269666"/>
              <a:gd name="connsiteX7" fmla="*/ 141270 w 236857"/>
              <a:gd name="connsiteY7" fmla="*/ 168695 h 269666"/>
              <a:gd name="connsiteX8" fmla="*/ 141515 w 236857"/>
              <a:gd name="connsiteY8" fmla="*/ 167470 h 269666"/>
              <a:gd name="connsiteX9" fmla="*/ 164539 w 236857"/>
              <a:gd name="connsiteY9" fmla="*/ 109422 h 269666"/>
              <a:gd name="connsiteX10" fmla="*/ 167478 w 236857"/>
              <a:gd name="connsiteY10" fmla="*/ 107707 h 269666"/>
              <a:gd name="connsiteX11" fmla="*/ 191973 w 236857"/>
              <a:gd name="connsiteY11" fmla="*/ 107707 h 269666"/>
              <a:gd name="connsiteX12" fmla="*/ 194422 w 236857"/>
              <a:gd name="connsiteY12" fmla="*/ 107952 h 269666"/>
              <a:gd name="connsiteX13" fmla="*/ 141760 w 236857"/>
              <a:gd name="connsiteY13" fmla="*/ 168939 h 269666"/>
              <a:gd name="connsiteX14" fmla="*/ 162090 w 236857"/>
              <a:gd name="connsiteY14" fmla="*/ 98400 h 269666"/>
              <a:gd name="connsiteX15" fmla="*/ 136861 w 236857"/>
              <a:gd name="connsiteY15" fmla="*/ 70233 h 269666"/>
              <a:gd name="connsiteX16" fmla="*/ 173602 w 236857"/>
              <a:gd name="connsiteY16" fmla="*/ 70233 h 269666"/>
              <a:gd name="connsiteX17" fmla="*/ 162090 w 236857"/>
              <a:gd name="connsiteY17" fmla="*/ 98400 h 269666"/>
              <a:gd name="connsiteX18" fmla="*/ 122409 w 236857"/>
              <a:gd name="connsiteY18" fmla="*/ 168939 h 269666"/>
              <a:gd name="connsiteX19" fmla="*/ 122654 w 236857"/>
              <a:gd name="connsiteY19" fmla="*/ 168695 h 269666"/>
              <a:gd name="connsiteX20" fmla="*/ 122409 w 236857"/>
              <a:gd name="connsiteY20" fmla="*/ 167470 h 269666"/>
              <a:gd name="connsiteX21" fmla="*/ 99385 w 236857"/>
              <a:gd name="connsiteY21" fmla="*/ 109422 h 269666"/>
              <a:gd name="connsiteX22" fmla="*/ 96446 w 236857"/>
              <a:gd name="connsiteY22" fmla="*/ 107707 h 269666"/>
              <a:gd name="connsiteX23" fmla="*/ 71951 w 236857"/>
              <a:gd name="connsiteY23" fmla="*/ 107707 h 269666"/>
              <a:gd name="connsiteX24" fmla="*/ 69502 w 236857"/>
              <a:gd name="connsiteY24" fmla="*/ 107952 h 269666"/>
              <a:gd name="connsiteX25" fmla="*/ 122164 w 236857"/>
              <a:gd name="connsiteY25" fmla="*/ 168939 h 269666"/>
              <a:gd name="connsiteX26" fmla="*/ 101834 w 236857"/>
              <a:gd name="connsiteY26" fmla="*/ 98400 h 269666"/>
              <a:gd name="connsiteX27" fmla="*/ 127063 w 236857"/>
              <a:gd name="connsiteY27" fmla="*/ 70233 h 269666"/>
              <a:gd name="connsiteX28" fmla="*/ 90322 w 236857"/>
              <a:gd name="connsiteY28" fmla="*/ 70233 h 269666"/>
              <a:gd name="connsiteX29" fmla="*/ 101834 w 236857"/>
              <a:gd name="connsiteY29" fmla="*/ 98400 h 269666"/>
              <a:gd name="connsiteX30" fmla="*/ 50397 w 236857"/>
              <a:gd name="connsiteY30" fmla="*/ 182166 h 269666"/>
              <a:gd name="connsiteX31" fmla="*/ 71706 w 236857"/>
              <a:gd name="connsiteY31" fmla="*/ 182166 h 269666"/>
              <a:gd name="connsiteX32" fmla="*/ 71706 w 236857"/>
              <a:gd name="connsiteY32" fmla="*/ 182166 h 269666"/>
              <a:gd name="connsiteX33" fmla="*/ 71706 w 236857"/>
              <a:gd name="connsiteY33" fmla="*/ 182166 h 269666"/>
              <a:gd name="connsiteX34" fmla="*/ 87873 w 236857"/>
              <a:gd name="connsiteY34" fmla="*/ 186084 h 269666"/>
              <a:gd name="connsiteX35" fmla="*/ 87873 w 236857"/>
              <a:gd name="connsiteY35" fmla="*/ 186084 h 269666"/>
              <a:gd name="connsiteX36" fmla="*/ 87873 w 236857"/>
              <a:gd name="connsiteY36" fmla="*/ 186084 h 269666"/>
              <a:gd name="connsiteX37" fmla="*/ 115551 w 236857"/>
              <a:gd name="connsiteY37" fmla="*/ 198821 h 269666"/>
              <a:gd name="connsiteX38" fmla="*/ 151557 w 236857"/>
              <a:gd name="connsiteY38" fmla="*/ 198821 h 269666"/>
              <a:gd name="connsiteX39" fmla="*/ 154497 w 236857"/>
              <a:gd name="connsiteY39" fmla="*/ 199066 h 269666"/>
              <a:gd name="connsiteX40" fmla="*/ 160620 w 236857"/>
              <a:gd name="connsiteY40" fmla="*/ 202250 h 269666"/>
              <a:gd name="connsiteX41" fmla="*/ 165764 w 236857"/>
              <a:gd name="connsiteY41" fmla="*/ 213027 h 269666"/>
              <a:gd name="connsiteX42" fmla="*/ 214507 w 236857"/>
              <a:gd name="connsiteY42" fmla="*/ 191473 h 269666"/>
              <a:gd name="connsiteX43" fmla="*/ 227734 w 236857"/>
              <a:gd name="connsiteY43" fmla="*/ 191718 h 269666"/>
              <a:gd name="connsiteX44" fmla="*/ 236797 w 236857"/>
              <a:gd name="connsiteY44" fmla="*/ 204454 h 269666"/>
              <a:gd name="connsiteX45" fmla="*/ 227244 w 236857"/>
              <a:gd name="connsiteY45" fmla="*/ 220619 h 269666"/>
              <a:gd name="connsiteX46" fmla="*/ 142494 w 236857"/>
              <a:gd name="connsiteY46" fmla="*/ 265196 h 269666"/>
              <a:gd name="connsiteX47" fmla="*/ 131717 w 236857"/>
              <a:gd name="connsiteY47" fmla="*/ 269605 h 269666"/>
              <a:gd name="connsiteX48" fmla="*/ 131717 w 236857"/>
              <a:gd name="connsiteY48" fmla="*/ 269605 h 269666"/>
              <a:gd name="connsiteX49" fmla="*/ 131717 w 236857"/>
              <a:gd name="connsiteY49" fmla="*/ 269605 h 269666"/>
              <a:gd name="connsiteX50" fmla="*/ 121919 w 236857"/>
              <a:gd name="connsiteY50" fmla="*/ 269605 h 269666"/>
              <a:gd name="connsiteX51" fmla="*/ 121919 w 236857"/>
              <a:gd name="connsiteY51" fmla="*/ 269605 h 269666"/>
              <a:gd name="connsiteX52" fmla="*/ 121919 w 236857"/>
              <a:gd name="connsiteY52" fmla="*/ 269605 h 269666"/>
              <a:gd name="connsiteX53" fmla="*/ 114816 w 236857"/>
              <a:gd name="connsiteY53" fmla="*/ 268870 h 269666"/>
              <a:gd name="connsiteX54" fmla="*/ 65093 w 236857"/>
              <a:gd name="connsiteY54" fmla="*/ 252215 h 269666"/>
              <a:gd name="connsiteX55" fmla="*/ 65093 w 236857"/>
              <a:gd name="connsiteY55" fmla="*/ 252215 h 269666"/>
              <a:gd name="connsiteX56" fmla="*/ 65093 w 236857"/>
              <a:gd name="connsiteY56" fmla="*/ 252215 h 269666"/>
              <a:gd name="connsiteX57" fmla="*/ 62644 w 236857"/>
              <a:gd name="connsiteY57" fmla="*/ 251970 h 269666"/>
              <a:gd name="connsiteX58" fmla="*/ 51131 w 236857"/>
              <a:gd name="connsiteY58" fmla="*/ 251970 h 269666"/>
              <a:gd name="connsiteX59" fmla="*/ 51131 w 236857"/>
              <a:gd name="connsiteY59" fmla="*/ 259808 h 269666"/>
              <a:gd name="connsiteX60" fmla="*/ 51131 w 236857"/>
              <a:gd name="connsiteY60" fmla="*/ 261522 h 269666"/>
              <a:gd name="connsiteX61" fmla="*/ 49417 w 236857"/>
              <a:gd name="connsiteY61" fmla="*/ 261522 h 269666"/>
              <a:gd name="connsiteX62" fmla="*/ 1898 w 236857"/>
              <a:gd name="connsiteY62" fmla="*/ 261522 h 269666"/>
              <a:gd name="connsiteX63" fmla="*/ 184 w 236857"/>
              <a:gd name="connsiteY63" fmla="*/ 261522 h 269666"/>
              <a:gd name="connsiteX64" fmla="*/ 184 w 236857"/>
              <a:gd name="connsiteY64" fmla="*/ 259808 h 269666"/>
              <a:gd name="connsiteX65" fmla="*/ 184 w 236857"/>
              <a:gd name="connsiteY65" fmla="*/ 253685 h 269666"/>
              <a:gd name="connsiteX66" fmla="*/ 184 w 236857"/>
              <a:gd name="connsiteY66" fmla="*/ 251970 h 269666"/>
              <a:gd name="connsiteX67" fmla="*/ 1898 w 236857"/>
              <a:gd name="connsiteY67" fmla="*/ 251970 h 269666"/>
              <a:gd name="connsiteX68" fmla="*/ 42069 w 236857"/>
              <a:gd name="connsiteY68" fmla="*/ 251970 h 269666"/>
              <a:gd name="connsiteX69" fmla="*/ 42069 w 236857"/>
              <a:gd name="connsiteY69" fmla="*/ 181676 h 269666"/>
              <a:gd name="connsiteX70" fmla="*/ 1898 w 236857"/>
              <a:gd name="connsiteY70" fmla="*/ 181676 h 269666"/>
              <a:gd name="connsiteX71" fmla="*/ 184 w 236857"/>
              <a:gd name="connsiteY71" fmla="*/ 181676 h 269666"/>
              <a:gd name="connsiteX72" fmla="*/ 184 w 236857"/>
              <a:gd name="connsiteY72" fmla="*/ 172368 h 269666"/>
              <a:gd name="connsiteX73" fmla="*/ 1898 w 236857"/>
              <a:gd name="connsiteY73" fmla="*/ 172368 h 269666"/>
              <a:gd name="connsiteX74" fmla="*/ 49417 w 236857"/>
              <a:gd name="connsiteY74" fmla="*/ 172368 h 269666"/>
              <a:gd name="connsiteX75" fmla="*/ 51131 w 236857"/>
              <a:gd name="connsiteY75" fmla="*/ 172368 h 269666"/>
              <a:gd name="connsiteX76" fmla="*/ 51131 w 236857"/>
              <a:gd name="connsiteY76" fmla="*/ 174083 h 269666"/>
              <a:gd name="connsiteX77" fmla="*/ 51131 w 236857"/>
              <a:gd name="connsiteY77" fmla="*/ 181921 h 269666"/>
              <a:gd name="connsiteX78" fmla="*/ 131717 w 236857"/>
              <a:gd name="connsiteY78" fmla="*/ 191963 h 269666"/>
              <a:gd name="connsiteX79" fmla="*/ 58235 w 236857"/>
              <a:gd name="connsiteY79" fmla="*/ 106483 h 269666"/>
              <a:gd name="connsiteX80" fmla="*/ 83954 w 236857"/>
              <a:gd name="connsiteY80" fmla="*/ 63865 h 269666"/>
              <a:gd name="connsiteX81" fmla="*/ 131472 w 236857"/>
              <a:gd name="connsiteY81" fmla="*/ 63865 h 269666"/>
              <a:gd name="connsiteX82" fmla="*/ 178991 w 236857"/>
              <a:gd name="connsiteY82" fmla="*/ 63865 h 269666"/>
              <a:gd name="connsiteX83" fmla="*/ 204954 w 236857"/>
              <a:gd name="connsiteY83" fmla="*/ 106483 h 269666"/>
              <a:gd name="connsiteX84" fmla="*/ 131472 w 236857"/>
              <a:gd name="connsiteY84" fmla="*/ 191963 h 269666"/>
              <a:gd name="connsiteX85" fmla="*/ 131717 w 236857"/>
              <a:gd name="connsiteY85" fmla="*/ 75377 h 269666"/>
              <a:gd name="connsiteX86" fmla="*/ 109917 w 236857"/>
              <a:gd name="connsiteY86" fmla="*/ 99870 h 269666"/>
              <a:gd name="connsiteX87" fmla="*/ 131717 w 236857"/>
              <a:gd name="connsiteY87" fmla="*/ 99870 h 269666"/>
              <a:gd name="connsiteX88" fmla="*/ 153517 w 236857"/>
              <a:gd name="connsiteY88" fmla="*/ 99870 h 269666"/>
              <a:gd name="connsiteX89" fmla="*/ 131717 w 236857"/>
              <a:gd name="connsiteY89" fmla="*/ 75377 h 269666"/>
              <a:gd name="connsiteX90" fmla="*/ 177521 w 236857"/>
              <a:gd name="connsiteY90" fmla="*/ 76356 h 269666"/>
              <a:gd name="connsiteX91" fmla="*/ 191728 w 236857"/>
              <a:gd name="connsiteY91" fmla="*/ 99870 h 269666"/>
              <a:gd name="connsiteX92" fmla="*/ 168213 w 236857"/>
              <a:gd name="connsiteY92" fmla="*/ 99870 h 269666"/>
              <a:gd name="connsiteX93" fmla="*/ 177521 w 236857"/>
              <a:gd name="connsiteY93" fmla="*/ 76356 h 269666"/>
              <a:gd name="connsiteX94" fmla="*/ 85913 w 236857"/>
              <a:gd name="connsiteY94" fmla="*/ 76356 h 269666"/>
              <a:gd name="connsiteX95" fmla="*/ 71706 w 236857"/>
              <a:gd name="connsiteY95" fmla="*/ 99870 h 269666"/>
              <a:gd name="connsiteX96" fmla="*/ 95221 w 236857"/>
              <a:gd name="connsiteY96" fmla="*/ 99870 h 269666"/>
              <a:gd name="connsiteX97" fmla="*/ 85913 w 236857"/>
              <a:gd name="connsiteY97" fmla="*/ 76356 h 269666"/>
              <a:gd name="connsiteX98" fmla="*/ 203240 w 236857"/>
              <a:gd name="connsiteY98" fmla="*/ 149590 h 269666"/>
              <a:gd name="connsiteX99" fmla="*/ 206424 w 236857"/>
              <a:gd name="connsiteY99" fmla="*/ 144202 h 269666"/>
              <a:gd name="connsiteX100" fmla="*/ 223815 w 236857"/>
              <a:gd name="connsiteY100" fmla="*/ 154244 h 269666"/>
              <a:gd name="connsiteX101" fmla="*/ 220631 w 236857"/>
              <a:gd name="connsiteY101" fmla="*/ 159632 h 269666"/>
              <a:gd name="connsiteX102" fmla="*/ 203240 w 236857"/>
              <a:gd name="connsiteY102" fmla="*/ 149590 h 269666"/>
              <a:gd name="connsiteX103" fmla="*/ 39619 w 236857"/>
              <a:gd name="connsiteY103" fmla="*/ 154489 h 269666"/>
              <a:gd name="connsiteX104" fmla="*/ 57010 w 236857"/>
              <a:gd name="connsiteY104" fmla="*/ 144447 h 269666"/>
              <a:gd name="connsiteX105" fmla="*/ 60194 w 236857"/>
              <a:gd name="connsiteY105" fmla="*/ 149835 h 269666"/>
              <a:gd name="connsiteX106" fmla="*/ 42803 w 236857"/>
              <a:gd name="connsiteY106" fmla="*/ 159877 h 269666"/>
              <a:gd name="connsiteX107" fmla="*/ 39619 w 236857"/>
              <a:gd name="connsiteY107" fmla="*/ 154489 h 269666"/>
              <a:gd name="connsiteX108" fmla="*/ 216222 w 236857"/>
              <a:gd name="connsiteY108" fmla="*/ 101829 h 269666"/>
              <a:gd name="connsiteX109" fmla="*/ 236307 w 236857"/>
              <a:gd name="connsiteY109" fmla="*/ 101829 h 269666"/>
              <a:gd name="connsiteX110" fmla="*/ 236307 w 236857"/>
              <a:gd name="connsiteY110" fmla="*/ 108197 h 269666"/>
              <a:gd name="connsiteX111" fmla="*/ 216222 w 236857"/>
              <a:gd name="connsiteY111" fmla="*/ 108197 h 269666"/>
              <a:gd name="connsiteX112" fmla="*/ 216222 w 236857"/>
              <a:gd name="connsiteY112" fmla="*/ 101829 h 269666"/>
              <a:gd name="connsiteX113" fmla="*/ 27127 w 236857"/>
              <a:gd name="connsiteY113" fmla="*/ 101829 h 269666"/>
              <a:gd name="connsiteX114" fmla="*/ 47212 w 236857"/>
              <a:gd name="connsiteY114" fmla="*/ 101829 h 269666"/>
              <a:gd name="connsiteX115" fmla="*/ 47212 w 236857"/>
              <a:gd name="connsiteY115" fmla="*/ 108197 h 269666"/>
              <a:gd name="connsiteX116" fmla="*/ 27127 w 236857"/>
              <a:gd name="connsiteY116" fmla="*/ 108197 h 269666"/>
              <a:gd name="connsiteX117" fmla="*/ 27127 w 236857"/>
              <a:gd name="connsiteY117" fmla="*/ 101829 h 269666"/>
              <a:gd name="connsiteX118" fmla="*/ 203730 w 236857"/>
              <a:gd name="connsiteY118" fmla="*/ 59701 h 269666"/>
              <a:gd name="connsiteX119" fmla="*/ 221121 w 236857"/>
              <a:gd name="connsiteY119" fmla="*/ 49659 h 269666"/>
              <a:gd name="connsiteX120" fmla="*/ 224305 w 236857"/>
              <a:gd name="connsiteY120" fmla="*/ 55048 h 269666"/>
              <a:gd name="connsiteX121" fmla="*/ 206669 w 236857"/>
              <a:gd name="connsiteY121" fmla="*/ 65090 h 269666"/>
              <a:gd name="connsiteX122" fmla="*/ 203485 w 236857"/>
              <a:gd name="connsiteY122" fmla="*/ 59701 h 269666"/>
              <a:gd name="connsiteX123" fmla="*/ 42803 w 236857"/>
              <a:gd name="connsiteY123" fmla="*/ 49659 h 269666"/>
              <a:gd name="connsiteX124" fmla="*/ 60194 w 236857"/>
              <a:gd name="connsiteY124" fmla="*/ 59701 h 269666"/>
              <a:gd name="connsiteX125" fmla="*/ 57010 w 236857"/>
              <a:gd name="connsiteY125" fmla="*/ 65090 h 269666"/>
              <a:gd name="connsiteX126" fmla="*/ 39619 w 236857"/>
              <a:gd name="connsiteY126" fmla="*/ 55048 h 269666"/>
              <a:gd name="connsiteX127" fmla="*/ 42803 w 236857"/>
              <a:gd name="connsiteY127" fmla="*/ 49659 h 269666"/>
              <a:gd name="connsiteX128" fmla="*/ 171398 w 236857"/>
              <a:gd name="connsiteY128" fmla="*/ 30065 h 269666"/>
              <a:gd name="connsiteX129" fmla="*/ 181440 w 236857"/>
              <a:gd name="connsiteY129" fmla="*/ 12675 h 269666"/>
              <a:gd name="connsiteX130" fmla="*/ 186829 w 236857"/>
              <a:gd name="connsiteY130" fmla="*/ 15859 h 269666"/>
              <a:gd name="connsiteX131" fmla="*/ 176786 w 236857"/>
              <a:gd name="connsiteY131" fmla="*/ 33249 h 269666"/>
              <a:gd name="connsiteX132" fmla="*/ 171398 w 236857"/>
              <a:gd name="connsiteY132" fmla="*/ 30065 h 269666"/>
              <a:gd name="connsiteX133" fmla="*/ 76850 w 236857"/>
              <a:gd name="connsiteY133" fmla="*/ 15859 h 269666"/>
              <a:gd name="connsiteX134" fmla="*/ 82239 w 236857"/>
              <a:gd name="connsiteY134" fmla="*/ 12675 h 269666"/>
              <a:gd name="connsiteX135" fmla="*/ 92282 w 236857"/>
              <a:gd name="connsiteY135" fmla="*/ 30065 h 269666"/>
              <a:gd name="connsiteX136" fmla="*/ 86893 w 236857"/>
              <a:gd name="connsiteY136" fmla="*/ 33249 h 269666"/>
              <a:gd name="connsiteX137" fmla="*/ 76850 w 236857"/>
              <a:gd name="connsiteY137" fmla="*/ 15859 h 269666"/>
              <a:gd name="connsiteX138" fmla="*/ 129023 w 236857"/>
              <a:gd name="connsiteY138" fmla="*/ 184 h 269666"/>
              <a:gd name="connsiteX139" fmla="*/ 135146 w 236857"/>
              <a:gd name="connsiteY139" fmla="*/ 184 h 269666"/>
              <a:gd name="connsiteX140" fmla="*/ 135146 w 236857"/>
              <a:gd name="connsiteY140" fmla="*/ 20513 h 269666"/>
              <a:gd name="connsiteX141" fmla="*/ 129023 w 236857"/>
              <a:gd name="connsiteY141" fmla="*/ 20513 h 269666"/>
              <a:gd name="connsiteX142" fmla="*/ 129023 w 236857"/>
              <a:gd name="connsiteY142" fmla="*/ 184 h 269666"/>
              <a:gd name="connsiteX143" fmla="*/ 26882 w 236857"/>
              <a:gd name="connsiteY143" fmla="*/ 237764 h 269666"/>
              <a:gd name="connsiteX144" fmla="*/ 32761 w 236857"/>
              <a:gd name="connsiteY144" fmla="*/ 237764 h 269666"/>
              <a:gd name="connsiteX145" fmla="*/ 32761 w 236857"/>
              <a:gd name="connsiteY145" fmla="*/ 243643 h 269666"/>
              <a:gd name="connsiteX146" fmla="*/ 26882 w 236857"/>
              <a:gd name="connsiteY146" fmla="*/ 243643 h 269666"/>
              <a:gd name="connsiteX147" fmla="*/ 26882 w 236857"/>
              <a:gd name="connsiteY147" fmla="*/ 237764 h 269666"/>
              <a:gd name="connsiteX148" fmla="*/ 13166 w 236857"/>
              <a:gd name="connsiteY148" fmla="*/ 237764 h 269666"/>
              <a:gd name="connsiteX149" fmla="*/ 19044 w 236857"/>
              <a:gd name="connsiteY149" fmla="*/ 237764 h 269666"/>
              <a:gd name="connsiteX150" fmla="*/ 19044 w 236857"/>
              <a:gd name="connsiteY150" fmla="*/ 243643 h 269666"/>
              <a:gd name="connsiteX151" fmla="*/ 13166 w 236857"/>
              <a:gd name="connsiteY151" fmla="*/ 243643 h 269666"/>
              <a:gd name="connsiteX152" fmla="*/ 13166 w 236857"/>
              <a:gd name="connsiteY152" fmla="*/ 237764 h 269666"/>
              <a:gd name="connsiteX153" fmla="*/ 150333 w 236857"/>
              <a:gd name="connsiteY153" fmla="*/ 229192 h 269666"/>
              <a:gd name="connsiteX154" fmla="*/ 108203 w 236857"/>
              <a:gd name="connsiteY154" fmla="*/ 229192 h 269666"/>
              <a:gd name="connsiteX155" fmla="*/ 102569 w 236857"/>
              <a:gd name="connsiteY155" fmla="*/ 233846 h 269666"/>
              <a:gd name="connsiteX156" fmla="*/ 102324 w 236857"/>
              <a:gd name="connsiteY156" fmla="*/ 235315 h 269666"/>
              <a:gd name="connsiteX157" fmla="*/ 100854 w 236857"/>
              <a:gd name="connsiteY157" fmla="*/ 235315 h 269666"/>
              <a:gd name="connsiteX158" fmla="*/ 94976 w 236857"/>
              <a:gd name="connsiteY158" fmla="*/ 235315 h 269666"/>
              <a:gd name="connsiteX159" fmla="*/ 93261 w 236857"/>
              <a:gd name="connsiteY159" fmla="*/ 235315 h 269666"/>
              <a:gd name="connsiteX160" fmla="*/ 93261 w 236857"/>
              <a:gd name="connsiteY160" fmla="*/ 233601 h 269666"/>
              <a:gd name="connsiteX161" fmla="*/ 96935 w 236857"/>
              <a:gd name="connsiteY161" fmla="*/ 225028 h 269666"/>
              <a:gd name="connsiteX162" fmla="*/ 106978 w 236857"/>
              <a:gd name="connsiteY162" fmla="*/ 220130 h 269666"/>
              <a:gd name="connsiteX163" fmla="*/ 106978 w 236857"/>
              <a:gd name="connsiteY163" fmla="*/ 220130 h 269666"/>
              <a:gd name="connsiteX164" fmla="*/ 106978 w 236857"/>
              <a:gd name="connsiteY164" fmla="*/ 220130 h 269666"/>
              <a:gd name="connsiteX165" fmla="*/ 148128 w 236857"/>
              <a:gd name="connsiteY165" fmla="*/ 220130 h 269666"/>
              <a:gd name="connsiteX166" fmla="*/ 153762 w 236857"/>
              <a:gd name="connsiteY166" fmla="*/ 219150 h 269666"/>
              <a:gd name="connsiteX167" fmla="*/ 153762 w 236857"/>
              <a:gd name="connsiteY167" fmla="*/ 219150 h 269666"/>
              <a:gd name="connsiteX168" fmla="*/ 153762 w 236857"/>
              <a:gd name="connsiteY168" fmla="*/ 219150 h 269666"/>
              <a:gd name="connsiteX169" fmla="*/ 154986 w 236857"/>
              <a:gd name="connsiteY169" fmla="*/ 210577 h 269666"/>
              <a:gd name="connsiteX170" fmla="*/ 154986 w 236857"/>
              <a:gd name="connsiteY170" fmla="*/ 210577 h 269666"/>
              <a:gd name="connsiteX171" fmla="*/ 154986 w 236857"/>
              <a:gd name="connsiteY171" fmla="*/ 210577 h 269666"/>
              <a:gd name="connsiteX172" fmla="*/ 150578 w 236857"/>
              <a:gd name="connsiteY172" fmla="*/ 208618 h 269666"/>
              <a:gd name="connsiteX173" fmla="*/ 150578 w 236857"/>
              <a:gd name="connsiteY173" fmla="*/ 208618 h 269666"/>
              <a:gd name="connsiteX174" fmla="*/ 116041 w 236857"/>
              <a:gd name="connsiteY174" fmla="*/ 208618 h 269666"/>
              <a:gd name="connsiteX175" fmla="*/ 116041 w 236857"/>
              <a:gd name="connsiteY175" fmla="*/ 208618 h 269666"/>
              <a:gd name="connsiteX176" fmla="*/ 116041 w 236857"/>
              <a:gd name="connsiteY176" fmla="*/ 208618 h 269666"/>
              <a:gd name="connsiteX177" fmla="*/ 111632 w 236857"/>
              <a:gd name="connsiteY177" fmla="*/ 207883 h 269666"/>
              <a:gd name="connsiteX178" fmla="*/ 82239 w 236857"/>
              <a:gd name="connsiteY178" fmla="*/ 193922 h 269666"/>
              <a:gd name="connsiteX179" fmla="*/ 69257 w 236857"/>
              <a:gd name="connsiteY179" fmla="*/ 191473 h 269666"/>
              <a:gd name="connsiteX180" fmla="*/ 50397 w 236857"/>
              <a:gd name="connsiteY180" fmla="*/ 191473 h 269666"/>
              <a:gd name="connsiteX181" fmla="*/ 50397 w 236857"/>
              <a:gd name="connsiteY181" fmla="*/ 243153 h 269666"/>
              <a:gd name="connsiteX182" fmla="*/ 66073 w 236857"/>
              <a:gd name="connsiteY182" fmla="*/ 243153 h 269666"/>
              <a:gd name="connsiteX183" fmla="*/ 66318 w 236857"/>
              <a:gd name="connsiteY183" fmla="*/ 243153 h 269666"/>
              <a:gd name="connsiteX184" fmla="*/ 66563 w 236857"/>
              <a:gd name="connsiteY184" fmla="*/ 243153 h 269666"/>
              <a:gd name="connsiteX185" fmla="*/ 112612 w 236857"/>
              <a:gd name="connsiteY185" fmla="*/ 258583 h 269666"/>
              <a:gd name="connsiteX186" fmla="*/ 121185 w 236857"/>
              <a:gd name="connsiteY186" fmla="*/ 261033 h 269666"/>
              <a:gd name="connsiteX187" fmla="*/ 121185 w 236857"/>
              <a:gd name="connsiteY187" fmla="*/ 261033 h 269666"/>
              <a:gd name="connsiteX188" fmla="*/ 121185 w 236857"/>
              <a:gd name="connsiteY188" fmla="*/ 261033 h 269666"/>
              <a:gd name="connsiteX189" fmla="*/ 130247 w 236857"/>
              <a:gd name="connsiteY189" fmla="*/ 260543 h 269666"/>
              <a:gd name="connsiteX190" fmla="*/ 142005 w 236857"/>
              <a:gd name="connsiteY190" fmla="*/ 255154 h 269666"/>
              <a:gd name="connsiteX191" fmla="*/ 222100 w 236857"/>
              <a:gd name="connsiteY191" fmla="*/ 213027 h 269666"/>
              <a:gd name="connsiteX192" fmla="*/ 222100 w 236857"/>
              <a:gd name="connsiteY192" fmla="*/ 213027 h 269666"/>
              <a:gd name="connsiteX193" fmla="*/ 222100 w 236857"/>
              <a:gd name="connsiteY193" fmla="*/ 213027 h 269666"/>
              <a:gd name="connsiteX194" fmla="*/ 226509 w 236857"/>
              <a:gd name="connsiteY194" fmla="*/ 205924 h 269666"/>
              <a:gd name="connsiteX195" fmla="*/ 226509 w 236857"/>
              <a:gd name="connsiteY195" fmla="*/ 205924 h 269666"/>
              <a:gd name="connsiteX196" fmla="*/ 226509 w 236857"/>
              <a:gd name="connsiteY196" fmla="*/ 205924 h 269666"/>
              <a:gd name="connsiteX197" fmla="*/ 216957 w 236857"/>
              <a:gd name="connsiteY197" fmla="*/ 200535 h 269666"/>
              <a:gd name="connsiteX198" fmla="*/ 216957 w 236857"/>
              <a:gd name="connsiteY198" fmla="*/ 200535 h 269666"/>
              <a:gd name="connsiteX199" fmla="*/ 216957 w 236857"/>
              <a:gd name="connsiteY199" fmla="*/ 200535 h 269666"/>
              <a:gd name="connsiteX200" fmla="*/ 159885 w 236857"/>
              <a:gd name="connsiteY200" fmla="*/ 226253 h 269666"/>
              <a:gd name="connsiteX201" fmla="*/ 149353 w 236857"/>
              <a:gd name="connsiteY201" fmla="*/ 229437 h 26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236857" h="269666">
                <a:moveTo>
                  <a:pt x="131717" y="107462"/>
                </a:moveTo>
                <a:lnTo>
                  <a:pt x="105263" y="107462"/>
                </a:lnTo>
                <a:cubicBezTo>
                  <a:pt x="114081" y="129506"/>
                  <a:pt x="122899" y="151305"/>
                  <a:pt x="131717" y="173593"/>
                </a:cubicBezTo>
                <a:moveTo>
                  <a:pt x="131717" y="107462"/>
                </a:moveTo>
                <a:lnTo>
                  <a:pt x="158171" y="107462"/>
                </a:lnTo>
                <a:cubicBezTo>
                  <a:pt x="149353" y="129506"/>
                  <a:pt x="140535" y="151305"/>
                  <a:pt x="131717" y="173593"/>
                </a:cubicBezTo>
                <a:moveTo>
                  <a:pt x="141515" y="168939"/>
                </a:moveTo>
                <a:lnTo>
                  <a:pt x="141270" y="168695"/>
                </a:lnTo>
                <a:cubicBezTo>
                  <a:pt x="141270" y="168450"/>
                  <a:pt x="141515" y="167715"/>
                  <a:pt x="141515" y="167470"/>
                </a:cubicBezTo>
                <a:cubicBezTo>
                  <a:pt x="149108" y="148121"/>
                  <a:pt x="156701" y="128771"/>
                  <a:pt x="164539" y="109422"/>
                </a:cubicBezTo>
                <a:cubicBezTo>
                  <a:pt x="165029" y="107952"/>
                  <a:pt x="166009" y="107707"/>
                  <a:pt x="167478" y="107707"/>
                </a:cubicBezTo>
                <a:cubicBezTo>
                  <a:pt x="175806" y="107707"/>
                  <a:pt x="183645" y="107707"/>
                  <a:pt x="191973" y="107707"/>
                </a:cubicBezTo>
                <a:cubicBezTo>
                  <a:pt x="192462" y="107707"/>
                  <a:pt x="193197" y="107707"/>
                  <a:pt x="194422" y="107952"/>
                </a:cubicBezTo>
                <a:cubicBezTo>
                  <a:pt x="176786" y="128526"/>
                  <a:pt x="159395" y="148855"/>
                  <a:pt x="141760" y="168939"/>
                </a:cubicBezTo>
                <a:moveTo>
                  <a:pt x="162090" y="98400"/>
                </a:moveTo>
                <a:cubicBezTo>
                  <a:pt x="153517" y="88603"/>
                  <a:pt x="145434" y="79541"/>
                  <a:pt x="136861" y="70233"/>
                </a:cubicBezTo>
                <a:lnTo>
                  <a:pt x="173602" y="70233"/>
                </a:lnTo>
                <a:cubicBezTo>
                  <a:pt x="169683" y="79541"/>
                  <a:pt x="166009" y="88848"/>
                  <a:pt x="162090" y="98400"/>
                </a:cubicBezTo>
                <a:moveTo>
                  <a:pt x="122409" y="168939"/>
                </a:moveTo>
                <a:lnTo>
                  <a:pt x="122654" y="168695"/>
                </a:lnTo>
                <a:cubicBezTo>
                  <a:pt x="122654" y="168450"/>
                  <a:pt x="122409" y="167715"/>
                  <a:pt x="122409" y="167470"/>
                </a:cubicBezTo>
                <a:cubicBezTo>
                  <a:pt x="114816" y="148121"/>
                  <a:pt x="107223" y="128771"/>
                  <a:pt x="99385" y="109422"/>
                </a:cubicBezTo>
                <a:cubicBezTo>
                  <a:pt x="98895" y="107952"/>
                  <a:pt x="97915" y="107707"/>
                  <a:pt x="96446" y="107707"/>
                </a:cubicBezTo>
                <a:cubicBezTo>
                  <a:pt x="88118" y="107707"/>
                  <a:pt x="80279" y="107707"/>
                  <a:pt x="71951" y="107707"/>
                </a:cubicBezTo>
                <a:cubicBezTo>
                  <a:pt x="71462" y="107707"/>
                  <a:pt x="70727" y="107707"/>
                  <a:pt x="69502" y="107952"/>
                </a:cubicBezTo>
                <a:cubicBezTo>
                  <a:pt x="87138" y="128526"/>
                  <a:pt x="104529" y="148855"/>
                  <a:pt x="122164" y="168939"/>
                </a:cubicBezTo>
                <a:moveTo>
                  <a:pt x="101834" y="98400"/>
                </a:moveTo>
                <a:cubicBezTo>
                  <a:pt x="110407" y="88603"/>
                  <a:pt x="118490" y="79541"/>
                  <a:pt x="127063" y="70233"/>
                </a:cubicBezTo>
                <a:lnTo>
                  <a:pt x="90322" y="70233"/>
                </a:lnTo>
                <a:cubicBezTo>
                  <a:pt x="94241" y="79541"/>
                  <a:pt x="97915" y="88848"/>
                  <a:pt x="101834" y="98400"/>
                </a:cubicBezTo>
                <a:moveTo>
                  <a:pt x="50397" y="182166"/>
                </a:moveTo>
                <a:cubicBezTo>
                  <a:pt x="57500" y="182166"/>
                  <a:pt x="64603" y="182166"/>
                  <a:pt x="71706" y="182166"/>
                </a:cubicBezTo>
                <a:lnTo>
                  <a:pt x="71706" y="182166"/>
                </a:lnTo>
                <a:lnTo>
                  <a:pt x="71706" y="182166"/>
                </a:lnTo>
                <a:cubicBezTo>
                  <a:pt x="77340" y="182411"/>
                  <a:pt x="82729" y="183880"/>
                  <a:pt x="87873" y="186084"/>
                </a:cubicBezTo>
                <a:lnTo>
                  <a:pt x="87873" y="186084"/>
                </a:lnTo>
                <a:lnTo>
                  <a:pt x="87873" y="186084"/>
                </a:lnTo>
                <a:cubicBezTo>
                  <a:pt x="97180" y="190248"/>
                  <a:pt x="106243" y="194657"/>
                  <a:pt x="115551" y="198821"/>
                </a:cubicBezTo>
                <a:cubicBezTo>
                  <a:pt x="127553" y="199066"/>
                  <a:pt x="139555" y="198821"/>
                  <a:pt x="151557" y="198821"/>
                </a:cubicBezTo>
                <a:cubicBezTo>
                  <a:pt x="152537" y="198821"/>
                  <a:pt x="153517" y="199066"/>
                  <a:pt x="154497" y="199066"/>
                </a:cubicBezTo>
                <a:cubicBezTo>
                  <a:pt x="156701" y="199556"/>
                  <a:pt x="158906" y="200780"/>
                  <a:pt x="160620" y="202250"/>
                </a:cubicBezTo>
                <a:cubicBezTo>
                  <a:pt x="163804" y="204944"/>
                  <a:pt x="166009" y="208863"/>
                  <a:pt x="165764" y="213027"/>
                </a:cubicBezTo>
                <a:cubicBezTo>
                  <a:pt x="181930" y="205924"/>
                  <a:pt x="198096" y="198576"/>
                  <a:pt x="214507" y="191473"/>
                </a:cubicBezTo>
                <a:cubicBezTo>
                  <a:pt x="218671" y="189758"/>
                  <a:pt x="223570" y="189758"/>
                  <a:pt x="227734" y="191718"/>
                </a:cubicBezTo>
                <a:cubicBezTo>
                  <a:pt x="232633" y="194167"/>
                  <a:pt x="236552" y="199066"/>
                  <a:pt x="236797" y="204454"/>
                </a:cubicBezTo>
                <a:cubicBezTo>
                  <a:pt x="237532" y="211067"/>
                  <a:pt x="233613" y="218170"/>
                  <a:pt x="227244" y="220619"/>
                </a:cubicBezTo>
                <a:cubicBezTo>
                  <a:pt x="198831" y="235315"/>
                  <a:pt x="170663" y="250256"/>
                  <a:pt x="142494" y="265196"/>
                </a:cubicBezTo>
                <a:cubicBezTo>
                  <a:pt x="139065" y="266911"/>
                  <a:pt x="135636" y="268870"/>
                  <a:pt x="131717" y="269605"/>
                </a:cubicBezTo>
                <a:lnTo>
                  <a:pt x="131717" y="269605"/>
                </a:lnTo>
                <a:lnTo>
                  <a:pt x="131717" y="269605"/>
                </a:lnTo>
                <a:cubicBezTo>
                  <a:pt x="128533" y="269850"/>
                  <a:pt x="125104" y="269605"/>
                  <a:pt x="121919" y="269605"/>
                </a:cubicBezTo>
                <a:lnTo>
                  <a:pt x="121919" y="269605"/>
                </a:lnTo>
                <a:lnTo>
                  <a:pt x="121919" y="269605"/>
                </a:lnTo>
                <a:cubicBezTo>
                  <a:pt x="119470" y="269605"/>
                  <a:pt x="117266" y="269850"/>
                  <a:pt x="114816" y="268870"/>
                </a:cubicBezTo>
                <a:cubicBezTo>
                  <a:pt x="98160" y="263237"/>
                  <a:pt x="81749" y="257604"/>
                  <a:pt x="65093" y="252215"/>
                </a:cubicBezTo>
                <a:lnTo>
                  <a:pt x="65093" y="252215"/>
                </a:lnTo>
                <a:lnTo>
                  <a:pt x="65093" y="252215"/>
                </a:lnTo>
                <a:cubicBezTo>
                  <a:pt x="64358" y="251970"/>
                  <a:pt x="63378" y="251970"/>
                  <a:pt x="62644" y="251970"/>
                </a:cubicBezTo>
                <a:cubicBezTo>
                  <a:pt x="58725" y="251970"/>
                  <a:pt x="55051" y="251970"/>
                  <a:pt x="51131" y="251970"/>
                </a:cubicBezTo>
                <a:cubicBezTo>
                  <a:pt x="51131" y="254664"/>
                  <a:pt x="51131" y="257114"/>
                  <a:pt x="51131" y="259808"/>
                </a:cubicBezTo>
                <a:lnTo>
                  <a:pt x="51131" y="261522"/>
                </a:lnTo>
                <a:lnTo>
                  <a:pt x="49417" y="261522"/>
                </a:lnTo>
                <a:cubicBezTo>
                  <a:pt x="33496" y="261522"/>
                  <a:pt x="17819" y="261522"/>
                  <a:pt x="1898" y="261522"/>
                </a:cubicBezTo>
                <a:lnTo>
                  <a:pt x="184" y="261522"/>
                </a:lnTo>
                <a:lnTo>
                  <a:pt x="184" y="259808"/>
                </a:lnTo>
                <a:cubicBezTo>
                  <a:pt x="184" y="257849"/>
                  <a:pt x="184" y="255644"/>
                  <a:pt x="184" y="253685"/>
                </a:cubicBezTo>
                <a:lnTo>
                  <a:pt x="184" y="251970"/>
                </a:lnTo>
                <a:lnTo>
                  <a:pt x="1898" y="251970"/>
                </a:lnTo>
                <a:cubicBezTo>
                  <a:pt x="15370" y="251970"/>
                  <a:pt x="28597" y="251970"/>
                  <a:pt x="42069" y="251970"/>
                </a:cubicBezTo>
                <a:cubicBezTo>
                  <a:pt x="42069" y="228457"/>
                  <a:pt x="42069" y="205189"/>
                  <a:pt x="42069" y="181676"/>
                </a:cubicBezTo>
                <a:cubicBezTo>
                  <a:pt x="28597" y="181676"/>
                  <a:pt x="15370" y="181676"/>
                  <a:pt x="1898" y="181676"/>
                </a:cubicBezTo>
                <a:lnTo>
                  <a:pt x="184" y="181676"/>
                </a:lnTo>
                <a:lnTo>
                  <a:pt x="184" y="172368"/>
                </a:lnTo>
                <a:lnTo>
                  <a:pt x="1898" y="172368"/>
                </a:lnTo>
                <a:cubicBezTo>
                  <a:pt x="17819" y="172368"/>
                  <a:pt x="33496" y="172368"/>
                  <a:pt x="49417" y="172368"/>
                </a:cubicBezTo>
                <a:lnTo>
                  <a:pt x="51131" y="172368"/>
                </a:lnTo>
                <a:lnTo>
                  <a:pt x="51131" y="174083"/>
                </a:lnTo>
                <a:cubicBezTo>
                  <a:pt x="51131" y="176777"/>
                  <a:pt x="51131" y="179226"/>
                  <a:pt x="51131" y="181921"/>
                </a:cubicBezTo>
                <a:close/>
                <a:moveTo>
                  <a:pt x="131717" y="191963"/>
                </a:moveTo>
                <a:cubicBezTo>
                  <a:pt x="106978" y="163551"/>
                  <a:pt x="82974" y="134894"/>
                  <a:pt x="58235" y="106483"/>
                </a:cubicBezTo>
                <a:cubicBezTo>
                  <a:pt x="66808" y="92277"/>
                  <a:pt x="75381" y="78071"/>
                  <a:pt x="83954" y="63865"/>
                </a:cubicBezTo>
                <a:lnTo>
                  <a:pt x="131472" y="63865"/>
                </a:lnTo>
                <a:lnTo>
                  <a:pt x="178991" y="63865"/>
                </a:lnTo>
                <a:cubicBezTo>
                  <a:pt x="187809" y="78071"/>
                  <a:pt x="196381" y="92277"/>
                  <a:pt x="204954" y="106483"/>
                </a:cubicBezTo>
                <a:cubicBezTo>
                  <a:pt x="180215" y="134894"/>
                  <a:pt x="156211" y="163551"/>
                  <a:pt x="131472" y="191963"/>
                </a:cubicBezTo>
                <a:close/>
                <a:moveTo>
                  <a:pt x="131717" y="75377"/>
                </a:moveTo>
                <a:cubicBezTo>
                  <a:pt x="124369" y="83704"/>
                  <a:pt x="117266" y="91542"/>
                  <a:pt x="109917" y="99870"/>
                </a:cubicBezTo>
                <a:lnTo>
                  <a:pt x="131717" y="99870"/>
                </a:lnTo>
                <a:lnTo>
                  <a:pt x="153517" y="99870"/>
                </a:lnTo>
                <a:cubicBezTo>
                  <a:pt x="146169" y="91542"/>
                  <a:pt x="139065" y="83704"/>
                  <a:pt x="131717" y="75377"/>
                </a:cubicBezTo>
                <a:close/>
                <a:moveTo>
                  <a:pt x="177521" y="76356"/>
                </a:moveTo>
                <a:cubicBezTo>
                  <a:pt x="182420" y="84684"/>
                  <a:pt x="186829" y="92277"/>
                  <a:pt x="191728" y="99870"/>
                </a:cubicBezTo>
                <a:lnTo>
                  <a:pt x="168213" y="99870"/>
                </a:lnTo>
                <a:cubicBezTo>
                  <a:pt x="171398" y="92032"/>
                  <a:pt x="174337" y="84194"/>
                  <a:pt x="177521" y="76356"/>
                </a:cubicBezTo>
                <a:close/>
                <a:moveTo>
                  <a:pt x="85913" y="76356"/>
                </a:moveTo>
                <a:cubicBezTo>
                  <a:pt x="81014" y="84684"/>
                  <a:pt x="76605" y="92277"/>
                  <a:pt x="71706" y="99870"/>
                </a:cubicBezTo>
                <a:lnTo>
                  <a:pt x="95221" y="99870"/>
                </a:lnTo>
                <a:cubicBezTo>
                  <a:pt x="92037" y="92032"/>
                  <a:pt x="89097" y="84194"/>
                  <a:pt x="85913" y="76356"/>
                </a:cubicBezTo>
                <a:close/>
                <a:moveTo>
                  <a:pt x="203240" y="149590"/>
                </a:moveTo>
                <a:cubicBezTo>
                  <a:pt x="204220" y="147876"/>
                  <a:pt x="205199" y="145916"/>
                  <a:pt x="206424" y="144202"/>
                </a:cubicBezTo>
                <a:cubicBezTo>
                  <a:pt x="212303" y="147631"/>
                  <a:pt x="218181" y="150815"/>
                  <a:pt x="223815" y="154244"/>
                </a:cubicBezTo>
                <a:cubicBezTo>
                  <a:pt x="222835" y="155958"/>
                  <a:pt x="221855" y="157918"/>
                  <a:pt x="220631" y="159632"/>
                </a:cubicBezTo>
                <a:cubicBezTo>
                  <a:pt x="214752" y="156203"/>
                  <a:pt x="208873" y="153019"/>
                  <a:pt x="203240" y="149590"/>
                </a:cubicBezTo>
                <a:close/>
                <a:moveTo>
                  <a:pt x="39619" y="154489"/>
                </a:moveTo>
                <a:cubicBezTo>
                  <a:pt x="45498" y="151060"/>
                  <a:pt x="51376" y="147631"/>
                  <a:pt x="57010" y="144447"/>
                </a:cubicBezTo>
                <a:cubicBezTo>
                  <a:pt x="57990" y="146161"/>
                  <a:pt x="58970" y="148121"/>
                  <a:pt x="60194" y="149835"/>
                </a:cubicBezTo>
                <a:cubicBezTo>
                  <a:pt x="54316" y="153019"/>
                  <a:pt x="48437" y="156448"/>
                  <a:pt x="42803" y="159877"/>
                </a:cubicBezTo>
                <a:cubicBezTo>
                  <a:pt x="41824" y="158163"/>
                  <a:pt x="40599" y="156203"/>
                  <a:pt x="39619" y="154489"/>
                </a:cubicBezTo>
                <a:close/>
                <a:moveTo>
                  <a:pt x="216222" y="101829"/>
                </a:moveTo>
                <a:cubicBezTo>
                  <a:pt x="222835" y="101829"/>
                  <a:pt x="229693" y="101829"/>
                  <a:pt x="236307" y="101829"/>
                </a:cubicBezTo>
                <a:cubicBezTo>
                  <a:pt x="236307" y="104033"/>
                  <a:pt x="236307" y="105993"/>
                  <a:pt x="236307" y="108197"/>
                </a:cubicBezTo>
                <a:cubicBezTo>
                  <a:pt x="229693" y="108197"/>
                  <a:pt x="222835" y="108197"/>
                  <a:pt x="216222" y="108197"/>
                </a:cubicBezTo>
                <a:cubicBezTo>
                  <a:pt x="216222" y="105993"/>
                  <a:pt x="216222" y="104033"/>
                  <a:pt x="216222" y="101829"/>
                </a:cubicBezTo>
                <a:close/>
                <a:moveTo>
                  <a:pt x="27127" y="101829"/>
                </a:moveTo>
                <a:cubicBezTo>
                  <a:pt x="33741" y="101829"/>
                  <a:pt x="40599" y="101829"/>
                  <a:pt x="47212" y="101829"/>
                </a:cubicBezTo>
                <a:cubicBezTo>
                  <a:pt x="47212" y="104033"/>
                  <a:pt x="47212" y="105993"/>
                  <a:pt x="47212" y="108197"/>
                </a:cubicBezTo>
                <a:cubicBezTo>
                  <a:pt x="40599" y="108197"/>
                  <a:pt x="33741" y="108197"/>
                  <a:pt x="27127" y="108197"/>
                </a:cubicBezTo>
                <a:cubicBezTo>
                  <a:pt x="27127" y="105993"/>
                  <a:pt x="27127" y="104033"/>
                  <a:pt x="27127" y="101829"/>
                </a:cubicBezTo>
                <a:close/>
                <a:moveTo>
                  <a:pt x="203730" y="59701"/>
                </a:moveTo>
                <a:cubicBezTo>
                  <a:pt x="209608" y="56272"/>
                  <a:pt x="215487" y="53088"/>
                  <a:pt x="221121" y="49659"/>
                </a:cubicBezTo>
                <a:cubicBezTo>
                  <a:pt x="222100" y="51374"/>
                  <a:pt x="223080" y="53333"/>
                  <a:pt x="224305" y="55048"/>
                </a:cubicBezTo>
                <a:cubicBezTo>
                  <a:pt x="218426" y="58477"/>
                  <a:pt x="212548" y="61906"/>
                  <a:pt x="206669" y="65090"/>
                </a:cubicBezTo>
                <a:cubicBezTo>
                  <a:pt x="205689" y="63375"/>
                  <a:pt x="204709" y="61416"/>
                  <a:pt x="203485" y="59701"/>
                </a:cubicBezTo>
                <a:close/>
                <a:moveTo>
                  <a:pt x="42803" y="49659"/>
                </a:moveTo>
                <a:cubicBezTo>
                  <a:pt x="48682" y="53088"/>
                  <a:pt x="54316" y="56517"/>
                  <a:pt x="60194" y="59701"/>
                </a:cubicBezTo>
                <a:cubicBezTo>
                  <a:pt x="59214" y="61416"/>
                  <a:pt x="58235" y="63375"/>
                  <a:pt x="57010" y="65090"/>
                </a:cubicBezTo>
                <a:cubicBezTo>
                  <a:pt x="51131" y="61661"/>
                  <a:pt x="45253" y="58477"/>
                  <a:pt x="39619" y="55048"/>
                </a:cubicBezTo>
                <a:cubicBezTo>
                  <a:pt x="40599" y="53333"/>
                  <a:pt x="41579" y="51374"/>
                  <a:pt x="42803" y="49659"/>
                </a:cubicBezTo>
                <a:close/>
                <a:moveTo>
                  <a:pt x="171398" y="30065"/>
                </a:moveTo>
                <a:cubicBezTo>
                  <a:pt x="174827" y="24187"/>
                  <a:pt x="178256" y="18308"/>
                  <a:pt x="181440" y="12675"/>
                </a:cubicBezTo>
                <a:cubicBezTo>
                  <a:pt x="183155" y="13655"/>
                  <a:pt x="185114" y="14879"/>
                  <a:pt x="186829" y="15859"/>
                </a:cubicBezTo>
                <a:cubicBezTo>
                  <a:pt x="183400" y="21737"/>
                  <a:pt x="180215" y="27616"/>
                  <a:pt x="176786" y="33249"/>
                </a:cubicBezTo>
                <a:cubicBezTo>
                  <a:pt x="175072" y="32269"/>
                  <a:pt x="173112" y="31290"/>
                  <a:pt x="171398" y="30065"/>
                </a:cubicBezTo>
                <a:close/>
                <a:moveTo>
                  <a:pt x="76850" y="15859"/>
                </a:moveTo>
                <a:cubicBezTo>
                  <a:pt x="78565" y="14879"/>
                  <a:pt x="80524" y="13900"/>
                  <a:pt x="82239" y="12675"/>
                </a:cubicBezTo>
                <a:cubicBezTo>
                  <a:pt x="85423" y="18553"/>
                  <a:pt x="88852" y="24432"/>
                  <a:pt x="92282" y="30065"/>
                </a:cubicBezTo>
                <a:cubicBezTo>
                  <a:pt x="90567" y="31045"/>
                  <a:pt x="88607" y="32024"/>
                  <a:pt x="86893" y="33249"/>
                </a:cubicBezTo>
                <a:cubicBezTo>
                  <a:pt x="83464" y="27371"/>
                  <a:pt x="80034" y="21492"/>
                  <a:pt x="76850" y="15859"/>
                </a:cubicBezTo>
                <a:close/>
                <a:moveTo>
                  <a:pt x="129023" y="184"/>
                </a:moveTo>
                <a:cubicBezTo>
                  <a:pt x="130982" y="184"/>
                  <a:pt x="133187" y="184"/>
                  <a:pt x="135146" y="184"/>
                </a:cubicBezTo>
                <a:cubicBezTo>
                  <a:pt x="135146" y="7042"/>
                  <a:pt x="135146" y="13655"/>
                  <a:pt x="135146" y="20513"/>
                </a:cubicBezTo>
                <a:cubicBezTo>
                  <a:pt x="133187" y="20513"/>
                  <a:pt x="130982" y="20513"/>
                  <a:pt x="129023" y="20513"/>
                </a:cubicBezTo>
                <a:cubicBezTo>
                  <a:pt x="129023" y="13655"/>
                  <a:pt x="129023" y="7042"/>
                  <a:pt x="129023" y="184"/>
                </a:cubicBezTo>
                <a:close/>
                <a:moveTo>
                  <a:pt x="26882" y="237764"/>
                </a:moveTo>
                <a:cubicBezTo>
                  <a:pt x="28842" y="237764"/>
                  <a:pt x="30801" y="237764"/>
                  <a:pt x="32761" y="237764"/>
                </a:cubicBezTo>
                <a:cubicBezTo>
                  <a:pt x="32761" y="239724"/>
                  <a:pt x="32761" y="241683"/>
                  <a:pt x="32761" y="243643"/>
                </a:cubicBezTo>
                <a:cubicBezTo>
                  <a:pt x="30801" y="243643"/>
                  <a:pt x="28842" y="243643"/>
                  <a:pt x="26882" y="243643"/>
                </a:cubicBezTo>
                <a:cubicBezTo>
                  <a:pt x="26882" y="241683"/>
                  <a:pt x="26882" y="239724"/>
                  <a:pt x="26882" y="237764"/>
                </a:cubicBezTo>
                <a:close/>
                <a:moveTo>
                  <a:pt x="13166" y="237764"/>
                </a:moveTo>
                <a:cubicBezTo>
                  <a:pt x="15125" y="237764"/>
                  <a:pt x="17085" y="237764"/>
                  <a:pt x="19044" y="237764"/>
                </a:cubicBezTo>
                <a:cubicBezTo>
                  <a:pt x="19044" y="239724"/>
                  <a:pt x="19044" y="241683"/>
                  <a:pt x="19044" y="243643"/>
                </a:cubicBezTo>
                <a:cubicBezTo>
                  <a:pt x="17085" y="243643"/>
                  <a:pt x="15125" y="243643"/>
                  <a:pt x="13166" y="243643"/>
                </a:cubicBezTo>
                <a:cubicBezTo>
                  <a:pt x="13166" y="241683"/>
                  <a:pt x="13166" y="239724"/>
                  <a:pt x="13166" y="237764"/>
                </a:cubicBezTo>
                <a:close/>
                <a:moveTo>
                  <a:pt x="150333" y="229192"/>
                </a:moveTo>
                <a:cubicBezTo>
                  <a:pt x="136371" y="229192"/>
                  <a:pt x="122409" y="229192"/>
                  <a:pt x="108203" y="229192"/>
                </a:cubicBezTo>
                <a:cubicBezTo>
                  <a:pt x="105753" y="229437"/>
                  <a:pt x="102814" y="231151"/>
                  <a:pt x="102569" y="233846"/>
                </a:cubicBezTo>
                <a:lnTo>
                  <a:pt x="102324" y="235315"/>
                </a:lnTo>
                <a:lnTo>
                  <a:pt x="100854" y="235315"/>
                </a:lnTo>
                <a:cubicBezTo>
                  <a:pt x="98895" y="235315"/>
                  <a:pt x="96935" y="235315"/>
                  <a:pt x="94976" y="235315"/>
                </a:cubicBezTo>
                <a:lnTo>
                  <a:pt x="93261" y="235315"/>
                </a:lnTo>
                <a:lnTo>
                  <a:pt x="93261" y="233601"/>
                </a:lnTo>
                <a:cubicBezTo>
                  <a:pt x="93506" y="230417"/>
                  <a:pt x="94486" y="227232"/>
                  <a:pt x="96935" y="225028"/>
                </a:cubicBezTo>
                <a:cubicBezTo>
                  <a:pt x="99630" y="222334"/>
                  <a:pt x="103059" y="220619"/>
                  <a:pt x="106978" y="220130"/>
                </a:cubicBezTo>
                <a:lnTo>
                  <a:pt x="106978" y="220130"/>
                </a:lnTo>
                <a:lnTo>
                  <a:pt x="106978" y="220130"/>
                </a:lnTo>
                <a:cubicBezTo>
                  <a:pt x="120695" y="220130"/>
                  <a:pt x="134411" y="220130"/>
                  <a:pt x="148128" y="220130"/>
                </a:cubicBezTo>
                <a:cubicBezTo>
                  <a:pt x="149843" y="220130"/>
                  <a:pt x="152292" y="220374"/>
                  <a:pt x="153762" y="219150"/>
                </a:cubicBezTo>
                <a:lnTo>
                  <a:pt x="153762" y="219150"/>
                </a:lnTo>
                <a:lnTo>
                  <a:pt x="153762" y="219150"/>
                </a:lnTo>
                <a:cubicBezTo>
                  <a:pt x="156456" y="217435"/>
                  <a:pt x="156946" y="213272"/>
                  <a:pt x="154986" y="210577"/>
                </a:cubicBezTo>
                <a:lnTo>
                  <a:pt x="154986" y="210577"/>
                </a:lnTo>
                <a:lnTo>
                  <a:pt x="154986" y="210577"/>
                </a:lnTo>
                <a:cubicBezTo>
                  <a:pt x="154007" y="209108"/>
                  <a:pt x="152292" y="208618"/>
                  <a:pt x="150578" y="208618"/>
                </a:cubicBezTo>
                <a:lnTo>
                  <a:pt x="150578" y="208618"/>
                </a:lnTo>
                <a:cubicBezTo>
                  <a:pt x="139065" y="208618"/>
                  <a:pt x="127553" y="208618"/>
                  <a:pt x="116041" y="208618"/>
                </a:cubicBezTo>
                <a:lnTo>
                  <a:pt x="116041" y="208618"/>
                </a:lnTo>
                <a:lnTo>
                  <a:pt x="116041" y="208618"/>
                </a:lnTo>
                <a:cubicBezTo>
                  <a:pt x="114571" y="208618"/>
                  <a:pt x="113102" y="208863"/>
                  <a:pt x="111632" y="207883"/>
                </a:cubicBezTo>
                <a:cubicBezTo>
                  <a:pt x="101834" y="203229"/>
                  <a:pt x="92037" y="198576"/>
                  <a:pt x="82239" y="193922"/>
                </a:cubicBezTo>
                <a:cubicBezTo>
                  <a:pt x="78075" y="192208"/>
                  <a:pt x="73666" y="191473"/>
                  <a:pt x="69257" y="191473"/>
                </a:cubicBezTo>
                <a:cubicBezTo>
                  <a:pt x="62889" y="191473"/>
                  <a:pt x="56765" y="191473"/>
                  <a:pt x="50397" y="191473"/>
                </a:cubicBezTo>
                <a:cubicBezTo>
                  <a:pt x="50397" y="208618"/>
                  <a:pt x="50397" y="226008"/>
                  <a:pt x="50397" y="243153"/>
                </a:cubicBezTo>
                <a:cubicBezTo>
                  <a:pt x="55540" y="243153"/>
                  <a:pt x="60929" y="242908"/>
                  <a:pt x="66073" y="243153"/>
                </a:cubicBezTo>
                <a:lnTo>
                  <a:pt x="66318" y="243153"/>
                </a:lnTo>
                <a:lnTo>
                  <a:pt x="66563" y="243153"/>
                </a:lnTo>
                <a:cubicBezTo>
                  <a:pt x="81994" y="248296"/>
                  <a:pt x="97180" y="253440"/>
                  <a:pt x="112612" y="258583"/>
                </a:cubicBezTo>
                <a:cubicBezTo>
                  <a:pt x="115306" y="259563"/>
                  <a:pt x="118245" y="260543"/>
                  <a:pt x="121185" y="261033"/>
                </a:cubicBezTo>
                <a:lnTo>
                  <a:pt x="121185" y="261033"/>
                </a:lnTo>
                <a:lnTo>
                  <a:pt x="121185" y="261033"/>
                </a:lnTo>
                <a:cubicBezTo>
                  <a:pt x="124124" y="261522"/>
                  <a:pt x="127308" y="261033"/>
                  <a:pt x="130247" y="260543"/>
                </a:cubicBezTo>
                <a:cubicBezTo>
                  <a:pt x="134411" y="259563"/>
                  <a:pt x="138330" y="257114"/>
                  <a:pt x="142005" y="255154"/>
                </a:cubicBezTo>
                <a:cubicBezTo>
                  <a:pt x="168703" y="241193"/>
                  <a:pt x="195402" y="226988"/>
                  <a:pt x="222100" y="213027"/>
                </a:cubicBezTo>
                <a:lnTo>
                  <a:pt x="222100" y="213027"/>
                </a:lnTo>
                <a:lnTo>
                  <a:pt x="222100" y="213027"/>
                </a:lnTo>
                <a:cubicBezTo>
                  <a:pt x="224795" y="212047"/>
                  <a:pt x="226754" y="209108"/>
                  <a:pt x="226509" y="205924"/>
                </a:cubicBezTo>
                <a:lnTo>
                  <a:pt x="226509" y="205924"/>
                </a:lnTo>
                <a:lnTo>
                  <a:pt x="226509" y="205924"/>
                </a:lnTo>
                <a:cubicBezTo>
                  <a:pt x="226264" y="201760"/>
                  <a:pt x="220876" y="198576"/>
                  <a:pt x="216957" y="200535"/>
                </a:cubicBezTo>
                <a:lnTo>
                  <a:pt x="216957" y="200535"/>
                </a:lnTo>
                <a:lnTo>
                  <a:pt x="216957" y="200535"/>
                </a:lnTo>
                <a:cubicBezTo>
                  <a:pt x="197851" y="209108"/>
                  <a:pt x="178991" y="217680"/>
                  <a:pt x="159885" y="226253"/>
                </a:cubicBezTo>
                <a:cubicBezTo>
                  <a:pt x="156456" y="227722"/>
                  <a:pt x="153272" y="229437"/>
                  <a:pt x="149353" y="22943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D8E4271-AF8D-4D85-96E5-0E26A504DFCF}"/>
              </a:ext>
            </a:extLst>
          </p:cNvPr>
          <p:cNvSpPr/>
          <p:nvPr/>
        </p:nvSpPr>
        <p:spPr>
          <a:xfrm>
            <a:off x="985342" y="3528604"/>
            <a:ext cx="328981" cy="276803"/>
          </a:xfrm>
          <a:custGeom>
            <a:avLst/>
            <a:gdLst>
              <a:gd name="connsiteX0" fmla="*/ 128778 w 271884"/>
              <a:gd name="connsiteY0" fmla="*/ 29056 h 228763"/>
              <a:gd name="connsiteX1" fmla="*/ 94731 w 271884"/>
              <a:gd name="connsiteY1" fmla="*/ 29301 h 228763"/>
              <a:gd name="connsiteX2" fmla="*/ 78565 w 271884"/>
              <a:gd name="connsiteY2" fmla="*/ 37138 h 228763"/>
              <a:gd name="connsiteX3" fmla="*/ 74646 w 271884"/>
              <a:gd name="connsiteY3" fmla="*/ 45956 h 228763"/>
              <a:gd name="connsiteX4" fmla="*/ 74646 w 271884"/>
              <a:gd name="connsiteY4" fmla="*/ 45956 h 228763"/>
              <a:gd name="connsiteX5" fmla="*/ 74646 w 271884"/>
              <a:gd name="connsiteY5" fmla="*/ 103514 h 228763"/>
              <a:gd name="connsiteX6" fmla="*/ 77585 w 271884"/>
              <a:gd name="connsiteY6" fmla="*/ 110862 h 228763"/>
              <a:gd name="connsiteX7" fmla="*/ 92282 w 271884"/>
              <a:gd name="connsiteY7" fmla="*/ 118944 h 228763"/>
              <a:gd name="connsiteX8" fmla="*/ 130492 w 271884"/>
              <a:gd name="connsiteY8" fmla="*/ 119434 h 228763"/>
              <a:gd name="connsiteX9" fmla="*/ 130982 w 271884"/>
              <a:gd name="connsiteY9" fmla="*/ 119434 h 228763"/>
              <a:gd name="connsiteX10" fmla="*/ 131227 w 271884"/>
              <a:gd name="connsiteY10" fmla="*/ 119924 h 228763"/>
              <a:gd name="connsiteX11" fmla="*/ 137841 w 271884"/>
              <a:gd name="connsiteY11" fmla="*/ 126047 h 228763"/>
              <a:gd name="connsiteX12" fmla="*/ 153027 w 271884"/>
              <a:gd name="connsiteY12" fmla="*/ 131191 h 228763"/>
              <a:gd name="connsiteX13" fmla="*/ 182420 w 271884"/>
              <a:gd name="connsiteY13" fmla="*/ 130946 h 228763"/>
              <a:gd name="connsiteX14" fmla="*/ 202505 w 271884"/>
              <a:gd name="connsiteY14" fmla="*/ 120904 h 228763"/>
              <a:gd name="connsiteX15" fmla="*/ 202750 w 271884"/>
              <a:gd name="connsiteY15" fmla="*/ 120659 h 228763"/>
              <a:gd name="connsiteX16" fmla="*/ 203240 w 271884"/>
              <a:gd name="connsiteY16" fmla="*/ 120659 h 228763"/>
              <a:gd name="connsiteX17" fmla="*/ 231408 w 271884"/>
              <a:gd name="connsiteY17" fmla="*/ 116005 h 228763"/>
              <a:gd name="connsiteX18" fmla="*/ 246839 w 271884"/>
              <a:gd name="connsiteY18" fmla="*/ 97146 h 228763"/>
              <a:gd name="connsiteX19" fmla="*/ 245125 w 271884"/>
              <a:gd name="connsiteY19" fmla="*/ 67264 h 228763"/>
              <a:gd name="connsiteX20" fmla="*/ 228469 w 271884"/>
              <a:gd name="connsiteY20" fmla="*/ 50609 h 228763"/>
              <a:gd name="connsiteX21" fmla="*/ 219406 w 271884"/>
              <a:gd name="connsiteY21" fmla="*/ 47425 h 228763"/>
              <a:gd name="connsiteX22" fmla="*/ 205689 w 271884"/>
              <a:gd name="connsiteY22" fmla="*/ 47180 h 228763"/>
              <a:gd name="connsiteX23" fmla="*/ 204954 w 271884"/>
              <a:gd name="connsiteY23" fmla="*/ 47425 h 228763"/>
              <a:gd name="connsiteX24" fmla="*/ 204954 w 271884"/>
              <a:gd name="connsiteY24" fmla="*/ 46690 h 228763"/>
              <a:gd name="connsiteX25" fmla="*/ 204954 w 271884"/>
              <a:gd name="connsiteY25" fmla="*/ 18524 h 228763"/>
              <a:gd name="connsiteX26" fmla="*/ 204954 w 271884"/>
              <a:gd name="connsiteY26" fmla="*/ 18524 h 228763"/>
              <a:gd name="connsiteX27" fmla="*/ 201525 w 271884"/>
              <a:gd name="connsiteY27" fmla="*/ 10441 h 228763"/>
              <a:gd name="connsiteX28" fmla="*/ 186339 w 271884"/>
              <a:gd name="connsiteY28" fmla="*/ 2603 h 228763"/>
              <a:gd name="connsiteX29" fmla="*/ 149353 w 271884"/>
              <a:gd name="connsiteY29" fmla="*/ 2358 h 228763"/>
              <a:gd name="connsiteX30" fmla="*/ 134901 w 271884"/>
              <a:gd name="connsiteY30" fmla="*/ 8971 h 228763"/>
              <a:gd name="connsiteX31" fmla="*/ 129758 w 271884"/>
              <a:gd name="connsiteY31" fmla="*/ 18034 h 228763"/>
              <a:gd name="connsiteX32" fmla="*/ 129758 w 271884"/>
              <a:gd name="connsiteY32" fmla="*/ 29056 h 228763"/>
              <a:gd name="connsiteX33" fmla="*/ 129758 w 271884"/>
              <a:gd name="connsiteY33" fmla="*/ 29790 h 228763"/>
              <a:gd name="connsiteX34" fmla="*/ 129023 w 271884"/>
              <a:gd name="connsiteY34" fmla="*/ 29545 h 228763"/>
              <a:gd name="connsiteX35" fmla="*/ 220876 w 271884"/>
              <a:gd name="connsiteY35" fmla="*/ 68489 h 228763"/>
              <a:gd name="connsiteX36" fmla="*/ 222100 w 271884"/>
              <a:gd name="connsiteY36" fmla="*/ 63835 h 228763"/>
              <a:gd name="connsiteX37" fmla="*/ 221855 w 271884"/>
              <a:gd name="connsiteY37" fmla="*/ 63591 h 228763"/>
              <a:gd name="connsiteX38" fmla="*/ 218671 w 271884"/>
              <a:gd name="connsiteY38" fmla="*/ 62611 h 228763"/>
              <a:gd name="connsiteX39" fmla="*/ 202750 w 271884"/>
              <a:gd name="connsiteY39" fmla="*/ 65550 h 228763"/>
              <a:gd name="connsiteX40" fmla="*/ 202750 w 271884"/>
              <a:gd name="connsiteY40" fmla="*/ 65550 h 228763"/>
              <a:gd name="connsiteX41" fmla="*/ 194912 w 271884"/>
              <a:gd name="connsiteY41" fmla="*/ 78531 h 228763"/>
              <a:gd name="connsiteX42" fmla="*/ 194912 w 271884"/>
              <a:gd name="connsiteY42" fmla="*/ 79021 h 228763"/>
              <a:gd name="connsiteX43" fmla="*/ 194422 w 271884"/>
              <a:gd name="connsiteY43" fmla="*/ 79021 h 228763"/>
              <a:gd name="connsiteX44" fmla="*/ 191238 w 271884"/>
              <a:gd name="connsiteY44" fmla="*/ 79021 h 228763"/>
              <a:gd name="connsiteX45" fmla="*/ 190748 w 271884"/>
              <a:gd name="connsiteY45" fmla="*/ 81470 h 228763"/>
              <a:gd name="connsiteX46" fmla="*/ 193932 w 271884"/>
              <a:gd name="connsiteY46" fmla="*/ 81470 h 228763"/>
              <a:gd name="connsiteX47" fmla="*/ 194667 w 271884"/>
              <a:gd name="connsiteY47" fmla="*/ 81470 h 228763"/>
              <a:gd name="connsiteX48" fmla="*/ 194667 w 271884"/>
              <a:gd name="connsiteY48" fmla="*/ 82205 h 228763"/>
              <a:gd name="connsiteX49" fmla="*/ 194667 w 271884"/>
              <a:gd name="connsiteY49" fmla="*/ 85389 h 228763"/>
              <a:gd name="connsiteX50" fmla="*/ 194667 w 271884"/>
              <a:gd name="connsiteY50" fmla="*/ 86124 h 228763"/>
              <a:gd name="connsiteX51" fmla="*/ 193932 w 271884"/>
              <a:gd name="connsiteY51" fmla="*/ 86124 h 228763"/>
              <a:gd name="connsiteX52" fmla="*/ 190503 w 271884"/>
              <a:gd name="connsiteY52" fmla="*/ 86124 h 228763"/>
              <a:gd name="connsiteX53" fmla="*/ 190013 w 271884"/>
              <a:gd name="connsiteY53" fmla="*/ 88573 h 228763"/>
              <a:gd name="connsiteX54" fmla="*/ 193932 w 271884"/>
              <a:gd name="connsiteY54" fmla="*/ 88573 h 228763"/>
              <a:gd name="connsiteX55" fmla="*/ 194422 w 271884"/>
              <a:gd name="connsiteY55" fmla="*/ 88573 h 228763"/>
              <a:gd name="connsiteX56" fmla="*/ 194422 w 271884"/>
              <a:gd name="connsiteY56" fmla="*/ 89063 h 228763"/>
              <a:gd name="connsiteX57" fmla="*/ 200056 w 271884"/>
              <a:gd name="connsiteY57" fmla="*/ 100820 h 228763"/>
              <a:gd name="connsiteX58" fmla="*/ 200056 w 271884"/>
              <a:gd name="connsiteY58" fmla="*/ 100820 h 228763"/>
              <a:gd name="connsiteX59" fmla="*/ 203730 w 271884"/>
              <a:gd name="connsiteY59" fmla="*/ 103514 h 228763"/>
              <a:gd name="connsiteX60" fmla="*/ 215242 w 271884"/>
              <a:gd name="connsiteY60" fmla="*/ 105473 h 228763"/>
              <a:gd name="connsiteX61" fmla="*/ 221365 w 271884"/>
              <a:gd name="connsiteY61" fmla="*/ 104004 h 228763"/>
              <a:gd name="connsiteX62" fmla="*/ 221365 w 271884"/>
              <a:gd name="connsiteY62" fmla="*/ 103269 h 228763"/>
              <a:gd name="connsiteX63" fmla="*/ 220631 w 271884"/>
              <a:gd name="connsiteY63" fmla="*/ 99350 h 228763"/>
              <a:gd name="connsiteX64" fmla="*/ 220141 w 271884"/>
              <a:gd name="connsiteY64" fmla="*/ 99350 h 228763"/>
              <a:gd name="connsiteX65" fmla="*/ 216467 w 271884"/>
              <a:gd name="connsiteY65" fmla="*/ 100085 h 228763"/>
              <a:gd name="connsiteX66" fmla="*/ 205689 w 271884"/>
              <a:gd name="connsiteY66" fmla="*/ 97881 h 228763"/>
              <a:gd name="connsiteX67" fmla="*/ 201280 w 271884"/>
              <a:gd name="connsiteY67" fmla="*/ 89553 h 228763"/>
              <a:gd name="connsiteX68" fmla="*/ 201035 w 271884"/>
              <a:gd name="connsiteY68" fmla="*/ 88818 h 228763"/>
              <a:gd name="connsiteX69" fmla="*/ 201770 w 271884"/>
              <a:gd name="connsiteY69" fmla="*/ 88818 h 228763"/>
              <a:gd name="connsiteX70" fmla="*/ 216222 w 271884"/>
              <a:gd name="connsiteY70" fmla="*/ 88818 h 228763"/>
              <a:gd name="connsiteX71" fmla="*/ 216712 w 271884"/>
              <a:gd name="connsiteY71" fmla="*/ 86369 h 228763"/>
              <a:gd name="connsiteX72" fmla="*/ 201525 w 271884"/>
              <a:gd name="connsiteY72" fmla="*/ 86124 h 228763"/>
              <a:gd name="connsiteX73" fmla="*/ 200790 w 271884"/>
              <a:gd name="connsiteY73" fmla="*/ 86124 h 228763"/>
              <a:gd name="connsiteX74" fmla="*/ 200790 w 271884"/>
              <a:gd name="connsiteY74" fmla="*/ 85389 h 228763"/>
              <a:gd name="connsiteX75" fmla="*/ 200790 w 271884"/>
              <a:gd name="connsiteY75" fmla="*/ 82205 h 228763"/>
              <a:gd name="connsiteX76" fmla="*/ 200790 w 271884"/>
              <a:gd name="connsiteY76" fmla="*/ 81470 h 228763"/>
              <a:gd name="connsiteX77" fmla="*/ 201525 w 271884"/>
              <a:gd name="connsiteY77" fmla="*/ 81470 h 228763"/>
              <a:gd name="connsiteX78" fmla="*/ 217691 w 271884"/>
              <a:gd name="connsiteY78" fmla="*/ 81470 h 228763"/>
              <a:gd name="connsiteX79" fmla="*/ 218181 w 271884"/>
              <a:gd name="connsiteY79" fmla="*/ 79021 h 228763"/>
              <a:gd name="connsiteX80" fmla="*/ 202015 w 271884"/>
              <a:gd name="connsiteY80" fmla="*/ 79021 h 228763"/>
              <a:gd name="connsiteX81" fmla="*/ 201280 w 271884"/>
              <a:gd name="connsiteY81" fmla="*/ 79021 h 228763"/>
              <a:gd name="connsiteX82" fmla="*/ 201525 w 271884"/>
              <a:gd name="connsiteY82" fmla="*/ 78286 h 228763"/>
              <a:gd name="connsiteX83" fmla="*/ 206424 w 271884"/>
              <a:gd name="connsiteY83" fmla="*/ 69714 h 228763"/>
              <a:gd name="connsiteX84" fmla="*/ 217446 w 271884"/>
              <a:gd name="connsiteY84" fmla="*/ 67754 h 228763"/>
              <a:gd name="connsiteX85" fmla="*/ 219161 w 271884"/>
              <a:gd name="connsiteY85" fmla="*/ 68244 h 228763"/>
              <a:gd name="connsiteX86" fmla="*/ 220876 w 271884"/>
              <a:gd name="connsiteY86" fmla="*/ 68734 h 228763"/>
              <a:gd name="connsiteX87" fmla="*/ 59214 w 271884"/>
              <a:gd name="connsiteY87" fmla="*/ 128742 h 228763"/>
              <a:gd name="connsiteX88" fmla="*/ 83464 w 271884"/>
              <a:gd name="connsiteY88" fmla="*/ 128742 h 228763"/>
              <a:gd name="connsiteX89" fmla="*/ 83464 w 271884"/>
              <a:gd name="connsiteY89" fmla="*/ 128742 h 228763"/>
              <a:gd name="connsiteX90" fmla="*/ 83464 w 271884"/>
              <a:gd name="connsiteY90" fmla="*/ 128742 h 228763"/>
              <a:gd name="connsiteX91" fmla="*/ 101834 w 271884"/>
              <a:gd name="connsiteY91" fmla="*/ 133150 h 228763"/>
              <a:gd name="connsiteX92" fmla="*/ 101834 w 271884"/>
              <a:gd name="connsiteY92" fmla="*/ 133150 h 228763"/>
              <a:gd name="connsiteX93" fmla="*/ 101834 w 271884"/>
              <a:gd name="connsiteY93" fmla="*/ 133150 h 228763"/>
              <a:gd name="connsiteX94" fmla="*/ 133432 w 271884"/>
              <a:gd name="connsiteY94" fmla="*/ 147601 h 228763"/>
              <a:gd name="connsiteX95" fmla="*/ 174582 w 271884"/>
              <a:gd name="connsiteY95" fmla="*/ 147601 h 228763"/>
              <a:gd name="connsiteX96" fmla="*/ 177766 w 271884"/>
              <a:gd name="connsiteY96" fmla="*/ 148091 h 228763"/>
              <a:gd name="connsiteX97" fmla="*/ 184869 w 271884"/>
              <a:gd name="connsiteY97" fmla="*/ 151765 h 228763"/>
              <a:gd name="connsiteX98" fmla="*/ 190748 w 271884"/>
              <a:gd name="connsiteY98" fmla="*/ 164011 h 228763"/>
              <a:gd name="connsiteX99" fmla="*/ 246349 w 271884"/>
              <a:gd name="connsiteY99" fmla="*/ 139273 h 228763"/>
              <a:gd name="connsiteX100" fmla="*/ 261291 w 271884"/>
              <a:gd name="connsiteY100" fmla="*/ 139518 h 228763"/>
              <a:gd name="connsiteX101" fmla="*/ 271578 w 271884"/>
              <a:gd name="connsiteY101" fmla="*/ 154214 h 228763"/>
              <a:gd name="connsiteX102" fmla="*/ 260801 w 271884"/>
              <a:gd name="connsiteY102" fmla="*/ 172829 h 228763"/>
              <a:gd name="connsiteX103" fmla="*/ 163804 w 271884"/>
              <a:gd name="connsiteY103" fmla="*/ 223774 h 228763"/>
              <a:gd name="connsiteX104" fmla="*/ 151312 w 271884"/>
              <a:gd name="connsiteY104" fmla="*/ 228672 h 228763"/>
              <a:gd name="connsiteX105" fmla="*/ 151067 w 271884"/>
              <a:gd name="connsiteY105" fmla="*/ 228672 h 228763"/>
              <a:gd name="connsiteX106" fmla="*/ 150822 w 271884"/>
              <a:gd name="connsiteY106" fmla="*/ 228672 h 228763"/>
              <a:gd name="connsiteX107" fmla="*/ 139555 w 271884"/>
              <a:gd name="connsiteY107" fmla="*/ 228672 h 228763"/>
              <a:gd name="connsiteX108" fmla="*/ 139555 w 271884"/>
              <a:gd name="connsiteY108" fmla="*/ 228672 h 228763"/>
              <a:gd name="connsiteX109" fmla="*/ 139555 w 271884"/>
              <a:gd name="connsiteY109" fmla="*/ 228672 h 228763"/>
              <a:gd name="connsiteX110" fmla="*/ 131472 w 271884"/>
              <a:gd name="connsiteY110" fmla="*/ 227938 h 228763"/>
              <a:gd name="connsiteX111" fmla="*/ 74646 w 271884"/>
              <a:gd name="connsiteY111" fmla="*/ 208833 h 228763"/>
              <a:gd name="connsiteX112" fmla="*/ 74646 w 271884"/>
              <a:gd name="connsiteY112" fmla="*/ 208833 h 228763"/>
              <a:gd name="connsiteX113" fmla="*/ 74646 w 271884"/>
              <a:gd name="connsiteY113" fmla="*/ 208833 h 228763"/>
              <a:gd name="connsiteX114" fmla="*/ 71706 w 271884"/>
              <a:gd name="connsiteY114" fmla="*/ 208588 h 228763"/>
              <a:gd name="connsiteX115" fmla="*/ 58480 w 271884"/>
              <a:gd name="connsiteY115" fmla="*/ 208588 h 228763"/>
              <a:gd name="connsiteX116" fmla="*/ 58480 w 271884"/>
              <a:gd name="connsiteY116" fmla="*/ 217651 h 228763"/>
              <a:gd name="connsiteX117" fmla="*/ 58480 w 271884"/>
              <a:gd name="connsiteY117" fmla="*/ 219610 h 228763"/>
              <a:gd name="connsiteX118" fmla="*/ 56520 w 271884"/>
              <a:gd name="connsiteY118" fmla="*/ 219610 h 228763"/>
              <a:gd name="connsiteX119" fmla="*/ 2388 w 271884"/>
              <a:gd name="connsiteY119" fmla="*/ 219610 h 228763"/>
              <a:gd name="connsiteX120" fmla="*/ 429 w 271884"/>
              <a:gd name="connsiteY120" fmla="*/ 219610 h 228763"/>
              <a:gd name="connsiteX121" fmla="*/ 429 w 271884"/>
              <a:gd name="connsiteY121" fmla="*/ 217651 h 228763"/>
              <a:gd name="connsiteX122" fmla="*/ 429 w 271884"/>
              <a:gd name="connsiteY122" fmla="*/ 210548 h 228763"/>
              <a:gd name="connsiteX123" fmla="*/ 429 w 271884"/>
              <a:gd name="connsiteY123" fmla="*/ 208588 h 228763"/>
              <a:gd name="connsiteX124" fmla="*/ 2388 w 271884"/>
              <a:gd name="connsiteY124" fmla="*/ 208588 h 228763"/>
              <a:gd name="connsiteX125" fmla="*/ 48192 w 271884"/>
              <a:gd name="connsiteY125" fmla="*/ 208588 h 228763"/>
              <a:gd name="connsiteX126" fmla="*/ 48192 w 271884"/>
              <a:gd name="connsiteY126" fmla="*/ 128252 h 228763"/>
              <a:gd name="connsiteX127" fmla="*/ 2143 w 271884"/>
              <a:gd name="connsiteY127" fmla="*/ 128252 h 228763"/>
              <a:gd name="connsiteX128" fmla="*/ 184 w 271884"/>
              <a:gd name="connsiteY128" fmla="*/ 128252 h 228763"/>
              <a:gd name="connsiteX129" fmla="*/ 184 w 271884"/>
              <a:gd name="connsiteY129" fmla="*/ 117720 h 228763"/>
              <a:gd name="connsiteX130" fmla="*/ 2143 w 271884"/>
              <a:gd name="connsiteY130" fmla="*/ 117720 h 228763"/>
              <a:gd name="connsiteX131" fmla="*/ 56275 w 271884"/>
              <a:gd name="connsiteY131" fmla="*/ 117720 h 228763"/>
              <a:gd name="connsiteX132" fmla="*/ 58235 w 271884"/>
              <a:gd name="connsiteY132" fmla="*/ 117720 h 228763"/>
              <a:gd name="connsiteX133" fmla="*/ 58235 w 271884"/>
              <a:gd name="connsiteY133" fmla="*/ 119679 h 228763"/>
              <a:gd name="connsiteX134" fmla="*/ 58235 w 271884"/>
              <a:gd name="connsiteY134" fmla="*/ 128497 h 228763"/>
              <a:gd name="connsiteX135" fmla="*/ 173357 w 271884"/>
              <a:gd name="connsiteY135" fmla="*/ 181891 h 228763"/>
              <a:gd name="connsiteX136" fmla="*/ 125349 w 271884"/>
              <a:gd name="connsiteY136" fmla="*/ 181891 h 228763"/>
              <a:gd name="connsiteX137" fmla="*/ 118980 w 271884"/>
              <a:gd name="connsiteY137" fmla="*/ 187035 h 228763"/>
              <a:gd name="connsiteX138" fmla="*/ 118735 w 271884"/>
              <a:gd name="connsiteY138" fmla="*/ 188749 h 228763"/>
              <a:gd name="connsiteX139" fmla="*/ 117021 w 271884"/>
              <a:gd name="connsiteY139" fmla="*/ 188749 h 228763"/>
              <a:gd name="connsiteX140" fmla="*/ 110407 w 271884"/>
              <a:gd name="connsiteY140" fmla="*/ 188749 h 228763"/>
              <a:gd name="connsiteX141" fmla="*/ 108448 w 271884"/>
              <a:gd name="connsiteY141" fmla="*/ 188749 h 228763"/>
              <a:gd name="connsiteX142" fmla="*/ 108448 w 271884"/>
              <a:gd name="connsiteY142" fmla="*/ 186790 h 228763"/>
              <a:gd name="connsiteX143" fmla="*/ 112612 w 271884"/>
              <a:gd name="connsiteY143" fmla="*/ 176992 h 228763"/>
              <a:gd name="connsiteX144" fmla="*/ 123879 w 271884"/>
              <a:gd name="connsiteY144" fmla="*/ 171359 h 228763"/>
              <a:gd name="connsiteX145" fmla="*/ 124124 w 271884"/>
              <a:gd name="connsiteY145" fmla="*/ 171359 h 228763"/>
              <a:gd name="connsiteX146" fmla="*/ 124369 w 271884"/>
              <a:gd name="connsiteY146" fmla="*/ 171359 h 228763"/>
              <a:gd name="connsiteX147" fmla="*/ 171398 w 271884"/>
              <a:gd name="connsiteY147" fmla="*/ 171359 h 228763"/>
              <a:gd name="connsiteX148" fmla="*/ 177766 w 271884"/>
              <a:gd name="connsiteY148" fmla="*/ 170379 h 228763"/>
              <a:gd name="connsiteX149" fmla="*/ 177766 w 271884"/>
              <a:gd name="connsiteY149" fmla="*/ 170379 h 228763"/>
              <a:gd name="connsiteX150" fmla="*/ 177766 w 271884"/>
              <a:gd name="connsiteY150" fmla="*/ 170379 h 228763"/>
              <a:gd name="connsiteX151" fmla="*/ 179236 w 271884"/>
              <a:gd name="connsiteY151" fmla="*/ 160827 h 228763"/>
              <a:gd name="connsiteX152" fmla="*/ 179236 w 271884"/>
              <a:gd name="connsiteY152" fmla="*/ 160827 h 228763"/>
              <a:gd name="connsiteX153" fmla="*/ 179236 w 271884"/>
              <a:gd name="connsiteY153" fmla="*/ 160827 h 228763"/>
              <a:gd name="connsiteX154" fmla="*/ 174092 w 271884"/>
              <a:gd name="connsiteY154" fmla="*/ 158378 h 228763"/>
              <a:gd name="connsiteX155" fmla="*/ 174092 w 271884"/>
              <a:gd name="connsiteY155" fmla="*/ 158378 h 228763"/>
              <a:gd name="connsiteX156" fmla="*/ 134656 w 271884"/>
              <a:gd name="connsiteY156" fmla="*/ 158378 h 228763"/>
              <a:gd name="connsiteX157" fmla="*/ 134656 w 271884"/>
              <a:gd name="connsiteY157" fmla="*/ 158378 h 228763"/>
              <a:gd name="connsiteX158" fmla="*/ 134656 w 271884"/>
              <a:gd name="connsiteY158" fmla="*/ 158378 h 228763"/>
              <a:gd name="connsiteX159" fmla="*/ 129758 w 271884"/>
              <a:gd name="connsiteY159" fmla="*/ 157643 h 228763"/>
              <a:gd name="connsiteX160" fmla="*/ 96201 w 271884"/>
              <a:gd name="connsiteY160" fmla="*/ 141723 h 228763"/>
              <a:gd name="connsiteX161" fmla="*/ 81259 w 271884"/>
              <a:gd name="connsiteY161" fmla="*/ 138784 h 228763"/>
              <a:gd name="connsiteX162" fmla="*/ 59704 w 271884"/>
              <a:gd name="connsiteY162" fmla="*/ 138784 h 228763"/>
              <a:gd name="connsiteX163" fmla="*/ 59704 w 271884"/>
              <a:gd name="connsiteY163" fmla="*/ 197811 h 228763"/>
              <a:gd name="connsiteX164" fmla="*/ 77585 w 271884"/>
              <a:gd name="connsiteY164" fmla="*/ 197811 h 228763"/>
              <a:gd name="connsiteX165" fmla="*/ 77830 w 271884"/>
              <a:gd name="connsiteY165" fmla="*/ 197811 h 228763"/>
              <a:gd name="connsiteX166" fmla="*/ 78075 w 271884"/>
              <a:gd name="connsiteY166" fmla="*/ 197811 h 228763"/>
              <a:gd name="connsiteX167" fmla="*/ 130737 w 271884"/>
              <a:gd name="connsiteY167" fmla="*/ 215446 h 228763"/>
              <a:gd name="connsiteX168" fmla="*/ 140535 w 271884"/>
              <a:gd name="connsiteY168" fmla="*/ 218140 h 228763"/>
              <a:gd name="connsiteX169" fmla="*/ 140535 w 271884"/>
              <a:gd name="connsiteY169" fmla="*/ 218140 h 228763"/>
              <a:gd name="connsiteX170" fmla="*/ 140535 w 271884"/>
              <a:gd name="connsiteY170" fmla="*/ 218140 h 228763"/>
              <a:gd name="connsiteX171" fmla="*/ 150822 w 271884"/>
              <a:gd name="connsiteY171" fmla="*/ 217406 h 228763"/>
              <a:gd name="connsiteX172" fmla="*/ 164294 w 271884"/>
              <a:gd name="connsiteY172" fmla="*/ 211282 h 228763"/>
              <a:gd name="connsiteX173" fmla="*/ 255902 w 271884"/>
              <a:gd name="connsiteY173" fmla="*/ 163032 h 228763"/>
              <a:gd name="connsiteX174" fmla="*/ 255902 w 271884"/>
              <a:gd name="connsiteY174" fmla="*/ 163032 h 228763"/>
              <a:gd name="connsiteX175" fmla="*/ 255902 w 271884"/>
              <a:gd name="connsiteY175" fmla="*/ 163032 h 228763"/>
              <a:gd name="connsiteX176" fmla="*/ 261046 w 271884"/>
              <a:gd name="connsiteY176" fmla="*/ 154949 h 228763"/>
              <a:gd name="connsiteX177" fmla="*/ 261046 w 271884"/>
              <a:gd name="connsiteY177" fmla="*/ 154949 h 228763"/>
              <a:gd name="connsiteX178" fmla="*/ 261046 w 271884"/>
              <a:gd name="connsiteY178" fmla="*/ 154949 h 228763"/>
              <a:gd name="connsiteX179" fmla="*/ 250269 w 271884"/>
              <a:gd name="connsiteY179" fmla="*/ 148826 h 228763"/>
              <a:gd name="connsiteX180" fmla="*/ 250269 w 271884"/>
              <a:gd name="connsiteY180" fmla="*/ 148826 h 228763"/>
              <a:gd name="connsiteX181" fmla="*/ 250269 w 271884"/>
              <a:gd name="connsiteY181" fmla="*/ 148826 h 228763"/>
              <a:gd name="connsiteX182" fmla="*/ 185114 w 271884"/>
              <a:gd name="connsiteY182" fmla="*/ 178217 h 228763"/>
              <a:gd name="connsiteX183" fmla="*/ 173112 w 271884"/>
              <a:gd name="connsiteY183" fmla="*/ 181646 h 228763"/>
              <a:gd name="connsiteX184" fmla="*/ 32271 w 271884"/>
              <a:gd name="connsiteY184" fmla="*/ 191688 h 228763"/>
              <a:gd name="connsiteX185" fmla="*/ 39129 w 271884"/>
              <a:gd name="connsiteY185" fmla="*/ 191688 h 228763"/>
              <a:gd name="connsiteX186" fmla="*/ 39129 w 271884"/>
              <a:gd name="connsiteY186" fmla="*/ 198546 h 228763"/>
              <a:gd name="connsiteX187" fmla="*/ 32271 w 271884"/>
              <a:gd name="connsiteY187" fmla="*/ 198546 h 228763"/>
              <a:gd name="connsiteX188" fmla="*/ 32271 w 271884"/>
              <a:gd name="connsiteY188" fmla="*/ 191688 h 228763"/>
              <a:gd name="connsiteX189" fmla="*/ 16595 w 271884"/>
              <a:gd name="connsiteY189" fmla="*/ 191688 h 228763"/>
              <a:gd name="connsiteX190" fmla="*/ 23208 w 271884"/>
              <a:gd name="connsiteY190" fmla="*/ 191688 h 228763"/>
              <a:gd name="connsiteX191" fmla="*/ 23208 w 271884"/>
              <a:gd name="connsiteY191" fmla="*/ 198546 h 228763"/>
              <a:gd name="connsiteX192" fmla="*/ 16595 w 271884"/>
              <a:gd name="connsiteY192" fmla="*/ 198546 h 228763"/>
              <a:gd name="connsiteX193" fmla="*/ 16595 w 271884"/>
              <a:gd name="connsiteY193" fmla="*/ 191688 h 228763"/>
              <a:gd name="connsiteX194" fmla="*/ 160620 w 271884"/>
              <a:gd name="connsiteY194" fmla="*/ 8237 h 228763"/>
              <a:gd name="connsiteX195" fmla="*/ 170173 w 271884"/>
              <a:gd name="connsiteY195" fmla="*/ 7992 h 228763"/>
              <a:gd name="connsiteX196" fmla="*/ 188543 w 271884"/>
              <a:gd name="connsiteY196" fmla="*/ 11666 h 228763"/>
              <a:gd name="connsiteX197" fmla="*/ 188543 w 271884"/>
              <a:gd name="connsiteY197" fmla="*/ 11666 h 228763"/>
              <a:gd name="connsiteX198" fmla="*/ 195647 w 271884"/>
              <a:gd name="connsiteY198" fmla="*/ 16564 h 228763"/>
              <a:gd name="connsiteX199" fmla="*/ 194912 w 271884"/>
              <a:gd name="connsiteY199" fmla="*/ 19993 h 228763"/>
              <a:gd name="connsiteX200" fmla="*/ 189033 w 271884"/>
              <a:gd name="connsiteY200" fmla="*/ 23667 h 228763"/>
              <a:gd name="connsiteX201" fmla="*/ 168458 w 271884"/>
              <a:gd name="connsiteY201" fmla="*/ 27586 h 228763"/>
              <a:gd name="connsiteX202" fmla="*/ 168458 w 271884"/>
              <a:gd name="connsiteY202" fmla="*/ 27586 h 228763"/>
              <a:gd name="connsiteX203" fmla="*/ 145434 w 271884"/>
              <a:gd name="connsiteY203" fmla="*/ 23912 h 228763"/>
              <a:gd name="connsiteX204" fmla="*/ 145434 w 271884"/>
              <a:gd name="connsiteY204" fmla="*/ 23912 h 228763"/>
              <a:gd name="connsiteX205" fmla="*/ 145434 w 271884"/>
              <a:gd name="connsiteY205" fmla="*/ 23912 h 228763"/>
              <a:gd name="connsiteX206" fmla="*/ 138086 w 271884"/>
              <a:gd name="connsiteY206" fmla="*/ 18769 h 228763"/>
              <a:gd name="connsiteX207" fmla="*/ 138086 w 271884"/>
              <a:gd name="connsiteY207" fmla="*/ 18769 h 228763"/>
              <a:gd name="connsiteX208" fmla="*/ 138086 w 271884"/>
              <a:gd name="connsiteY208" fmla="*/ 18769 h 228763"/>
              <a:gd name="connsiteX209" fmla="*/ 138086 w 271884"/>
              <a:gd name="connsiteY209" fmla="*/ 17299 h 228763"/>
              <a:gd name="connsiteX210" fmla="*/ 140780 w 271884"/>
              <a:gd name="connsiteY210" fmla="*/ 14360 h 228763"/>
              <a:gd name="connsiteX211" fmla="*/ 140780 w 271884"/>
              <a:gd name="connsiteY211" fmla="*/ 14360 h 228763"/>
              <a:gd name="connsiteX212" fmla="*/ 140780 w 271884"/>
              <a:gd name="connsiteY212" fmla="*/ 14360 h 228763"/>
              <a:gd name="connsiteX213" fmla="*/ 160620 w 271884"/>
              <a:gd name="connsiteY213" fmla="*/ 8482 h 228763"/>
              <a:gd name="connsiteX214" fmla="*/ 195892 w 271884"/>
              <a:gd name="connsiteY214" fmla="*/ 37383 h 228763"/>
              <a:gd name="connsiteX215" fmla="*/ 192217 w 271884"/>
              <a:gd name="connsiteY215" fmla="*/ 41057 h 228763"/>
              <a:gd name="connsiteX216" fmla="*/ 192217 w 271884"/>
              <a:gd name="connsiteY216" fmla="*/ 41057 h 228763"/>
              <a:gd name="connsiteX217" fmla="*/ 192217 w 271884"/>
              <a:gd name="connsiteY217" fmla="*/ 41057 h 228763"/>
              <a:gd name="connsiteX218" fmla="*/ 172132 w 271884"/>
              <a:gd name="connsiteY218" fmla="*/ 46201 h 228763"/>
              <a:gd name="connsiteX219" fmla="*/ 149843 w 271884"/>
              <a:gd name="connsiteY219" fmla="*/ 44241 h 228763"/>
              <a:gd name="connsiteX220" fmla="*/ 149843 w 271884"/>
              <a:gd name="connsiteY220" fmla="*/ 44241 h 228763"/>
              <a:gd name="connsiteX221" fmla="*/ 140290 w 271884"/>
              <a:gd name="connsiteY221" fmla="*/ 40077 h 228763"/>
              <a:gd name="connsiteX222" fmla="*/ 140290 w 271884"/>
              <a:gd name="connsiteY222" fmla="*/ 40077 h 228763"/>
              <a:gd name="connsiteX223" fmla="*/ 140290 w 271884"/>
              <a:gd name="connsiteY223" fmla="*/ 40077 h 228763"/>
              <a:gd name="connsiteX224" fmla="*/ 137841 w 271884"/>
              <a:gd name="connsiteY224" fmla="*/ 37383 h 228763"/>
              <a:gd name="connsiteX225" fmla="*/ 137841 w 271884"/>
              <a:gd name="connsiteY225" fmla="*/ 37383 h 228763"/>
              <a:gd name="connsiteX226" fmla="*/ 137841 w 271884"/>
              <a:gd name="connsiteY226" fmla="*/ 37383 h 228763"/>
              <a:gd name="connsiteX227" fmla="*/ 137841 w 271884"/>
              <a:gd name="connsiteY227" fmla="*/ 30770 h 228763"/>
              <a:gd name="connsiteX228" fmla="*/ 137841 w 271884"/>
              <a:gd name="connsiteY228" fmla="*/ 29790 h 228763"/>
              <a:gd name="connsiteX229" fmla="*/ 138820 w 271884"/>
              <a:gd name="connsiteY229" fmla="*/ 30280 h 228763"/>
              <a:gd name="connsiteX230" fmla="*/ 153762 w 271884"/>
              <a:gd name="connsiteY230" fmla="*/ 34934 h 228763"/>
              <a:gd name="connsiteX231" fmla="*/ 168213 w 271884"/>
              <a:gd name="connsiteY231" fmla="*/ 35914 h 228763"/>
              <a:gd name="connsiteX232" fmla="*/ 182665 w 271884"/>
              <a:gd name="connsiteY232" fmla="*/ 34444 h 228763"/>
              <a:gd name="connsiteX233" fmla="*/ 195157 w 271884"/>
              <a:gd name="connsiteY233" fmla="*/ 30280 h 228763"/>
              <a:gd name="connsiteX234" fmla="*/ 196137 w 271884"/>
              <a:gd name="connsiteY234" fmla="*/ 29790 h 228763"/>
              <a:gd name="connsiteX235" fmla="*/ 196137 w 271884"/>
              <a:gd name="connsiteY235" fmla="*/ 31015 h 228763"/>
              <a:gd name="connsiteX236" fmla="*/ 196137 w 271884"/>
              <a:gd name="connsiteY236" fmla="*/ 37628 h 228763"/>
              <a:gd name="connsiteX237" fmla="*/ 196137 w 271884"/>
              <a:gd name="connsiteY237" fmla="*/ 37628 h 228763"/>
              <a:gd name="connsiteX238" fmla="*/ 196137 w 271884"/>
              <a:gd name="connsiteY238" fmla="*/ 37628 h 228763"/>
              <a:gd name="connsiteX239" fmla="*/ 83464 w 271884"/>
              <a:gd name="connsiteY239" fmla="*/ 46690 h 228763"/>
              <a:gd name="connsiteX240" fmla="*/ 84443 w 271884"/>
              <a:gd name="connsiteY240" fmla="*/ 42772 h 228763"/>
              <a:gd name="connsiteX241" fmla="*/ 93016 w 271884"/>
              <a:gd name="connsiteY241" fmla="*/ 38363 h 228763"/>
              <a:gd name="connsiteX242" fmla="*/ 93016 w 271884"/>
              <a:gd name="connsiteY242" fmla="*/ 38363 h 228763"/>
              <a:gd name="connsiteX243" fmla="*/ 110162 w 271884"/>
              <a:gd name="connsiteY243" fmla="*/ 35669 h 228763"/>
              <a:gd name="connsiteX244" fmla="*/ 129023 w 271884"/>
              <a:gd name="connsiteY244" fmla="*/ 37628 h 228763"/>
              <a:gd name="connsiteX245" fmla="*/ 129513 w 271884"/>
              <a:gd name="connsiteY245" fmla="*/ 37873 h 228763"/>
              <a:gd name="connsiteX246" fmla="*/ 129513 w 271884"/>
              <a:gd name="connsiteY246" fmla="*/ 38363 h 228763"/>
              <a:gd name="connsiteX247" fmla="*/ 129513 w 271884"/>
              <a:gd name="connsiteY247" fmla="*/ 52569 h 228763"/>
              <a:gd name="connsiteX248" fmla="*/ 129513 w 271884"/>
              <a:gd name="connsiteY248" fmla="*/ 53059 h 228763"/>
              <a:gd name="connsiteX249" fmla="*/ 129023 w 271884"/>
              <a:gd name="connsiteY249" fmla="*/ 53304 h 228763"/>
              <a:gd name="connsiteX250" fmla="*/ 106978 w 271884"/>
              <a:gd name="connsiteY250" fmla="*/ 55263 h 228763"/>
              <a:gd name="connsiteX251" fmla="*/ 89342 w 271884"/>
              <a:gd name="connsiteY251" fmla="*/ 51344 h 228763"/>
              <a:gd name="connsiteX252" fmla="*/ 89342 w 271884"/>
              <a:gd name="connsiteY252" fmla="*/ 51344 h 228763"/>
              <a:gd name="connsiteX253" fmla="*/ 89342 w 271884"/>
              <a:gd name="connsiteY253" fmla="*/ 51344 h 228763"/>
              <a:gd name="connsiteX254" fmla="*/ 83464 w 271884"/>
              <a:gd name="connsiteY254" fmla="*/ 47180 h 228763"/>
              <a:gd name="connsiteX255" fmla="*/ 142494 w 271884"/>
              <a:gd name="connsiteY255" fmla="*/ 60896 h 228763"/>
              <a:gd name="connsiteX256" fmla="*/ 138086 w 271884"/>
              <a:gd name="connsiteY256" fmla="*/ 56977 h 228763"/>
              <a:gd name="connsiteX257" fmla="*/ 138086 w 271884"/>
              <a:gd name="connsiteY257" fmla="*/ 56977 h 228763"/>
              <a:gd name="connsiteX258" fmla="*/ 138086 w 271884"/>
              <a:gd name="connsiteY258" fmla="*/ 56977 h 228763"/>
              <a:gd name="connsiteX259" fmla="*/ 138086 w 271884"/>
              <a:gd name="connsiteY259" fmla="*/ 50119 h 228763"/>
              <a:gd name="connsiteX260" fmla="*/ 138086 w 271884"/>
              <a:gd name="connsiteY260" fmla="*/ 48895 h 228763"/>
              <a:gd name="connsiteX261" fmla="*/ 139065 w 271884"/>
              <a:gd name="connsiteY261" fmla="*/ 49385 h 228763"/>
              <a:gd name="connsiteX262" fmla="*/ 155721 w 271884"/>
              <a:gd name="connsiteY262" fmla="*/ 54283 h 228763"/>
              <a:gd name="connsiteX263" fmla="*/ 165274 w 271884"/>
              <a:gd name="connsiteY263" fmla="*/ 55018 h 228763"/>
              <a:gd name="connsiteX264" fmla="*/ 189278 w 271884"/>
              <a:gd name="connsiteY264" fmla="*/ 51834 h 228763"/>
              <a:gd name="connsiteX265" fmla="*/ 193197 w 271884"/>
              <a:gd name="connsiteY265" fmla="*/ 50609 h 228763"/>
              <a:gd name="connsiteX266" fmla="*/ 190013 w 271884"/>
              <a:gd name="connsiteY266" fmla="*/ 53059 h 228763"/>
              <a:gd name="connsiteX267" fmla="*/ 179481 w 271884"/>
              <a:gd name="connsiteY267" fmla="*/ 64570 h 228763"/>
              <a:gd name="connsiteX268" fmla="*/ 179236 w 271884"/>
              <a:gd name="connsiteY268" fmla="*/ 64815 h 228763"/>
              <a:gd name="connsiteX269" fmla="*/ 178991 w 271884"/>
              <a:gd name="connsiteY269" fmla="*/ 64815 h 228763"/>
              <a:gd name="connsiteX270" fmla="*/ 161110 w 271884"/>
              <a:gd name="connsiteY270" fmla="*/ 65550 h 228763"/>
              <a:gd name="connsiteX271" fmla="*/ 142984 w 271884"/>
              <a:gd name="connsiteY271" fmla="*/ 60896 h 228763"/>
              <a:gd name="connsiteX272" fmla="*/ 142984 w 271884"/>
              <a:gd name="connsiteY272" fmla="*/ 60896 h 228763"/>
              <a:gd name="connsiteX273" fmla="*/ 142984 w 271884"/>
              <a:gd name="connsiteY273" fmla="*/ 60896 h 228763"/>
              <a:gd name="connsiteX274" fmla="*/ 209118 w 271884"/>
              <a:gd name="connsiteY274" fmla="*/ 54773 h 228763"/>
              <a:gd name="connsiteX275" fmla="*/ 230918 w 271884"/>
              <a:gd name="connsiteY275" fmla="*/ 62366 h 228763"/>
              <a:gd name="connsiteX276" fmla="*/ 239736 w 271884"/>
              <a:gd name="connsiteY276" fmla="*/ 77796 h 228763"/>
              <a:gd name="connsiteX277" fmla="*/ 240226 w 271884"/>
              <a:gd name="connsiteY277" fmla="*/ 84899 h 228763"/>
              <a:gd name="connsiteX278" fmla="*/ 234837 w 271884"/>
              <a:gd name="connsiteY278" fmla="*/ 100820 h 228763"/>
              <a:gd name="connsiteX279" fmla="*/ 214997 w 271884"/>
              <a:gd name="connsiteY279" fmla="*/ 112576 h 228763"/>
              <a:gd name="connsiteX280" fmla="*/ 208629 w 271884"/>
              <a:gd name="connsiteY280" fmla="*/ 112821 h 228763"/>
              <a:gd name="connsiteX281" fmla="*/ 190993 w 271884"/>
              <a:gd name="connsiteY281" fmla="*/ 104739 h 228763"/>
              <a:gd name="connsiteX282" fmla="*/ 182175 w 271884"/>
              <a:gd name="connsiteY282" fmla="*/ 84409 h 228763"/>
              <a:gd name="connsiteX283" fmla="*/ 190258 w 271884"/>
              <a:gd name="connsiteY283" fmla="*/ 63835 h 228763"/>
              <a:gd name="connsiteX284" fmla="*/ 209363 w 271884"/>
              <a:gd name="connsiteY284" fmla="*/ 54773 h 228763"/>
              <a:gd name="connsiteX285" fmla="*/ 83954 w 271884"/>
              <a:gd name="connsiteY285" fmla="*/ 57712 h 228763"/>
              <a:gd name="connsiteX286" fmla="*/ 104284 w 271884"/>
              <a:gd name="connsiteY286" fmla="*/ 63101 h 228763"/>
              <a:gd name="connsiteX287" fmla="*/ 128533 w 271884"/>
              <a:gd name="connsiteY287" fmla="*/ 61631 h 228763"/>
              <a:gd name="connsiteX288" fmla="*/ 129268 w 271884"/>
              <a:gd name="connsiteY288" fmla="*/ 61386 h 228763"/>
              <a:gd name="connsiteX289" fmla="*/ 129268 w 271884"/>
              <a:gd name="connsiteY289" fmla="*/ 62121 h 228763"/>
              <a:gd name="connsiteX290" fmla="*/ 129268 w 271884"/>
              <a:gd name="connsiteY290" fmla="*/ 71428 h 228763"/>
              <a:gd name="connsiteX291" fmla="*/ 129268 w 271884"/>
              <a:gd name="connsiteY291" fmla="*/ 71918 h 228763"/>
              <a:gd name="connsiteX292" fmla="*/ 128778 w 271884"/>
              <a:gd name="connsiteY292" fmla="*/ 72163 h 228763"/>
              <a:gd name="connsiteX293" fmla="*/ 107713 w 271884"/>
              <a:gd name="connsiteY293" fmla="*/ 74122 h 228763"/>
              <a:gd name="connsiteX294" fmla="*/ 88362 w 271884"/>
              <a:gd name="connsiteY294" fmla="*/ 69714 h 228763"/>
              <a:gd name="connsiteX295" fmla="*/ 88362 w 271884"/>
              <a:gd name="connsiteY295" fmla="*/ 69714 h 228763"/>
              <a:gd name="connsiteX296" fmla="*/ 88362 w 271884"/>
              <a:gd name="connsiteY296" fmla="*/ 69714 h 228763"/>
              <a:gd name="connsiteX297" fmla="*/ 83219 w 271884"/>
              <a:gd name="connsiteY297" fmla="*/ 65550 h 228763"/>
              <a:gd name="connsiteX298" fmla="*/ 83219 w 271884"/>
              <a:gd name="connsiteY298" fmla="*/ 65550 h 228763"/>
              <a:gd name="connsiteX299" fmla="*/ 83219 w 271884"/>
              <a:gd name="connsiteY299" fmla="*/ 65305 h 228763"/>
              <a:gd name="connsiteX300" fmla="*/ 82974 w 271884"/>
              <a:gd name="connsiteY300" fmla="*/ 58447 h 228763"/>
              <a:gd name="connsiteX301" fmla="*/ 82974 w 271884"/>
              <a:gd name="connsiteY301" fmla="*/ 57222 h 228763"/>
              <a:gd name="connsiteX302" fmla="*/ 83954 w 271884"/>
              <a:gd name="connsiteY302" fmla="*/ 57712 h 228763"/>
              <a:gd name="connsiteX303" fmla="*/ 138820 w 271884"/>
              <a:gd name="connsiteY303" fmla="*/ 68489 h 228763"/>
              <a:gd name="connsiteX304" fmla="*/ 174092 w 271884"/>
              <a:gd name="connsiteY304" fmla="*/ 73878 h 228763"/>
              <a:gd name="connsiteX305" fmla="*/ 175072 w 271884"/>
              <a:gd name="connsiteY305" fmla="*/ 73878 h 228763"/>
              <a:gd name="connsiteX306" fmla="*/ 174827 w 271884"/>
              <a:gd name="connsiteY306" fmla="*/ 74857 h 228763"/>
              <a:gd name="connsiteX307" fmla="*/ 173847 w 271884"/>
              <a:gd name="connsiteY307" fmla="*/ 84165 h 228763"/>
              <a:gd name="connsiteX308" fmla="*/ 173847 w 271884"/>
              <a:gd name="connsiteY308" fmla="*/ 84899 h 228763"/>
              <a:gd name="connsiteX309" fmla="*/ 173112 w 271884"/>
              <a:gd name="connsiteY309" fmla="*/ 84899 h 228763"/>
              <a:gd name="connsiteX310" fmla="*/ 153517 w 271884"/>
              <a:gd name="connsiteY310" fmla="*/ 83920 h 228763"/>
              <a:gd name="connsiteX311" fmla="*/ 153517 w 271884"/>
              <a:gd name="connsiteY311" fmla="*/ 83920 h 228763"/>
              <a:gd name="connsiteX312" fmla="*/ 140535 w 271884"/>
              <a:gd name="connsiteY312" fmla="*/ 79021 h 228763"/>
              <a:gd name="connsiteX313" fmla="*/ 140535 w 271884"/>
              <a:gd name="connsiteY313" fmla="*/ 79021 h 228763"/>
              <a:gd name="connsiteX314" fmla="*/ 137841 w 271884"/>
              <a:gd name="connsiteY314" fmla="*/ 76082 h 228763"/>
              <a:gd name="connsiteX315" fmla="*/ 137841 w 271884"/>
              <a:gd name="connsiteY315" fmla="*/ 76082 h 228763"/>
              <a:gd name="connsiteX316" fmla="*/ 137841 w 271884"/>
              <a:gd name="connsiteY316" fmla="*/ 76082 h 228763"/>
              <a:gd name="connsiteX317" fmla="*/ 137841 w 271884"/>
              <a:gd name="connsiteY317" fmla="*/ 69469 h 228763"/>
              <a:gd name="connsiteX318" fmla="*/ 137841 w 271884"/>
              <a:gd name="connsiteY318" fmla="*/ 68244 h 228763"/>
              <a:gd name="connsiteX319" fmla="*/ 138820 w 271884"/>
              <a:gd name="connsiteY319" fmla="*/ 68734 h 228763"/>
              <a:gd name="connsiteX320" fmla="*/ 83954 w 271884"/>
              <a:gd name="connsiteY320" fmla="*/ 77062 h 228763"/>
              <a:gd name="connsiteX321" fmla="*/ 101589 w 271884"/>
              <a:gd name="connsiteY321" fmla="*/ 82205 h 228763"/>
              <a:gd name="connsiteX322" fmla="*/ 128778 w 271884"/>
              <a:gd name="connsiteY322" fmla="*/ 81225 h 228763"/>
              <a:gd name="connsiteX323" fmla="*/ 129513 w 271884"/>
              <a:gd name="connsiteY323" fmla="*/ 80980 h 228763"/>
              <a:gd name="connsiteX324" fmla="*/ 129513 w 271884"/>
              <a:gd name="connsiteY324" fmla="*/ 81715 h 228763"/>
              <a:gd name="connsiteX325" fmla="*/ 129513 w 271884"/>
              <a:gd name="connsiteY325" fmla="*/ 91023 h 228763"/>
              <a:gd name="connsiteX326" fmla="*/ 129513 w 271884"/>
              <a:gd name="connsiteY326" fmla="*/ 91512 h 228763"/>
              <a:gd name="connsiteX327" fmla="*/ 129023 w 271884"/>
              <a:gd name="connsiteY327" fmla="*/ 91757 h 228763"/>
              <a:gd name="connsiteX328" fmla="*/ 107958 w 271884"/>
              <a:gd name="connsiteY328" fmla="*/ 93717 h 228763"/>
              <a:gd name="connsiteX329" fmla="*/ 88607 w 271884"/>
              <a:gd name="connsiteY329" fmla="*/ 89308 h 228763"/>
              <a:gd name="connsiteX330" fmla="*/ 88607 w 271884"/>
              <a:gd name="connsiteY330" fmla="*/ 89308 h 228763"/>
              <a:gd name="connsiteX331" fmla="*/ 83464 w 271884"/>
              <a:gd name="connsiteY331" fmla="*/ 85144 h 228763"/>
              <a:gd name="connsiteX332" fmla="*/ 83464 w 271884"/>
              <a:gd name="connsiteY332" fmla="*/ 85144 h 228763"/>
              <a:gd name="connsiteX333" fmla="*/ 83464 w 271884"/>
              <a:gd name="connsiteY333" fmla="*/ 85144 h 228763"/>
              <a:gd name="connsiteX334" fmla="*/ 83219 w 271884"/>
              <a:gd name="connsiteY334" fmla="*/ 78041 h 228763"/>
              <a:gd name="connsiteX335" fmla="*/ 83219 w 271884"/>
              <a:gd name="connsiteY335" fmla="*/ 76817 h 228763"/>
              <a:gd name="connsiteX336" fmla="*/ 84198 w 271884"/>
              <a:gd name="connsiteY336" fmla="*/ 77307 h 228763"/>
              <a:gd name="connsiteX337" fmla="*/ 138820 w 271884"/>
              <a:gd name="connsiteY337" fmla="*/ 87838 h 228763"/>
              <a:gd name="connsiteX338" fmla="*/ 174337 w 271884"/>
              <a:gd name="connsiteY338" fmla="*/ 93227 h 228763"/>
              <a:gd name="connsiteX339" fmla="*/ 174827 w 271884"/>
              <a:gd name="connsiteY339" fmla="*/ 93227 h 228763"/>
              <a:gd name="connsiteX340" fmla="*/ 175072 w 271884"/>
              <a:gd name="connsiteY340" fmla="*/ 93717 h 228763"/>
              <a:gd name="connsiteX341" fmla="*/ 178746 w 271884"/>
              <a:gd name="connsiteY341" fmla="*/ 102534 h 228763"/>
              <a:gd name="connsiteX342" fmla="*/ 179236 w 271884"/>
              <a:gd name="connsiteY342" fmla="*/ 103269 h 228763"/>
              <a:gd name="connsiteX343" fmla="*/ 178256 w 271884"/>
              <a:gd name="connsiteY343" fmla="*/ 103514 h 228763"/>
              <a:gd name="connsiteX344" fmla="*/ 155231 w 271884"/>
              <a:gd name="connsiteY344" fmla="*/ 103514 h 228763"/>
              <a:gd name="connsiteX345" fmla="*/ 155231 w 271884"/>
              <a:gd name="connsiteY345" fmla="*/ 103514 h 228763"/>
              <a:gd name="connsiteX346" fmla="*/ 141270 w 271884"/>
              <a:gd name="connsiteY346" fmla="*/ 98615 h 228763"/>
              <a:gd name="connsiteX347" fmla="*/ 141270 w 271884"/>
              <a:gd name="connsiteY347" fmla="*/ 98615 h 228763"/>
              <a:gd name="connsiteX348" fmla="*/ 138086 w 271884"/>
              <a:gd name="connsiteY348" fmla="*/ 95431 h 228763"/>
              <a:gd name="connsiteX349" fmla="*/ 138086 w 271884"/>
              <a:gd name="connsiteY349" fmla="*/ 95431 h 228763"/>
              <a:gd name="connsiteX350" fmla="*/ 138086 w 271884"/>
              <a:gd name="connsiteY350" fmla="*/ 95431 h 228763"/>
              <a:gd name="connsiteX351" fmla="*/ 137841 w 271884"/>
              <a:gd name="connsiteY351" fmla="*/ 88573 h 228763"/>
              <a:gd name="connsiteX352" fmla="*/ 137841 w 271884"/>
              <a:gd name="connsiteY352" fmla="*/ 87349 h 228763"/>
              <a:gd name="connsiteX353" fmla="*/ 138820 w 271884"/>
              <a:gd name="connsiteY353" fmla="*/ 87838 h 228763"/>
              <a:gd name="connsiteX354" fmla="*/ 83219 w 271884"/>
              <a:gd name="connsiteY354" fmla="*/ 103759 h 228763"/>
              <a:gd name="connsiteX355" fmla="*/ 82974 w 271884"/>
              <a:gd name="connsiteY355" fmla="*/ 96901 h 228763"/>
              <a:gd name="connsiteX356" fmla="*/ 82974 w 271884"/>
              <a:gd name="connsiteY356" fmla="*/ 95676 h 228763"/>
              <a:gd name="connsiteX357" fmla="*/ 83954 w 271884"/>
              <a:gd name="connsiteY357" fmla="*/ 96166 h 228763"/>
              <a:gd name="connsiteX358" fmla="*/ 91792 w 271884"/>
              <a:gd name="connsiteY358" fmla="*/ 99350 h 228763"/>
              <a:gd name="connsiteX359" fmla="*/ 116776 w 271884"/>
              <a:gd name="connsiteY359" fmla="*/ 101799 h 228763"/>
              <a:gd name="connsiteX360" fmla="*/ 128533 w 271884"/>
              <a:gd name="connsiteY360" fmla="*/ 100085 h 228763"/>
              <a:gd name="connsiteX361" fmla="*/ 129268 w 271884"/>
              <a:gd name="connsiteY361" fmla="*/ 99840 h 228763"/>
              <a:gd name="connsiteX362" fmla="*/ 129268 w 271884"/>
              <a:gd name="connsiteY362" fmla="*/ 100575 h 228763"/>
              <a:gd name="connsiteX363" fmla="*/ 129268 w 271884"/>
              <a:gd name="connsiteY363" fmla="*/ 109882 h 228763"/>
              <a:gd name="connsiteX364" fmla="*/ 129268 w 271884"/>
              <a:gd name="connsiteY364" fmla="*/ 110372 h 228763"/>
              <a:gd name="connsiteX365" fmla="*/ 128778 w 271884"/>
              <a:gd name="connsiteY365" fmla="*/ 110617 h 228763"/>
              <a:gd name="connsiteX366" fmla="*/ 108693 w 271884"/>
              <a:gd name="connsiteY366" fmla="*/ 112576 h 228763"/>
              <a:gd name="connsiteX367" fmla="*/ 88607 w 271884"/>
              <a:gd name="connsiteY367" fmla="*/ 108168 h 228763"/>
              <a:gd name="connsiteX368" fmla="*/ 88607 w 271884"/>
              <a:gd name="connsiteY368" fmla="*/ 108168 h 228763"/>
              <a:gd name="connsiteX369" fmla="*/ 88607 w 271884"/>
              <a:gd name="connsiteY369" fmla="*/ 108168 h 228763"/>
              <a:gd name="connsiteX370" fmla="*/ 82974 w 271884"/>
              <a:gd name="connsiteY370" fmla="*/ 103759 h 228763"/>
              <a:gd name="connsiteX371" fmla="*/ 82974 w 271884"/>
              <a:gd name="connsiteY371" fmla="*/ 103759 h 228763"/>
              <a:gd name="connsiteX372" fmla="*/ 82974 w 271884"/>
              <a:gd name="connsiteY372" fmla="*/ 103514 h 228763"/>
              <a:gd name="connsiteX373" fmla="*/ 139065 w 271884"/>
              <a:gd name="connsiteY373" fmla="*/ 106943 h 228763"/>
              <a:gd name="connsiteX374" fmla="*/ 156701 w 271884"/>
              <a:gd name="connsiteY374" fmla="*/ 112086 h 228763"/>
              <a:gd name="connsiteX375" fmla="*/ 185114 w 271884"/>
              <a:gd name="connsiteY375" fmla="*/ 110862 h 228763"/>
              <a:gd name="connsiteX376" fmla="*/ 185359 w 271884"/>
              <a:gd name="connsiteY376" fmla="*/ 110862 h 228763"/>
              <a:gd name="connsiteX377" fmla="*/ 185604 w 271884"/>
              <a:gd name="connsiteY377" fmla="*/ 111107 h 228763"/>
              <a:gd name="connsiteX378" fmla="*/ 193197 w 271884"/>
              <a:gd name="connsiteY378" fmla="*/ 116740 h 228763"/>
              <a:gd name="connsiteX379" fmla="*/ 194177 w 271884"/>
              <a:gd name="connsiteY379" fmla="*/ 117230 h 228763"/>
              <a:gd name="connsiteX380" fmla="*/ 193197 w 271884"/>
              <a:gd name="connsiteY380" fmla="*/ 117720 h 228763"/>
              <a:gd name="connsiteX381" fmla="*/ 179236 w 271884"/>
              <a:gd name="connsiteY381" fmla="*/ 122618 h 228763"/>
              <a:gd name="connsiteX382" fmla="*/ 156946 w 271884"/>
              <a:gd name="connsiteY382" fmla="*/ 122863 h 228763"/>
              <a:gd name="connsiteX383" fmla="*/ 141760 w 271884"/>
              <a:gd name="connsiteY383" fmla="*/ 118210 h 228763"/>
              <a:gd name="connsiteX384" fmla="*/ 141760 w 271884"/>
              <a:gd name="connsiteY384" fmla="*/ 118210 h 228763"/>
              <a:gd name="connsiteX385" fmla="*/ 141760 w 271884"/>
              <a:gd name="connsiteY385" fmla="*/ 118210 h 228763"/>
              <a:gd name="connsiteX386" fmla="*/ 138086 w 271884"/>
              <a:gd name="connsiteY386" fmla="*/ 114536 h 228763"/>
              <a:gd name="connsiteX387" fmla="*/ 138086 w 271884"/>
              <a:gd name="connsiteY387" fmla="*/ 114536 h 228763"/>
              <a:gd name="connsiteX388" fmla="*/ 138086 w 271884"/>
              <a:gd name="connsiteY388" fmla="*/ 114536 h 228763"/>
              <a:gd name="connsiteX389" fmla="*/ 138086 w 271884"/>
              <a:gd name="connsiteY389" fmla="*/ 107923 h 228763"/>
              <a:gd name="connsiteX390" fmla="*/ 138086 w 271884"/>
              <a:gd name="connsiteY390" fmla="*/ 106698 h 228763"/>
              <a:gd name="connsiteX391" fmla="*/ 139065 w 271884"/>
              <a:gd name="connsiteY391" fmla="*/ 107188 h 22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271884" h="228763">
                <a:moveTo>
                  <a:pt x="128778" y="29056"/>
                </a:moveTo>
                <a:cubicBezTo>
                  <a:pt x="117510" y="26606"/>
                  <a:pt x="105998" y="26606"/>
                  <a:pt x="94731" y="29301"/>
                </a:cubicBezTo>
                <a:cubicBezTo>
                  <a:pt x="88852" y="30770"/>
                  <a:pt x="82974" y="32730"/>
                  <a:pt x="78565" y="37138"/>
                </a:cubicBezTo>
                <a:cubicBezTo>
                  <a:pt x="76115" y="39343"/>
                  <a:pt x="74646" y="42527"/>
                  <a:pt x="74646" y="45956"/>
                </a:cubicBezTo>
                <a:lnTo>
                  <a:pt x="74646" y="45956"/>
                </a:lnTo>
                <a:cubicBezTo>
                  <a:pt x="74646" y="65060"/>
                  <a:pt x="74646" y="84165"/>
                  <a:pt x="74646" y="103514"/>
                </a:cubicBezTo>
                <a:cubicBezTo>
                  <a:pt x="74646" y="106208"/>
                  <a:pt x="75870" y="108902"/>
                  <a:pt x="77585" y="110862"/>
                </a:cubicBezTo>
                <a:cubicBezTo>
                  <a:pt x="81504" y="115270"/>
                  <a:pt x="86893" y="117475"/>
                  <a:pt x="92282" y="118944"/>
                </a:cubicBezTo>
                <a:cubicBezTo>
                  <a:pt x="104774" y="122373"/>
                  <a:pt x="118000" y="122373"/>
                  <a:pt x="130492" y="119434"/>
                </a:cubicBezTo>
                <a:lnTo>
                  <a:pt x="130982" y="119434"/>
                </a:lnTo>
                <a:lnTo>
                  <a:pt x="131227" y="119924"/>
                </a:lnTo>
                <a:cubicBezTo>
                  <a:pt x="132697" y="122373"/>
                  <a:pt x="135146" y="124333"/>
                  <a:pt x="137841" y="126047"/>
                </a:cubicBezTo>
                <a:cubicBezTo>
                  <a:pt x="142494" y="128742"/>
                  <a:pt x="147883" y="130456"/>
                  <a:pt x="153027" y="131191"/>
                </a:cubicBezTo>
                <a:cubicBezTo>
                  <a:pt x="162580" y="132905"/>
                  <a:pt x="172622" y="132905"/>
                  <a:pt x="182420" y="130946"/>
                </a:cubicBezTo>
                <a:cubicBezTo>
                  <a:pt x="189768" y="129476"/>
                  <a:pt x="197606" y="126782"/>
                  <a:pt x="202505" y="120904"/>
                </a:cubicBezTo>
                <a:lnTo>
                  <a:pt x="202750" y="120659"/>
                </a:lnTo>
                <a:lnTo>
                  <a:pt x="203240" y="120659"/>
                </a:lnTo>
                <a:cubicBezTo>
                  <a:pt x="212793" y="122863"/>
                  <a:pt x="223325" y="121149"/>
                  <a:pt x="231408" y="116005"/>
                </a:cubicBezTo>
                <a:cubicBezTo>
                  <a:pt x="238511" y="111597"/>
                  <a:pt x="243900" y="104739"/>
                  <a:pt x="246839" y="97146"/>
                </a:cubicBezTo>
                <a:cubicBezTo>
                  <a:pt x="250269" y="87594"/>
                  <a:pt x="249779" y="76572"/>
                  <a:pt x="245125" y="67264"/>
                </a:cubicBezTo>
                <a:cubicBezTo>
                  <a:pt x="241451" y="60162"/>
                  <a:pt x="235572" y="54283"/>
                  <a:pt x="228469" y="50609"/>
                </a:cubicBezTo>
                <a:cubicBezTo>
                  <a:pt x="225529" y="49140"/>
                  <a:pt x="222590" y="48160"/>
                  <a:pt x="219406" y="47425"/>
                </a:cubicBezTo>
                <a:cubicBezTo>
                  <a:pt x="214997" y="46446"/>
                  <a:pt x="210098" y="46446"/>
                  <a:pt x="205689" y="47180"/>
                </a:cubicBezTo>
                <a:lnTo>
                  <a:pt x="204954" y="47425"/>
                </a:lnTo>
                <a:lnTo>
                  <a:pt x="204954" y="46690"/>
                </a:lnTo>
                <a:cubicBezTo>
                  <a:pt x="204954" y="37383"/>
                  <a:pt x="204954" y="27831"/>
                  <a:pt x="204954" y="18524"/>
                </a:cubicBezTo>
                <a:lnTo>
                  <a:pt x="204954" y="18524"/>
                </a:lnTo>
                <a:cubicBezTo>
                  <a:pt x="204954" y="15584"/>
                  <a:pt x="203730" y="12645"/>
                  <a:pt x="201525" y="10441"/>
                </a:cubicBezTo>
                <a:cubicBezTo>
                  <a:pt x="197606" y="6277"/>
                  <a:pt x="191973" y="4073"/>
                  <a:pt x="186339" y="2603"/>
                </a:cubicBezTo>
                <a:cubicBezTo>
                  <a:pt x="174337" y="-581"/>
                  <a:pt x="161600" y="-581"/>
                  <a:pt x="149353" y="2358"/>
                </a:cubicBezTo>
                <a:cubicBezTo>
                  <a:pt x="144209" y="3583"/>
                  <a:pt x="139065" y="5542"/>
                  <a:pt x="134901" y="8971"/>
                </a:cubicBezTo>
                <a:cubicBezTo>
                  <a:pt x="132207" y="11176"/>
                  <a:pt x="130002" y="14605"/>
                  <a:pt x="129758" y="18034"/>
                </a:cubicBezTo>
                <a:cubicBezTo>
                  <a:pt x="129758" y="21708"/>
                  <a:pt x="129758" y="25382"/>
                  <a:pt x="129758" y="29056"/>
                </a:cubicBezTo>
                <a:lnTo>
                  <a:pt x="129758" y="29790"/>
                </a:lnTo>
                <a:lnTo>
                  <a:pt x="129023" y="29545"/>
                </a:lnTo>
                <a:close/>
                <a:moveTo>
                  <a:pt x="220876" y="68489"/>
                </a:moveTo>
                <a:cubicBezTo>
                  <a:pt x="221610" y="67020"/>
                  <a:pt x="221855" y="65550"/>
                  <a:pt x="222100" y="63835"/>
                </a:cubicBezTo>
                <a:cubicBezTo>
                  <a:pt x="222100" y="63835"/>
                  <a:pt x="221855" y="63591"/>
                  <a:pt x="221855" y="63591"/>
                </a:cubicBezTo>
                <a:cubicBezTo>
                  <a:pt x="221121" y="63101"/>
                  <a:pt x="219651" y="62856"/>
                  <a:pt x="218671" y="62611"/>
                </a:cubicBezTo>
                <a:cubicBezTo>
                  <a:pt x="213282" y="61386"/>
                  <a:pt x="207159" y="62366"/>
                  <a:pt x="202750" y="65550"/>
                </a:cubicBezTo>
                <a:lnTo>
                  <a:pt x="202750" y="65550"/>
                </a:lnTo>
                <a:cubicBezTo>
                  <a:pt x="198341" y="68489"/>
                  <a:pt x="195892" y="73388"/>
                  <a:pt x="194912" y="78531"/>
                </a:cubicBezTo>
                <a:lnTo>
                  <a:pt x="194912" y="79021"/>
                </a:lnTo>
                <a:lnTo>
                  <a:pt x="194422" y="79021"/>
                </a:lnTo>
                <a:cubicBezTo>
                  <a:pt x="193442" y="79021"/>
                  <a:pt x="192217" y="79021"/>
                  <a:pt x="191238" y="79021"/>
                </a:cubicBezTo>
                <a:cubicBezTo>
                  <a:pt x="190993" y="79756"/>
                  <a:pt x="190748" y="80736"/>
                  <a:pt x="190748" y="81470"/>
                </a:cubicBezTo>
                <a:cubicBezTo>
                  <a:pt x="191728" y="81470"/>
                  <a:pt x="192707" y="81470"/>
                  <a:pt x="193932" y="81470"/>
                </a:cubicBezTo>
                <a:lnTo>
                  <a:pt x="194667" y="81470"/>
                </a:lnTo>
                <a:lnTo>
                  <a:pt x="194667" y="82205"/>
                </a:lnTo>
                <a:cubicBezTo>
                  <a:pt x="194667" y="83185"/>
                  <a:pt x="194667" y="84409"/>
                  <a:pt x="194667" y="85389"/>
                </a:cubicBezTo>
                <a:lnTo>
                  <a:pt x="194667" y="86124"/>
                </a:lnTo>
                <a:lnTo>
                  <a:pt x="193932" y="86124"/>
                </a:lnTo>
                <a:cubicBezTo>
                  <a:pt x="192707" y="86124"/>
                  <a:pt x="191728" y="86124"/>
                  <a:pt x="190503" y="86124"/>
                </a:cubicBezTo>
                <a:cubicBezTo>
                  <a:pt x="190258" y="86859"/>
                  <a:pt x="190258" y="87838"/>
                  <a:pt x="190013" y="88573"/>
                </a:cubicBezTo>
                <a:cubicBezTo>
                  <a:pt x="191238" y="88818"/>
                  <a:pt x="192707" y="88573"/>
                  <a:pt x="193932" y="88573"/>
                </a:cubicBezTo>
                <a:lnTo>
                  <a:pt x="194422" y="88573"/>
                </a:lnTo>
                <a:lnTo>
                  <a:pt x="194422" y="89063"/>
                </a:lnTo>
                <a:cubicBezTo>
                  <a:pt x="195157" y="93227"/>
                  <a:pt x="196871" y="97636"/>
                  <a:pt x="200056" y="100820"/>
                </a:cubicBezTo>
                <a:lnTo>
                  <a:pt x="200056" y="100820"/>
                </a:lnTo>
                <a:cubicBezTo>
                  <a:pt x="201035" y="101799"/>
                  <a:pt x="202260" y="102779"/>
                  <a:pt x="203730" y="103514"/>
                </a:cubicBezTo>
                <a:cubicBezTo>
                  <a:pt x="207159" y="105228"/>
                  <a:pt x="211323" y="105718"/>
                  <a:pt x="215242" y="105473"/>
                </a:cubicBezTo>
                <a:cubicBezTo>
                  <a:pt x="217201" y="105228"/>
                  <a:pt x="219651" y="104983"/>
                  <a:pt x="221365" y="104004"/>
                </a:cubicBezTo>
                <a:cubicBezTo>
                  <a:pt x="221365" y="103759"/>
                  <a:pt x="221365" y="103514"/>
                  <a:pt x="221365" y="103269"/>
                </a:cubicBezTo>
                <a:cubicBezTo>
                  <a:pt x="221365" y="102044"/>
                  <a:pt x="220876" y="100575"/>
                  <a:pt x="220631" y="99350"/>
                </a:cubicBezTo>
                <a:cubicBezTo>
                  <a:pt x="220386" y="99350"/>
                  <a:pt x="220386" y="99350"/>
                  <a:pt x="220141" y="99350"/>
                </a:cubicBezTo>
                <a:cubicBezTo>
                  <a:pt x="218916" y="99595"/>
                  <a:pt x="217691" y="100085"/>
                  <a:pt x="216467" y="100085"/>
                </a:cubicBezTo>
                <a:cubicBezTo>
                  <a:pt x="212793" y="100575"/>
                  <a:pt x="208629" y="100330"/>
                  <a:pt x="205689" y="97881"/>
                </a:cubicBezTo>
                <a:cubicBezTo>
                  <a:pt x="203240" y="95921"/>
                  <a:pt x="202015" y="92737"/>
                  <a:pt x="201280" y="89553"/>
                </a:cubicBezTo>
                <a:lnTo>
                  <a:pt x="201035" y="88818"/>
                </a:lnTo>
                <a:lnTo>
                  <a:pt x="201770" y="88818"/>
                </a:lnTo>
                <a:cubicBezTo>
                  <a:pt x="206669" y="88818"/>
                  <a:pt x="211323" y="88818"/>
                  <a:pt x="216222" y="88818"/>
                </a:cubicBezTo>
                <a:cubicBezTo>
                  <a:pt x="216467" y="88083"/>
                  <a:pt x="216467" y="87349"/>
                  <a:pt x="216712" y="86369"/>
                </a:cubicBezTo>
                <a:cubicBezTo>
                  <a:pt x="211568" y="85879"/>
                  <a:pt x="206424" y="86369"/>
                  <a:pt x="201525" y="86124"/>
                </a:cubicBezTo>
                <a:lnTo>
                  <a:pt x="200790" y="86124"/>
                </a:lnTo>
                <a:lnTo>
                  <a:pt x="200790" y="85389"/>
                </a:lnTo>
                <a:cubicBezTo>
                  <a:pt x="200790" y="84409"/>
                  <a:pt x="200790" y="83185"/>
                  <a:pt x="200790" y="82205"/>
                </a:cubicBezTo>
                <a:lnTo>
                  <a:pt x="200790" y="81470"/>
                </a:lnTo>
                <a:lnTo>
                  <a:pt x="201525" y="81470"/>
                </a:lnTo>
                <a:cubicBezTo>
                  <a:pt x="206914" y="81470"/>
                  <a:pt x="212303" y="81470"/>
                  <a:pt x="217691" y="81470"/>
                </a:cubicBezTo>
                <a:cubicBezTo>
                  <a:pt x="217936" y="80736"/>
                  <a:pt x="217936" y="79756"/>
                  <a:pt x="218181" y="79021"/>
                </a:cubicBezTo>
                <a:cubicBezTo>
                  <a:pt x="212793" y="78776"/>
                  <a:pt x="207404" y="79021"/>
                  <a:pt x="202015" y="79021"/>
                </a:cubicBezTo>
                <a:lnTo>
                  <a:pt x="201280" y="79021"/>
                </a:lnTo>
                <a:lnTo>
                  <a:pt x="201525" y="78286"/>
                </a:lnTo>
                <a:cubicBezTo>
                  <a:pt x="202260" y="75102"/>
                  <a:pt x="203730" y="71673"/>
                  <a:pt x="206424" y="69714"/>
                </a:cubicBezTo>
                <a:cubicBezTo>
                  <a:pt x="209608" y="67264"/>
                  <a:pt x="213772" y="67020"/>
                  <a:pt x="217446" y="67754"/>
                </a:cubicBezTo>
                <a:cubicBezTo>
                  <a:pt x="217936" y="67754"/>
                  <a:pt x="218426" y="67999"/>
                  <a:pt x="219161" y="68244"/>
                </a:cubicBezTo>
                <a:cubicBezTo>
                  <a:pt x="219651" y="68489"/>
                  <a:pt x="220141" y="68489"/>
                  <a:pt x="220876" y="68734"/>
                </a:cubicBezTo>
                <a:close/>
                <a:moveTo>
                  <a:pt x="59214" y="128742"/>
                </a:moveTo>
                <a:cubicBezTo>
                  <a:pt x="67298" y="128742"/>
                  <a:pt x="75381" y="128742"/>
                  <a:pt x="83464" y="128742"/>
                </a:cubicBezTo>
                <a:lnTo>
                  <a:pt x="83464" y="128742"/>
                </a:lnTo>
                <a:lnTo>
                  <a:pt x="83464" y="128742"/>
                </a:lnTo>
                <a:cubicBezTo>
                  <a:pt x="89832" y="128986"/>
                  <a:pt x="95956" y="130701"/>
                  <a:pt x="101834" y="133150"/>
                </a:cubicBezTo>
                <a:lnTo>
                  <a:pt x="101834" y="133150"/>
                </a:lnTo>
                <a:lnTo>
                  <a:pt x="101834" y="133150"/>
                </a:lnTo>
                <a:cubicBezTo>
                  <a:pt x="112367" y="137804"/>
                  <a:pt x="122899" y="142947"/>
                  <a:pt x="133432" y="147601"/>
                </a:cubicBezTo>
                <a:cubicBezTo>
                  <a:pt x="147148" y="147846"/>
                  <a:pt x="160865" y="147601"/>
                  <a:pt x="174582" y="147601"/>
                </a:cubicBezTo>
                <a:cubicBezTo>
                  <a:pt x="175562" y="147601"/>
                  <a:pt x="176786" y="147846"/>
                  <a:pt x="177766" y="148091"/>
                </a:cubicBezTo>
                <a:cubicBezTo>
                  <a:pt x="180460" y="148826"/>
                  <a:pt x="182910" y="150050"/>
                  <a:pt x="184869" y="151765"/>
                </a:cubicBezTo>
                <a:cubicBezTo>
                  <a:pt x="188543" y="154949"/>
                  <a:pt x="190993" y="159358"/>
                  <a:pt x="190748" y="164011"/>
                </a:cubicBezTo>
                <a:cubicBezTo>
                  <a:pt x="209363" y="155929"/>
                  <a:pt x="227734" y="147601"/>
                  <a:pt x="246349" y="139273"/>
                </a:cubicBezTo>
                <a:cubicBezTo>
                  <a:pt x="251003" y="137069"/>
                  <a:pt x="256637" y="137314"/>
                  <a:pt x="261291" y="139518"/>
                </a:cubicBezTo>
                <a:cubicBezTo>
                  <a:pt x="266925" y="142213"/>
                  <a:pt x="271333" y="147846"/>
                  <a:pt x="271578" y="154214"/>
                </a:cubicBezTo>
                <a:cubicBezTo>
                  <a:pt x="272558" y="161807"/>
                  <a:pt x="267904" y="169890"/>
                  <a:pt x="260801" y="172829"/>
                </a:cubicBezTo>
                <a:cubicBezTo>
                  <a:pt x="228469" y="189729"/>
                  <a:pt x="196137" y="206629"/>
                  <a:pt x="163804" y="223774"/>
                </a:cubicBezTo>
                <a:cubicBezTo>
                  <a:pt x="159885" y="225978"/>
                  <a:pt x="155721" y="227938"/>
                  <a:pt x="151312" y="228672"/>
                </a:cubicBezTo>
                <a:lnTo>
                  <a:pt x="151067" y="228672"/>
                </a:lnTo>
                <a:lnTo>
                  <a:pt x="150822" y="228672"/>
                </a:lnTo>
                <a:cubicBezTo>
                  <a:pt x="147148" y="228917"/>
                  <a:pt x="143474" y="228672"/>
                  <a:pt x="139555" y="228672"/>
                </a:cubicBezTo>
                <a:lnTo>
                  <a:pt x="139555" y="228672"/>
                </a:lnTo>
                <a:lnTo>
                  <a:pt x="139555" y="228672"/>
                </a:lnTo>
                <a:cubicBezTo>
                  <a:pt x="136616" y="228672"/>
                  <a:pt x="134166" y="228917"/>
                  <a:pt x="131472" y="227938"/>
                </a:cubicBezTo>
                <a:cubicBezTo>
                  <a:pt x="112612" y="221569"/>
                  <a:pt x="93506" y="215201"/>
                  <a:pt x="74646" y="208833"/>
                </a:cubicBezTo>
                <a:lnTo>
                  <a:pt x="74646" y="208833"/>
                </a:lnTo>
                <a:lnTo>
                  <a:pt x="74646" y="208833"/>
                </a:lnTo>
                <a:cubicBezTo>
                  <a:pt x="73911" y="208588"/>
                  <a:pt x="72686" y="208588"/>
                  <a:pt x="71706" y="208588"/>
                </a:cubicBezTo>
                <a:cubicBezTo>
                  <a:pt x="67298" y="208588"/>
                  <a:pt x="62889" y="208588"/>
                  <a:pt x="58480" y="208588"/>
                </a:cubicBezTo>
                <a:cubicBezTo>
                  <a:pt x="58480" y="211527"/>
                  <a:pt x="58480" y="214467"/>
                  <a:pt x="58480" y="217651"/>
                </a:cubicBezTo>
                <a:lnTo>
                  <a:pt x="58480" y="219610"/>
                </a:lnTo>
                <a:lnTo>
                  <a:pt x="56520" y="219610"/>
                </a:lnTo>
                <a:cubicBezTo>
                  <a:pt x="38395" y="219610"/>
                  <a:pt x="20269" y="219610"/>
                  <a:pt x="2388" y="219610"/>
                </a:cubicBezTo>
                <a:lnTo>
                  <a:pt x="429" y="219610"/>
                </a:lnTo>
                <a:lnTo>
                  <a:pt x="429" y="217651"/>
                </a:lnTo>
                <a:cubicBezTo>
                  <a:pt x="429" y="215201"/>
                  <a:pt x="429" y="212997"/>
                  <a:pt x="429" y="210548"/>
                </a:cubicBezTo>
                <a:lnTo>
                  <a:pt x="429" y="208588"/>
                </a:lnTo>
                <a:lnTo>
                  <a:pt x="2388" y="208588"/>
                </a:lnTo>
                <a:cubicBezTo>
                  <a:pt x="17575" y="208588"/>
                  <a:pt x="33006" y="208588"/>
                  <a:pt x="48192" y="208588"/>
                </a:cubicBezTo>
                <a:cubicBezTo>
                  <a:pt x="48192" y="181891"/>
                  <a:pt x="48192" y="154949"/>
                  <a:pt x="48192" y="128252"/>
                </a:cubicBezTo>
                <a:cubicBezTo>
                  <a:pt x="32761" y="128252"/>
                  <a:pt x="17575" y="128252"/>
                  <a:pt x="2143" y="128252"/>
                </a:cubicBezTo>
                <a:lnTo>
                  <a:pt x="184" y="128252"/>
                </a:lnTo>
                <a:lnTo>
                  <a:pt x="184" y="117720"/>
                </a:lnTo>
                <a:lnTo>
                  <a:pt x="2143" y="117720"/>
                </a:lnTo>
                <a:cubicBezTo>
                  <a:pt x="20269" y="117720"/>
                  <a:pt x="38395" y="117720"/>
                  <a:pt x="56275" y="117720"/>
                </a:cubicBezTo>
                <a:lnTo>
                  <a:pt x="58235" y="117720"/>
                </a:lnTo>
                <a:lnTo>
                  <a:pt x="58235" y="119679"/>
                </a:lnTo>
                <a:cubicBezTo>
                  <a:pt x="58235" y="122618"/>
                  <a:pt x="58235" y="125557"/>
                  <a:pt x="58235" y="128497"/>
                </a:cubicBezTo>
                <a:close/>
                <a:moveTo>
                  <a:pt x="173357" y="181891"/>
                </a:moveTo>
                <a:cubicBezTo>
                  <a:pt x="157436" y="181891"/>
                  <a:pt x="141270" y="181891"/>
                  <a:pt x="125349" y="181891"/>
                </a:cubicBezTo>
                <a:cubicBezTo>
                  <a:pt x="122654" y="182136"/>
                  <a:pt x="119225" y="184095"/>
                  <a:pt x="118980" y="187035"/>
                </a:cubicBezTo>
                <a:lnTo>
                  <a:pt x="118735" y="188749"/>
                </a:lnTo>
                <a:lnTo>
                  <a:pt x="117021" y="188749"/>
                </a:lnTo>
                <a:cubicBezTo>
                  <a:pt x="114816" y="188749"/>
                  <a:pt x="112612" y="188749"/>
                  <a:pt x="110407" y="188749"/>
                </a:cubicBezTo>
                <a:lnTo>
                  <a:pt x="108448" y="188749"/>
                </a:lnTo>
                <a:lnTo>
                  <a:pt x="108448" y="186790"/>
                </a:lnTo>
                <a:cubicBezTo>
                  <a:pt x="108693" y="183116"/>
                  <a:pt x="109917" y="179442"/>
                  <a:pt x="112612" y="176992"/>
                </a:cubicBezTo>
                <a:cubicBezTo>
                  <a:pt x="115551" y="174053"/>
                  <a:pt x="119715" y="171849"/>
                  <a:pt x="123879" y="171359"/>
                </a:cubicBezTo>
                <a:lnTo>
                  <a:pt x="124124" y="171359"/>
                </a:lnTo>
                <a:lnTo>
                  <a:pt x="124369" y="171359"/>
                </a:lnTo>
                <a:cubicBezTo>
                  <a:pt x="140045" y="171359"/>
                  <a:pt x="155721" y="171359"/>
                  <a:pt x="171398" y="171359"/>
                </a:cubicBezTo>
                <a:cubicBezTo>
                  <a:pt x="173357" y="171359"/>
                  <a:pt x="176051" y="171604"/>
                  <a:pt x="177766" y="170379"/>
                </a:cubicBezTo>
                <a:lnTo>
                  <a:pt x="177766" y="170379"/>
                </a:lnTo>
                <a:lnTo>
                  <a:pt x="177766" y="170379"/>
                </a:lnTo>
                <a:cubicBezTo>
                  <a:pt x="180950" y="168420"/>
                  <a:pt x="181440" y="163521"/>
                  <a:pt x="179236" y="160827"/>
                </a:cubicBezTo>
                <a:lnTo>
                  <a:pt x="179236" y="160827"/>
                </a:lnTo>
                <a:lnTo>
                  <a:pt x="179236" y="160827"/>
                </a:lnTo>
                <a:cubicBezTo>
                  <a:pt x="178011" y="159358"/>
                  <a:pt x="176051" y="158378"/>
                  <a:pt x="174092" y="158378"/>
                </a:cubicBezTo>
                <a:lnTo>
                  <a:pt x="174092" y="158378"/>
                </a:lnTo>
                <a:cubicBezTo>
                  <a:pt x="160865" y="158378"/>
                  <a:pt x="147638" y="158378"/>
                  <a:pt x="134656" y="158378"/>
                </a:cubicBezTo>
                <a:lnTo>
                  <a:pt x="134656" y="158378"/>
                </a:lnTo>
                <a:lnTo>
                  <a:pt x="134656" y="158378"/>
                </a:lnTo>
                <a:cubicBezTo>
                  <a:pt x="132942" y="158378"/>
                  <a:pt x="131472" y="158623"/>
                  <a:pt x="129758" y="157643"/>
                </a:cubicBezTo>
                <a:cubicBezTo>
                  <a:pt x="118490" y="152255"/>
                  <a:pt x="107468" y="147111"/>
                  <a:pt x="96201" y="141723"/>
                </a:cubicBezTo>
                <a:cubicBezTo>
                  <a:pt x="91547" y="139763"/>
                  <a:pt x="86403" y="138784"/>
                  <a:pt x="81259" y="138784"/>
                </a:cubicBezTo>
                <a:cubicBezTo>
                  <a:pt x="74156" y="138784"/>
                  <a:pt x="66808" y="138784"/>
                  <a:pt x="59704" y="138784"/>
                </a:cubicBezTo>
                <a:cubicBezTo>
                  <a:pt x="59704" y="158378"/>
                  <a:pt x="59704" y="178217"/>
                  <a:pt x="59704" y="197811"/>
                </a:cubicBezTo>
                <a:cubicBezTo>
                  <a:pt x="65828" y="197811"/>
                  <a:pt x="71706" y="197566"/>
                  <a:pt x="77585" y="197811"/>
                </a:cubicBezTo>
                <a:lnTo>
                  <a:pt x="77830" y="197811"/>
                </a:lnTo>
                <a:lnTo>
                  <a:pt x="78075" y="197811"/>
                </a:lnTo>
                <a:cubicBezTo>
                  <a:pt x="95711" y="203690"/>
                  <a:pt x="113102" y="209568"/>
                  <a:pt x="130737" y="215446"/>
                </a:cubicBezTo>
                <a:cubicBezTo>
                  <a:pt x="133922" y="216426"/>
                  <a:pt x="137106" y="217896"/>
                  <a:pt x="140535" y="218140"/>
                </a:cubicBezTo>
                <a:lnTo>
                  <a:pt x="140535" y="218140"/>
                </a:lnTo>
                <a:lnTo>
                  <a:pt x="140535" y="218140"/>
                </a:lnTo>
                <a:cubicBezTo>
                  <a:pt x="143964" y="218630"/>
                  <a:pt x="147393" y="218140"/>
                  <a:pt x="150822" y="217406"/>
                </a:cubicBezTo>
                <a:cubicBezTo>
                  <a:pt x="155721" y="216181"/>
                  <a:pt x="159885" y="213487"/>
                  <a:pt x="164294" y="211282"/>
                </a:cubicBezTo>
                <a:cubicBezTo>
                  <a:pt x="194912" y="195362"/>
                  <a:pt x="225529" y="179197"/>
                  <a:pt x="255902" y="163032"/>
                </a:cubicBezTo>
                <a:lnTo>
                  <a:pt x="255902" y="163032"/>
                </a:lnTo>
                <a:lnTo>
                  <a:pt x="255902" y="163032"/>
                </a:lnTo>
                <a:cubicBezTo>
                  <a:pt x="259086" y="161807"/>
                  <a:pt x="261291" y="158378"/>
                  <a:pt x="261046" y="154949"/>
                </a:cubicBezTo>
                <a:lnTo>
                  <a:pt x="261046" y="154949"/>
                </a:lnTo>
                <a:lnTo>
                  <a:pt x="261046" y="154949"/>
                </a:lnTo>
                <a:cubicBezTo>
                  <a:pt x="260801" y="150050"/>
                  <a:pt x="254433" y="146621"/>
                  <a:pt x="250269" y="148826"/>
                </a:cubicBezTo>
                <a:lnTo>
                  <a:pt x="250269" y="148826"/>
                </a:lnTo>
                <a:lnTo>
                  <a:pt x="250269" y="148826"/>
                </a:lnTo>
                <a:cubicBezTo>
                  <a:pt x="228469" y="158623"/>
                  <a:pt x="206914" y="168420"/>
                  <a:pt x="185114" y="178217"/>
                </a:cubicBezTo>
                <a:cubicBezTo>
                  <a:pt x="181195" y="179932"/>
                  <a:pt x="177521" y="181891"/>
                  <a:pt x="173112" y="181646"/>
                </a:cubicBezTo>
                <a:close/>
                <a:moveTo>
                  <a:pt x="32271" y="191688"/>
                </a:moveTo>
                <a:cubicBezTo>
                  <a:pt x="34475" y="191688"/>
                  <a:pt x="36680" y="191688"/>
                  <a:pt x="39129" y="191688"/>
                </a:cubicBezTo>
                <a:cubicBezTo>
                  <a:pt x="39129" y="193893"/>
                  <a:pt x="39129" y="196097"/>
                  <a:pt x="39129" y="198546"/>
                </a:cubicBezTo>
                <a:cubicBezTo>
                  <a:pt x="36925" y="198546"/>
                  <a:pt x="34720" y="198546"/>
                  <a:pt x="32271" y="198546"/>
                </a:cubicBezTo>
                <a:cubicBezTo>
                  <a:pt x="32271" y="196342"/>
                  <a:pt x="32271" y="193893"/>
                  <a:pt x="32271" y="191688"/>
                </a:cubicBezTo>
                <a:close/>
                <a:moveTo>
                  <a:pt x="16595" y="191688"/>
                </a:moveTo>
                <a:cubicBezTo>
                  <a:pt x="18799" y="191688"/>
                  <a:pt x="21004" y="191688"/>
                  <a:pt x="23208" y="191688"/>
                </a:cubicBezTo>
                <a:cubicBezTo>
                  <a:pt x="23208" y="193893"/>
                  <a:pt x="23208" y="196097"/>
                  <a:pt x="23208" y="198546"/>
                </a:cubicBezTo>
                <a:cubicBezTo>
                  <a:pt x="21004" y="198546"/>
                  <a:pt x="18799" y="198546"/>
                  <a:pt x="16595" y="198546"/>
                </a:cubicBezTo>
                <a:cubicBezTo>
                  <a:pt x="16595" y="196342"/>
                  <a:pt x="16595" y="194137"/>
                  <a:pt x="16595" y="191688"/>
                </a:cubicBezTo>
                <a:close/>
                <a:moveTo>
                  <a:pt x="160620" y="8237"/>
                </a:moveTo>
                <a:cubicBezTo>
                  <a:pt x="163804" y="7992"/>
                  <a:pt x="166989" y="7992"/>
                  <a:pt x="170173" y="7992"/>
                </a:cubicBezTo>
                <a:cubicBezTo>
                  <a:pt x="176541" y="8237"/>
                  <a:pt x="182665" y="9216"/>
                  <a:pt x="188543" y="11666"/>
                </a:cubicBezTo>
                <a:lnTo>
                  <a:pt x="188543" y="11666"/>
                </a:lnTo>
                <a:cubicBezTo>
                  <a:pt x="191238" y="12890"/>
                  <a:pt x="193932" y="14115"/>
                  <a:pt x="195647" y="16564"/>
                </a:cubicBezTo>
                <a:cubicBezTo>
                  <a:pt x="196381" y="17789"/>
                  <a:pt x="195647" y="19014"/>
                  <a:pt x="194912" y="19993"/>
                </a:cubicBezTo>
                <a:cubicBezTo>
                  <a:pt x="193197" y="21708"/>
                  <a:pt x="191238" y="22687"/>
                  <a:pt x="189033" y="23667"/>
                </a:cubicBezTo>
                <a:cubicBezTo>
                  <a:pt x="182420" y="26361"/>
                  <a:pt x="175317" y="27341"/>
                  <a:pt x="168458" y="27586"/>
                </a:cubicBezTo>
                <a:lnTo>
                  <a:pt x="168458" y="27586"/>
                </a:lnTo>
                <a:cubicBezTo>
                  <a:pt x="160620" y="27586"/>
                  <a:pt x="152782" y="26851"/>
                  <a:pt x="145434" y="23912"/>
                </a:cubicBezTo>
                <a:lnTo>
                  <a:pt x="145434" y="23912"/>
                </a:lnTo>
                <a:lnTo>
                  <a:pt x="145434" y="23912"/>
                </a:lnTo>
                <a:cubicBezTo>
                  <a:pt x="142739" y="22687"/>
                  <a:pt x="139800" y="21463"/>
                  <a:pt x="138086" y="18769"/>
                </a:cubicBezTo>
                <a:lnTo>
                  <a:pt x="138086" y="18769"/>
                </a:lnTo>
                <a:lnTo>
                  <a:pt x="138086" y="18769"/>
                </a:lnTo>
                <a:cubicBezTo>
                  <a:pt x="137841" y="18279"/>
                  <a:pt x="137841" y="17789"/>
                  <a:pt x="138086" y="17299"/>
                </a:cubicBezTo>
                <a:cubicBezTo>
                  <a:pt x="138330" y="16074"/>
                  <a:pt x="139800" y="15095"/>
                  <a:pt x="140780" y="14360"/>
                </a:cubicBezTo>
                <a:lnTo>
                  <a:pt x="140780" y="14360"/>
                </a:lnTo>
                <a:lnTo>
                  <a:pt x="140780" y="14360"/>
                </a:lnTo>
                <a:cubicBezTo>
                  <a:pt x="146658" y="10441"/>
                  <a:pt x="153762" y="9216"/>
                  <a:pt x="160620" y="8482"/>
                </a:cubicBezTo>
                <a:close/>
                <a:moveTo>
                  <a:pt x="195892" y="37383"/>
                </a:moveTo>
                <a:cubicBezTo>
                  <a:pt x="195402" y="39098"/>
                  <a:pt x="193687" y="40077"/>
                  <a:pt x="192217" y="41057"/>
                </a:cubicBezTo>
                <a:lnTo>
                  <a:pt x="192217" y="41057"/>
                </a:lnTo>
                <a:lnTo>
                  <a:pt x="192217" y="41057"/>
                </a:lnTo>
                <a:cubicBezTo>
                  <a:pt x="186094" y="44486"/>
                  <a:pt x="179236" y="45956"/>
                  <a:pt x="172132" y="46201"/>
                </a:cubicBezTo>
                <a:cubicBezTo>
                  <a:pt x="164784" y="46690"/>
                  <a:pt x="157191" y="46201"/>
                  <a:pt x="149843" y="44241"/>
                </a:cubicBezTo>
                <a:lnTo>
                  <a:pt x="149843" y="44241"/>
                </a:lnTo>
                <a:cubicBezTo>
                  <a:pt x="146414" y="43261"/>
                  <a:pt x="143229" y="42037"/>
                  <a:pt x="140290" y="40077"/>
                </a:cubicBezTo>
                <a:lnTo>
                  <a:pt x="140290" y="40077"/>
                </a:lnTo>
                <a:lnTo>
                  <a:pt x="140290" y="40077"/>
                </a:lnTo>
                <a:cubicBezTo>
                  <a:pt x="139310" y="39343"/>
                  <a:pt x="138330" y="38608"/>
                  <a:pt x="137841" y="37383"/>
                </a:cubicBezTo>
                <a:lnTo>
                  <a:pt x="137841" y="37383"/>
                </a:lnTo>
                <a:lnTo>
                  <a:pt x="137841" y="37383"/>
                </a:lnTo>
                <a:cubicBezTo>
                  <a:pt x="137596" y="35179"/>
                  <a:pt x="137841" y="32974"/>
                  <a:pt x="137841" y="30770"/>
                </a:cubicBezTo>
                <a:lnTo>
                  <a:pt x="137841" y="29790"/>
                </a:lnTo>
                <a:lnTo>
                  <a:pt x="138820" y="30280"/>
                </a:lnTo>
                <a:cubicBezTo>
                  <a:pt x="143474" y="32730"/>
                  <a:pt x="148618" y="34199"/>
                  <a:pt x="153762" y="34934"/>
                </a:cubicBezTo>
                <a:cubicBezTo>
                  <a:pt x="158416" y="35669"/>
                  <a:pt x="163314" y="36159"/>
                  <a:pt x="168213" y="35914"/>
                </a:cubicBezTo>
                <a:cubicBezTo>
                  <a:pt x="173112" y="35914"/>
                  <a:pt x="177766" y="35424"/>
                  <a:pt x="182665" y="34444"/>
                </a:cubicBezTo>
                <a:cubicBezTo>
                  <a:pt x="187074" y="33464"/>
                  <a:pt x="191238" y="32240"/>
                  <a:pt x="195157" y="30280"/>
                </a:cubicBezTo>
                <a:lnTo>
                  <a:pt x="196137" y="29790"/>
                </a:lnTo>
                <a:lnTo>
                  <a:pt x="196137" y="31015"/>
                </a:lnTo>
                <a:cubicBezTo>
                  <a:pt x="196137" y="33219"/>
                  <a:pt x="196137" y="35424"/>
                  <a:pt x="196137" y="37628"/>
                </a:cubicBezTo>
                <a:lnTo>
                  <a:pt x="196137" y="37628"/>
                </a:lnTo>
                <a:lnTo>
                  <a:pt x="196137" y="37628"/>
                </a:lnTo>
                <a:close/>
                <a:moveTo>
                  <a:pt x="83464" y="46690"/>
                </a:moveTo>
                <a:cubicBezTo>
                  <a:pt x="82484" y="45221"/>
                  <a:pt x="83464" y="43751"/>
                  <a:pt x="84443" y="42772"/>
                </a:cubicBezTo>
                <a:cubicBezTo>
                  <a:pt x="86893" y="40567"/>
                  <a:pt x="89832" y="39343"/>
                  <a:pt x="93016" y="38363"/>
                </a:cubicBezTo>
                <a:lnTo>
                  <a:pt x="93016" y="38363"/>
                </a:lnTo>
                <a:cubicBezTo>
                  <a:pt x="98405" y="36648"/>
                  <a:pt x="104284" y="35914"/>
                  <a:pt x="110162" y="35669"/>
                </a:cubicBezTo>
                <a:cubicBezTo>
                  <a:pt x="116531" y="35424"/>
                  <a:pt x="122899" y="35914"/>
                  <a:pt x="129023" y="37628"/>
                </a:cubicBezTo>
                <a:lnTo>
                  <a:pt x="129513" y="37873"/>
                </a:lnTo>
                <a:lnTo>
                  <a:pt x="129513" y="38363"/>
                </a:lnTo>
                <a:cubicBezTo>
                  <a:pt x="129513" y="43017"/>
                  <a:pt x="129513" y="47670"/>
                  <a:pt x="129513" y="52569"/>
                </a:cubicBezTo>
                <a:lnTo>
                  <a:pt x="129513" y="53059"/>
                </a:lnTo>
                <a:lnTo>
                  <a:pt x="129023" y="53304"/>
                </a:lnTo>
                <a:cubicBezTo>
                  <a:pt x="121919" y="55263"/>
                  <a:pt x="114326" y="55753"/>
                  <a:pt x="106978" y="55263"/>
                </a:cubicBezTo>
                <a:cubicBezTo>
                  <a:pt x="101099" y="54773"/>
                  <a:pt x="94976" y="53793"/>
                  <a:pt x="89342" y="51344"/>
                </a:cubicBezTo>
                <a:lnTo>
                  <a:pt x="89342" y="51344"/>
                </a:lnTo>
                <a:lnTo>
                  <a:pt x="89342" y="51344"/>
                </a:lnTo>
                <a:cubicBezTo>
                  <a:pt x="87138" y="50364"/>
                  <a:pt x="84933" y="49140"/>
                  <a:pt x="83464" y="47180"/>
                </a:cubicBezTo>
                <a:close/>
                <a:moveTo>
                  <a:pt x="142494" y="60896"/>
                </a:moveTo>
                <a:cubicBezTo>
                  <a:pt x="140780" y="59917"/>
                  <a:pt x="138820" y="58937"/>
                  <a:pt x="138086" y="56977"/>
                </a:cubicBezTo>
                <a:lnTo>
                  <a:pt x="138086" y="56977"/>
                </a:lnTo>
                <a:lnTo>
                  <a:pt x="138086" y="56977"/>
                </a:lnTo>
                <a:cubicBezTo>
                  <a:pt x="137841" y="54773"/>
                  <a:pt x="138086" y="52569"/>
                  <a:pt x="138086" y="50119"/>
                </a:cubicBezTo>
                <a:lnTo>
                  <a:pt x="138086" y="48895"/>
                </a:lnTo>
                <a:lnTo>
                  <a:pt x="139065" y="49385"/>
                </a:lnTo>
                <a:cubicBezTo>
                  <a:pt x="144209" y="52079"/>
                  <a:pt x="150088" y="53548"/>
                  <a:pt x="155721" y="54283"/>
                </a:cubicBezTo>
                <a:cubicBezTo>
                  <a:pt x="158906" y="54773"/>
                  <a:pt x="162090" y="55018"/>
                  <a:pt x="165274" y="55018"/>
                </a:cubicBezTo>
                <a:cubicBezTo>
                  <a:pt x="173357" y="55263"/>
                  <a:pt x="181685" y="54283"/>
                  <a:pt x="189278" y="51834"/>
                </a:cubicBezTo>
                <a:lnTo>
                  <a:pt x="193197" y="50609"/>
                </a:lnTo>
                <a:lnTo>
                  <a:pt x="190013" y="53059"/>
                </a:lnTo>
                <a:cubicBezTo>
                  <a:pt x="185849" y="56243"/>
                  <a:pt x="182175" y="60162"/>
                  <a:pt x="179481" y="64570"/>
                </a:cubicBezTo>
                <a:lnTo>
                  <a:pt x="179236" y="64815"/>
                </a:lnTo>
                <a:lnTo>
                  <a:pt x="178991" y="64815"/>
                </a:lnTo>
                <a:cubicBezTo>
                  <a:pt x="173112" y="65795"/>
                  <a:pt x="166989" y="66040"/>
                  <a:pt x="161110" y="65550"/>
                </a:cubicBezTo>
                <a:cubicBezTo>
                  <a:pt x="154986" y="65060"/>
                  <a:pt x="148618" y="63835"/>
                  <a:pt x="142984" y="60896"/>
                </a:cubicBezTo>
                <a:lnTo>
                  <a:pt x="142984" y="60896"/>
                </a:lnTo>
                <a:lnTo>
                  <a:pt x="142984" y="60896"/>
                </a:lnTo>
                <a:close/>
                <a:moveTo>
                  <a:pt x="209118" y="54773"/>
                </a:moveTo>
                <a:cubicBezTo>
                  <a:pt x="216957" y="54283"/>
                  <a:pt x="225040" y="56977"/>
                  <a:pt x="230918" y="62366"/>
                </a:cubicBezTo>
                <a:cubicBezTo>
                  <a:pt x="235327" y="66530"/>
                  <a:pt x="238511" y="71918"/>
                  <a:pt x="239736" y="77796"/>
                </a:cubicBezTo>
                <a:cubicBezTo>
                  <a:pt x="240226" y="80001"/>
                  <a:pt x="240471" y="82450"/>
                  <a:pt x="240226" y="84899"/>
                </a:cubicBezTo>
                <a:cubicBezTo>
                  <a:pt x="239981" y="90533"/>
                  <a:pt x="238021" y="96166"/>
                  <a:pt x="234837" y="100820"/>
                </a:cubicBezTo>
                <a:cubicBezTo>
                  <a:pt x="230183" y="107188"/>
                  <a:pt x="222835" y="111841"/>
                  <a:pt x="214997" y="112576"/>
                </a:cubicBezTo>
                <a:cubicBezTo>
                  <a:pt x="212793" y="112821"/>
                  <a:pt x="210833" y="112821"/>
                  <a:pt x="208629" y="112821"/>
                </a:cubicBezTo>
                <a:cubicBezTo>
                  <a:pt x="202015" y="112331"/>
                  <a:pt x="195647" y="109392"/>
                  <a:pt x="190993" y="104739"/>
                </a:cubicBezTo>
                <a:cubicBezTo>
                  <a:pt x="185604" y="99350"/>
                  <a:pt x="182420" y="92002"/>
                  <a:pt x="182175" y="84409"/>
                </a:cubicBezTo>
                <a:cubicBezTo>
                  <a:pt x="182175" y="76817"/>
                  <a:pt x="184869" y="69469"/>
                  <a:pt x="190258" y="63835"/>
                </a:cubicBezTo>
                <a:cubicBezTo>
                  <a:pt x="195157" y="58692"/>
                  <a:pt x="202260" y="55263"/>
                  <a:pt x="209363" y="54773"/>
                </a:cubicBezTo>
                <a:close/>
                <a:moveTo>
                  <a:pt x="83954" y="57712"/>
                </a:moveTo>
                <a:cubicBezTo>
                  <a:pt x="90322" y="60896"/>
                  <a:pt x="97180" y="62366"/>
                  <a:pt x="104284" y="63101"/>
                </a:cubicBezTo>
                <a:cubicBezTo>
                  <a:pt x="112367" y="63835"/>
                  <a:pt x="120695" y="63591"/>
                  <a:pt x="128533" y="61631"/>
                </a:cubicBezTo>
                <a:lnTo>
                  <a:pt x="129268" y="61386"/>
                </a:lnTo>
                <a:lnTo>
                  <a:pt x="129268" y="62121"/>
                </a:lnTo>
                <a:cubicBezTo>
                  <a:pt x="129268" y="65305"/>
                  <a:pt x="129268" y="68244"/>
                  <a:pt x="129268" y="71428"/>
                </a:cubicBezTo>
                <a:lnTo>
                  <a:pt x="129268" y="71918"/>
                </a:lnTo>
                <a:lnTo>
                  <a:pt x="128778" y="72163"/>
                </a:lnTo>
                <a:cubicBezTo>
                  <a:pt x="121919" y="73878"/>
                  <a:pt x="114816" y="74367"/>
                  <a:pt x="107713" y="74122"/>
                </a:cubicBezTo>
                <a:cubicBezTo>
                  <a:pt x="101099" y="73633"/>
                  <a:pt x="94241" y="72653"/>
                  <a:pt x="88362" y="69714"/>
                </a:cubicBezTo>
                <a:lnTo>
                  <a:pt x="88362" y="69714"/>
                </a:lnTo>
                <a:lnTo>
                  <a:pt x="88362" y="69714"/>
                </a:lnTo>
                <a:cubicBezTo>
                  <a:pt x="86403" y="68734"/>
                  <a:pt x="84198" y="67509"/>
                  <a:pt x="83219" y="65550"/>
                </a:cubicBezTo>
                <a:lnTo>
                  <a:pt x="83219" y="65550"/>
                </a:lnTo>
                <a:lnTo>
                  <a:pt x="83219" y="65305"/>
                </a:lnTo>
                <a:cubicBezTo>
                  <a:pt x="82974" y="63101"/>
                  <a:pt x="83219" y="60651"/>
                  <a:pt x="82974" y="58447"/>
                </a:cubicBezTo>
                <a:lnTo>
                  <a:pt x="82974" y="57222"/>
                </a:lnTo>
                <a:lnTo>
                  <a:pt x="83954" y="57712"/>
                </a:lnTo>
                <a:close/>
                <a:moveTo>
                  <a:pt x="138820" y="68489"/>
                </a:moveTo>
                <a:cubicBezTo>
                  <a:pt x="149598" y="73878"/>
                  <a:pt x="162090" y="74857"/>
                  <a:pt x="174092" y="73878"/>
                </a:cubicBezTo>
                <a:lnTo>
                  <a:pt x="175072" y="73878"/>
                </a:lnTo>
                <a:lnTo>
                  <a:pt x="174827" y="74857"/>
                </a:lnTo>
                <a:cubicBezTo>
                  <a:pt x="174092" y="77796"/>
                  <a:pt x="173602" y="80980"/>
                  <a:pt x="173847" y="84165"/>
                </a:cubicBezTo>
                <a:lnTo>
                  <a:pt x="173847" y="84899"/>
                </a:lnTo>
                <a:lnTo>
                  <a:pt x="173112" y="84899"/>
                </a:lnTo>
                <a:cubicBezTo>
                  <a:pt x="166499" y="85389"/>
                  <a:pt x="159885" y="85144"/>
                  <a:pt x="153517" y="83920"/>
                </a:cubicBezTo>
                <a:lnTo>
                  <a:pt x="153517" y="83920"/>
                </a:lnTo>
                <a:cubicBezTo>
                  <a:pt x="149108" y="82940"/>
                  <a:pt x="144454" y="81715"/>
                  <a:pt x="140535" y="79021"/>
                </a:cubicBezTo>
                <a:lnTo>
                  <a:pt x="140535" y="79021"/>
                </a:lnTo>
                <a:cubicBezTo>
                  <a:pt x="139310" y="78286"/>
                  <a:pt x="138330" y="77307"/>
                  <a:pt x="137841" y="76082"/>
                </a:cubicBezTo>
                <a:lnTo>
                  <a:pt x="137841" y="76082"/>
                </a:lnTo>
                <a:lnTo>
                  <a:pt x="137841" y="76082"/>
                </a:lnTo>
                <a:cubicBezTo>
                  <a:pt x="137596" y="73878"/>
                  <a:pt x="137841" y="71673"/>
                  <a:pt x="137841" y="69469"/>
                </a:cubicBezTo>
                <a:lnTo>
                  <a:pt x="137841" y="68244"/>
                </a:lnTo>
                <a:lnTo>
                  <a:pt x="138820" y="68734"/>
                </a:lnTo>
                <a:close/>
                <a:moveTo>
                  <a:pt x="83954" y="77062"/>
                </a:moveTo>
                <a:cubicBezTo>
                  <a:pt x="89342" y="79756"/>
                  <a:pt x="95466" y="81225"/>
                  <a:pt x="101589" y="82205"/>
                </a:cubicBezTo>
                <a:cubicBezTo>
                  <a:pt x="110652" y="83430"/>
                  <a:pt x="119715" y="82940"/>
                  <a:pt x="128778" y="81225"/>
                </a:cubicBezTo>
                <a:lnTo>
                  <a:pt x="129513" y="80980"/>
                </a:lnTo>
                <a:lnTo>
                  <a:pt x="129513" y="81715"/>
                </a:lnTo>
                <a:cubicBezTo>
                  <a:pt x="129513" y="84899"/>
                  <a:pt x="129513" y="87838"/>
                  <a:pt x="129513" y="91023"/>
                </a:cubicBezTo>
                <a:lnTo>
                  <a:pt x="129513" y="91512"/>
                </a:lnTo>
                <a:lnTo>
                  <a:pt x="129023" y="91757"/>
                </a:lnTo>
                <a:cubicBezTo>
                  <a:pt x="122164" y="93472"/>
                  <a:pt x="115061" y="93962"/>
                  <a:pt x="107958" y="93717"/>
                </a:cubicBezTo>
                <a:cubicBezTo>
                  <a:pt x="101344" y="93472"/>
                  <a:pt x="94731" y="92247"/>
                  <a:pt x="88607" y="89308"/>
                </a:cubicBezTo>
                <a:lnTo>
                  <a:pt x="88607" y="89308"/>
                </a:lnTo>
                <a:cubicBezTo>
                  <a:pt x="86648" y="88328"/>
                  <a:pt x="84443" y="87104"/>
                  <a:pt x="83464" y="85144"/>
                </a:cubicBezTo>
                <a:lnTo>
                  <a:pt x="83464" y="85144"/>
                </a:lnTo>
                <a:lnTo>
                  <a:pt x="83464" y="85144"/>
                </a:lnTo>
                <a:cubicBezTo>
                  <a:pt x="82974" y="82695"/>
                  <a:pt x="83464" y="80491"/>
                  <a:pt x="83219" y="78041"/>
                </a:cubicBezTo>
                <a:lnTo>
                  <a:pt x="83219" y="76817"/>
                </a:lnTo>
                <a:lnTo>
                  <a:pt x="84198" y="77307"/>
                </a:lnTo>
                <a:close/>
                <a:moveTo>
                  <a:pt x="138820" y="87838"/>
                </a:moveTo>
                <a:cubicBezTo>
                  <a:pt x="149843" y="93227"/>
                  <a:pt x="162335" y="94207"/>
                  <a:pt x="174337" y="93227"/>
                </a:cubicBezTo>
                <a:lnTo>
                  <a:pt x="174827" y="93227"/>
                </a:lnTo>
                <a:lnTo>
                  <a:pt x="175072" y="93717"/>
                </a:lnTo>
                <a:cubicBezTo>
                  <a:pt x="176051" y="96901"/>
                  <a:pt x="177276" y="99840"/>
                  <a:pt x="178746" y="102534"/>
                </a:cubicBezTo>
                <a:lnTo>
                  <a:pt x="179236" y="103269"/>
                </a:lnTo>
                <a:lnTo>
                  <a:pt x="178256" y="103514"/>
                </a:lnTo>
                <a:cubicBezTo>
                  <a:pt x="170663" y="104739"/>
                  <a:pt x="162825" y="104739"/>
                  <a:pt x="155231" y="103514"/>
                </a:cubicBezTo>
                <a:lnTo>
                  <a:pt x="155231" y="103514"/>
                </a:lnTo>
                <a:cubicBezTo>
                  <a:pt x="150333" y="102534"/>
                  <a:pt x="145434" y="101310"/>
                  <a:pt x="141270" y="98615"/>
                </a:cubicBezTo>
                <a:lnTo>
                  <a:pt x="141270" y="98615"/>
                </a:lnTo>
                <a:cubicBezTo>
                  <a:pt x="140045" y="97881"/>
                  <a:pt x="138820" y="96901"/>
                  <a:pt x="138086" y="95431"/>
                </a:cubicBezTo>
                <a:lnTo>
                  <a:pt x="138086" y="95431"/>
                </a:lnTo>
                <a:lnTo>
                  <a:pt x="138086" y="95431"/>
                </a:lnTo>
                <a:cubicBezTo>
                  <a:pt x="137841" y="93227"/>
                  <a:pt x="138086" y="90778"/>
                  <a:pt x="137841" y="88573"/>
                </a:cubicBezTo>
                <a:lnTo>
                  <a:pt x="137841" y="87349"/>
                </a:lnTo>
                <a:lnTo>
                  <a:pt x="138820" y="87838"/>
                </a:lnTo>
                <a:close/>
                <a:moveTo>
                  <a:pt x="83219" y="103759"/>
                </a:moveTo>
                <a:cubicBezTo>
                  <a:pt x="82974" y="101554"/>
                  <a:pt x="83219" y="99105"/>
                  <a:pt x="82974" y="96901"/>
                </a:cubicBezTo>
                <a:lnTo>
                  <a:pt x="82974" y="95676"/>
                </a:lnTo>
                <a:lnTo>
                  <a:pt x="83954" y="96166"/>
                </a:lnTo>
                <a:cubicBezTo>
                  <a:pt x="86403" y="97391"/>
                  <a:pt x="89097" y="98370"/>
                  <a:pt x="91792" y="99350"/>
                </a:cubicBezTo>
                <a:cubicBezTo>
                  <a:pt x="99875" y="101799"/>
                  <a:pt x="108448" y="102289"/>
                  <a:pt x="116776" y="101799"/>
                </a:cubicBezTo>
                <a:cubicBezTo>
                  <a:pt x="120695" y="101554"/>
                  <a:pt x="124614" y="101065"/>
                  <a:pt x="128533" y="100085"/>
                </a:cubicBezTo>
                <a:lnTo>
                  <a:pt x="129268" y="99840"/>
                </a:lnTo>
                <a:lnTo>
                  <a:pt x="129268" y="100575"/>
                </a:lnTo>
                <a:cubicBezTo>
                  <a:pt x="129268" y="103759"/>
                  <a:pt x="129268" y="106698"/>
                  <a:pt x="129268" y="109882"/>
                </a:cubicBezTo>
                <a:lnTo>
                  <a:pt x="129268" y="110372"/>
                </a:lnTo>
                <a:lnTo>
                  <a:pt x="128778" y="110617"/>
                </a:lnTo>
                <a:cubicBezTo>
                  <a:pt x="122164" y="112331"/>
                  <a:pt x="115551" y="112821"/>
                  <a:pt x="108693" y="112576"/>
                </a:cubicBezTo>
                <a:cubicBezTo>
                  <a:pt x="101834" y="112331"/>
                  <a:pt x="94731" y="111107"/>
                  <a:pt x="88607" y="108168"/>
                </a:cubicBezTo>
                <a:lnTo>
                  <a:pt x="88607" y="108168"/>
                </a:lnTo>
                <a:lnTo>
                  <a:pt x="88607" y="108168"/>
                </a:lnTo>
                <a:cubicBezTo>
                  <a:pt x="86403" y="107188"/>
                  <a:pt x="84198" y="105963"/>
                  <a:pt x="82974" y="103759"/>
                </a:cubicBezTo>
                <a:lnTo>
                  <a:pt x="82974" y="103759"/>
                </a:lnTo>
                <a:lnTo>
                  <a:pt x="82974" y="103514"/>
                </a:lnTo>
                <a:close/>
                <a:moveTo>
                  <a:pt x="139065" y="106943"/>
                </a:moveTo>
                <a:cubicBezTo>
                  <a:pt x="144454" y="109637"/>
                  <a:pt x="150578" y="111107"/>
                  <a:pt x="156701" y="112086"/>
                </a:cubicBezTo>
                <a:cubicBezTo>
                  <a:pt x="166254" y="113311"/>
                  <a:pt x="175806" y="112821"/>
                  <a:pt x="185114" y="110862"/>
                </a:cubicBezTo>
                <a:lnTo>
                  <a:pt x="185359" y="110862"/>
                </a:lnTo>
                <a:lnTo>
                  <a:pt x="185604" y="111107"/>
                </a:lnTo>
                <a:cubicBezTo>
                  <a:pt x="187809" y="113311"/>
                  <a:pt x="190503" y="115270"/>
                  <a:pt x="193197" y="116740"/>
                </a:cubicBezTo>
                <a:lnTo>
                  <a:pt x="194177" y="117230"/>
                </a:lnTo>
                <a:lnTo>
                  <a:pt x="193197" y="117720"/>
                </a:lnTo>
                <a:cubicBezTo>
                  <a:pt x="189033" y="120414"/>
                  <a:pt x="184134" y="121884"/>
                  <a:pt x="179236" y="122618"/>
                </a:cubicBezTo>
                <a:cubicBezTo>
                  <a:pt x="171887" y="123843"/>
                  <a:pt x="164294" y="123843"/>
                  <a:pt x="156946" y="122863"/>
                </a:cubicBezTo>
                <a:cubicBezTo>
                  <a:pt x="151802" y="122128"/>
                  <a:pt x="146414" y="120904"/>
                  <a:pt x="141760" y="118210"/>
                </a:cubicBezTo>
                <a:lnTo>
                  <a:pt x="141760" y="118210"/>
                </a:lnTo>
                <a:lnTo>
                  <a:pt x="141760" y="118210"/>
                </a:lnTo>
                <a:cubicBezTo>
                  <a:pt x="140290" y="117230"/>
                  <a:pt x="138575" y="116250"/>
                  <a:pt x="138086" y="114536"/>
                </a:cubicBezTo>
                <a:lnTo>
                  <a:pt x="138086" y="114536"/>
                </a:lnTo>
                <a:lnTo>
                  <a:pt x="138086" y="114536"/>
                </a:lnTo>
                <a:cubicBezTo>
                  <a:pt x="137841" y="112331"/>
                  <a:pt x="138086" y="110127"/>
                  <a:pt x="138086" y="107923"/>
                </a:cubicBezTo>
                <a:lnTo>
                  <a:pt x="138086" y="106698"/>
                </a:lnTo>
                <a:lnTo>
                  <a:pt x="139065" y="10718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CB5DF9E-3283-47F1-A329-8C3105CD1237}"/>
              </a:ext>
            </a:extLst>
          </p:cNvPr>
          <p:cNvSpPr/>
          <p:nvPr/>
        </p:nvSpPr>
        <p:spPr>
          <a:xfrm>
            <a:off x="428160" y="2747926"/>
            <a:ext cx="270001" cy="328075"/>
          </a:xfrm>
          <a:custGeom>
            <a:avLst/>
            <a:gdLst>
              <a:gd name="connsiteX0" fmla="*/ 104765 w 223141"/>
              <a:gd name="connsiteY0" fmla="*/ 98907 h 271135"/>
              <a:gd name="connsiteX1" fmla="*/ 111379 w 223141"/>
              <a:gd name="connsiteY1" fmla="*/ 92784 h 271135"/>
              <a:gd name="connsiteX2" fmla="*/ 116523 w 223141"/>
              <a:gd name="connsiteY2" fmla="*/ 98907 h 271135"/>
              <a:gd name="connsiteX3" fmla="*/ 116523 w 223141"/>
              <a:gd name="connsiteY3" fmla="*/ 203981 h 271135"/>
              <a:gd name="connsiteX4" fmla="*/ 152039 w 223141"/>
              <a:gd name="connsiteY4" fmla="*/ 168956 h 271135"/>
              <a:gd name="connsiteX5" fmla="*/ 160122 w 223141"/>
              <a:gd name="connsiteY5" fmla="*/ 169201 h 271135"/>
              <a:gd name="connsiteX6" fmla="*/ 159877 w 223141"/>
              <a:gd name="connsiteY6" fmla="*/ 177774 h 271135"/>
              <a:gd name="connsiteX7" fmla="*/ 117013 w 223141"/>
              <a:gd name="connsiteY7" fmla="*/ 220636 h 271135"/>
              <a:gd name="connsiteX8" fmla="*/ 110399 w 223141"/>
              <a:gd name="connsiteY8" fmla="*/ 224555 h 271135"/>
              <a:gd name="connsiteX9" fmla="*/ 104031 w 223141"/>
              <a:gd name="connsiteY9" fmla="*/ 220391 h 271135"/>
              <a:gd name="connsiteX10" fmla="*/ 63125 w 223141"/>
              <a:gd name="connsiteY10" fmla="*/ 179488 h 271135"/>
              <a:gd name="connsiteX11" fmla="*/ 64595 w 223141"/>
              <a:gd name="connsiteY11" fmla="*/ 169936 h 271135"/>
              <a:gd name="connsiteX12" fmla="*/ 71698 w 223141"/>
              <a:gd name="connsiteY12" fmla="*/ 171161 h 271135"/>
              <a:gd name="connsiteX13" fmla="*/ 104765 w 223141"/>
              <a:gd name="connsiteY13" fmla="*/ 204226 h 271135"/>
              <a:gd name="connsiteX14" fmla="*/ 104765 w 223141"/>
              <a:gd name="connsiteY14" fmla="*/ 99152 h 271135"/>
              <a:gd name="connsiteX15" fmla="*/ 66555 w 223141"/>
              <a:gd name="connsiteY15" fmla="*/ 5834 h 271135"/>
              <a:gd name="connsiteX16" fmla="*/ 73413 w 223141"/>
              <a:gd name="connsiteY16" fmla="*/ 201 h 271135"/>
              <a:gd name="connsiteX17" fmla="*/ 150325 w 223141"/>
              <a:gd name="connsiteY17" fmla="*/ 201 h 271135"/>
              <a:gd name="connsiteX18" fmla="*/ 156448 w 223141"/>
              <a:gd name="connsiteY18" fmla="*/ 6569 h 271135"/>
              <a:gd name="connsiteX19" fmla="*/ 156448 w 223141"/>
              <a:gd name="connsiteY19" fmla="*/ 28367 h 271135"/>
              <a:gd name="connsiteX20" fmla="*/ 151059 w 223141"/>
              <a:gd name="connsiteY20" fmla="*/ 34001 h 271135"/>
              <a:gd name="connsiteX21" fmla="*/ 133913 w 223141"/>
              <a:gd name="connsiteY21" fmla="*/ 34246 h 271135"/>
              <a:gd name="connsiteX22" fmla="*/ 133913 w 223141"/>
              <a:gd name="connsiteY22" fmla="*/ 55065 h 271135"/>
              <a:gd name="connsiteX23" fmla="*/ 174329 w 223141"/>
              <a:gd name="connsiteY23" fmla="*/ 73679 h 271135"/>
              <a:gd name="connsiteX24" fmla="*/ 198578 w 223141"/>
              <a:gd name="connsiteY24" fmla="*/ 49431 h 271135"/>
              <a:gd name="connsiteX25" fmla="*/ 206416 w 223141"/>
              <a:gd name="connsiteY25" fmla="*/ 49676 h 271135"/>
              <a:gd name="connsiteX26" fmla="*/ 221357 w 223141"/>
              <a:gd name="connsiteY26" fmla="*/ 64617 h 271135"/>
              <a:gd name="connsiteX27" fmla="*/ 221602 w 223141"/>
              <a:gd name="connsiteY27" fmla="*/ 72454 h 271135"/>
              <a:gd name="connsiteX28" fmla="*/ 197353 w 223141"/>
              <a:gd name="connsiteY28" fmla="*/ 96702 h 271135"/>
              <a:gd name="connsiteX29" fmla="*/ 218173 w 223141"/>
              <a:gd name="connsiteY29" fmla="*/ 174590 h 271135"/>
              <a:gd name="connsiteX30" fmla="*/ 186821 w 223141"/>
              <a:gd name="connsiteY30" fmla="*/ 239006 h 271135"/>
              <a:gd name="connsiteX31" fmla="*/ 122156 w 223141"/>
              <a:gd name="connsiteY31" fmla="*/ 270357 h 271135"/>
              <a:gd name="connsiteX32" fmla="*/ 44510 w 223141"/>
              <a:gd name="connsiteY32" fmla="*/ 249783 h 271135"/>
              <a:gd name="connsiteX33" fmla="*/ 4830 w 223141"/>
              <a:gd name="connsiteY33" fmla="*/ 193449 h 271135"/>
              <a:gd name="connsiteX34" fmla="*/ 9973 w 223141"/>
              <a:gd name="connsiteY34" fmla="*/ 116297 h 271135"/>
              <a:gd name="connsiteX35" fmla="*/ 89334 w 223141"/>
              <a:gd name="connsiteY35" fmla="*/ 54085 h 271135"/>
              <a:gd name="connsiteX36" fmla="*/ 89334 w 223141"/>
              <a:gd name="connsiteY36" fmla="*/ 34246 h 271135"/>
              <a:gd name="connsiteX37" fmla="*/ 71209 w 223141"/>
              <a:gd name="connsiteY37" fmla="*/ 34001 h 271135"/>
              <a:gd name="connsiteX38" fmla="*/ 66800 w 223141"/>
              <a:gd name="connsiteY38" fmla="*/ 28367 h 271135"/>
              <a:gd name="connsiteX39" fmla="*/ 66800 w 223141"/>
              <a:gd name="connsiteY39" fmla="*/ 5834 h 271135"/>
              <a:gd name="connsiteX40" fmla="*/ 77577 w 223141"/>
              <a:gd name="connsiteY40" fmla="*/ 11712 h 271135"/>
              <a:gd name="connsiteX41" fmla="*/ 77577 w 223141"/>
              <a:gd name="connsiteY41" fmla="*/ 22979 h 271135"/>
              <a:gd name="connsiteX42" fmla="*/ 145426 w 223141"/>
              <a:gd name="connsiteY42" fmla="*/ 22734 h 271135"/>
              <a:gd name="connsiteX43" fmla="*/ 145426 w 223141"/>
              <a:gd name="connsiteY43" fmla="*/ 11712 h 271135"/>
              <a:gd name="connsiteX44" fmla="*/ 138322 w 223141"/>
              <a:gd name="connsiteY44" fmla="*/ 11467 h 271135"/>
              <a:gd name="connsiteX45" fmla="*/ 77577 w 223141"/>
              <a:gd name="connsiteY45" fmla="*/ 11467 h 271135"/>
              <a:gd name="connsiteX46" fmla="*/ 100112 w 223141"/>
              <a:gd name="connsiteY46" fmla="*/ 34246 h 271135"/>
              <a:gd name="connsiteX47" fmla="*/ 100112 w 223141"/>
              <a:gd name="connsiteY47" fmla="*/ 52370 h 271135"/>
              <a:gd name="connsiteX48" fmla="*/ 122646 w 223141"/>
              <a:gd name="connsiteY48" fmla="*/ 53105 h 271135"/>
              <a:gd name="connsiteX49" fmla="*/ 122891 w 223141"/>
              <a:gd name="connsiteY49" fmla="*/ 34491 h 271135"/>
              <a:gd name="connsiteX50" fmla="*/ 100357 w 223141"/>
              <a:gd name="connsiteY50" fmla="*/ 34246 h 271135"/>
              <a:gd name="connsiteX51" fmla="*/ 202007 w 223141"/>
              <a:gd name="connsiteY51" fmla="*/ 61433 h 271135"/>
              <a:gd name="connsiteX52" fmla="*/ 182902 w 223141"/>
              <a:gd name="connsiteY52" fmla="*/ 80537 h 271135"/>
              <a:gd name="connsiteX53" fmla="*/ 190250 w 223141"/>
              <a:gd name="connsiteY53" fmla="*/ 87885 h 271135"/>
              <a:gd name="connsiteX54" fmla="*/ 209355 w 223141"/>
              <a:gd name="connsiteY54" fmla="*/ 68781 h 271135"/>
              <a:gd name="connsiteX55" fmla="*/ 201762 w 223141"/>
              <a:gd name="connsiteY55" fmla="*/ 61433 h 271135"/>
              <a:gd name="connsiteX56" fmla="*/ 95458 w 223141"/>
              <a:gd name="connsiteY56" fmla="*/ 63882 h 271135"/>
              <a:gd name="connsiteX57" fmla="*/ 52348 w 223141"/>
              <a:gd name="connsiteY57" fmla="*/ 81027 h 271135"/>
              <a:gd name="connsiteX58" fmla="*/ 14382 w 223141"/>
              <a:gd name="connsiteY58" fmla="*/ 135156 h 271135"/>
              <a:gd name="connsiteX59" fmla="*/ 23445 w 223141"/>
              <a:gd name="connsiteY59" fmla="*/ 209614 h 271135"/>
              <a:gd name="connsiteX60" fmla="*/ 78557 w 223141"/>
              <a:gd name="connsiteY60" fmla="*/ 254926 h 271135"/>
              <a:gd name="connsiteX61" fmla="*/ 145181 w 223141"/>
              <a:gd name="connsiteY61" fmla="*/ 253212 h 271135"/>
              <a:gd name="connsiteX62" fmla="*/ 197843 w 223141"/>
              <a:gd name="connsiteY62" fmla="*/ 204716 h 271135"/>
              <a:gd name="connsiteX63" fmla="*/ 205436 w 223141"/>
              <a:gd name="connsiteY63" fmla="*/ 139075 h 271135"/>
              <a:gd name="connsiteX64" fmla="*/ 159632 w 223141"/>
              <a:gd name="connsiteY64" fmla="*/ 76618 h 271135"/>
              <a:gd name="connsiteX65" fmla="*/ 95703 w 223141"/>
              <a:gd name="connsiteY65" fmla="*/ 63882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3141" h="271135">
                <a:moveTo>
                  <a:pt x="104765" y="98907"/>
                </a:moveTo>
                <a:cubicBezTo>
                  <a:pt x="104521" y="95233"/>
                  <a:pt x="107950" y="92049"/>
                  <a:pt x="111379" y="92784"/>
                </a:cubicBezTo>
                <a:cubicBezTo>
                  <a:pt x="114318" y="93028"/>
                  <a:pt x="116768" y="95968"/>
                  <a:pt x="116523" y="98907"/>
                </a:cubicBezTo>
                <a:cubicBezTo>
                  <a:pt x="116523" y="133932"/>
                  <a:pt x="116523" y="168956"/>
                  <a:pt x="116523" y="203981"/>
                </a:cubicBezTo>
                <a:cubicBezTo>
                  <a:pt x="128770" y="192714"/>
                  <a:pt x="140037" y="180468"/>
                  <a:pt x="152039" y="168956"/>
                </a:cubicBezTo>
                <a:cubicBezTo>
                  <a:pt x="154244" y="166997"/>
                  <a:pt x="158163" y="166997"/>
                  <a:pt x="160122" y="169201"/>
                </a:cubicBezTo>
                <a:cubicBezTo>
                  <a:pt x="162572" y="171406"/>
                  <a:pt x="162327" y="175569"/>
                  <a:pt x="159877" y="177774"/>
                </a:cubicBezTo>
                <a:cubicBezTo>
                  <a:pt x="145671" y="191980"/>
                  <a:pt x="131219" y="206185"/>
                  <a:pt x="117013" y="220636"/>
                </a:cubicBezTo>
                <a:cubicBezTo>
                  <a:pt x="115298" y="222596"/>
                  <a:pt x="113338" y="224800"/>
                  <a:pt x="110399" y="224555"/>
                </a:cubicBezTo>
                <a:cubicBezTo>
                  <a:pt x="107705" y="224555"/>
                  <a:pt x="105745" y="222106"/>
                  <a:pt x="104031" y="220391"/>
                </a:cubicBezTo>
                <a:cubicBezTo>
                  <a:pt x="90314" y="206675"/>
                  <a:pt x="76597" y="193204"/>
                  <a:pt x="63125" y="179488"/>
                </a:cubicBezTo>
                <a:cubicBezTo>
                  <a:pt x="60186" y="177039"/>
                  <a:pt x="60921" y="171651"/>
                  <a:pt x="64595" y="169936"/>
                </a:cubicBezTo>
                <a:cubicBezTo>
                  <a:pt x="66800" y="168711"/>
                  <a:pt x="69739" y="169201"/>
                  <a:pt x="71698" y="171161"/>
                </a:cubicBezTo>
                <a:cubicBezTo>
                  <a:pt x="82721" y="182182"/>
                  <a:pt x="93743" y="193449"/>
                  <a:pt x="104765" y="204226"/>
                </a:cubicBezTo>
                <a:cubicBezTo>
                  <a:pt x="104765" y="169201"/>
                  <a:pt x="104765" y="134176"/>
                  <a:pt x="104765" y="99152"/>
                </a:cubicBezTo>
                <a:close/>
                <a:moveTo>
                  <a:pt x="66555" y="5834"/>
                </a:moveTo>
                <a:cubicBezTo>
                  <a:pt x="66555" y="2405"/>
                  <a:pt x="70229" y="-44"/>
                  <a:pt x="73413" y="201"/>
                </a:cubicBezTo>
                <a:cubicBezTo>
                  <a:pt x="99132" y="201"/>
                  <a:pt x="124851" y="201"/>
                  <a:pt x="150325" y="201"/>
                </a:cubicBezTo>
                <a:cubicBezTo>
                  <a:pt x="153754" y="201"/>
                  <a:pt x="156693" y="3140"/>
                  <a:pt x="156448" y="6569"/>
                </a:cubicBezTo>
                <a:cubicBezTo>
                  <a:pt x="156448" y="13917"/>
                  <a:pt x="156448" y="21019"/>
                  <a:pt x="156448" y="28367"/>
                </a:cubicBezTo>
                <a:cubicBezTo>
                  <a:pt x="156448" y="31306"/>
                  <a:pt x="153999" y="34246"/>
                  <a:pt x="151059" y="34001"/>
                </a:cubicBezTo>
                <a:cubicBezTo>
                  <a:pt x="145426" y="34246"/>
                  <a:pt x="139547" y="34246"/>
                  <a:pt x="133913" y="34246"/>
                </a:cubicBezTo>
                <a:cubicBezTo>
                  <a:pt x="133913" y="41104"/>
                  <a:pt x="134158" y="48207"/>
                  <a:pt x="133913" y="55065"/>
                </a:cubicBezTo>
                <a:cubicBezTo>
                  <a:pt x="148610" y="58494"/>
                  <a:pt x="162327" y="64862"/>
                  <a:pt x="174329" y="73679"/>
                </a:cubicBezTo>
                <a:cubicBezTo>
                  <a:pt x="182412" y="65596"/>
                  <a:pt x="190495" y="57514"/>
                  <a:pt x="198578" y="49431"/>
                </a:cubicBezTo>
                <a:cubicBezTo>
                  <a:pt x="200782" y="47227"/>
                  <a:pt x="204212" y="47472"/>
                  <a:pt x="206416" y="49676"/>
                </a:cubicBezTo>
                <a:cubicBezTo>
                  <a:pt x="211315" y="54575"/>
                  <a:pt x="216459" y="59718"/>
                  <a:pt x="221357" y="64617"/>
                </a:cubicBezTo>
                <a:cubicBezTo>
                  <a:pt x="223562" y="66576"/>
                  <a:pt x="223807" y="70250"/>
                  <a:pt x="221602" y="72454"/>
                </a:cubicBezTo>
                <a:cubicBezTo>
                  <a:pt x="213519" y="80537"/>
                  <a:pt x="205436" y="88620"/>
                  <a:pt x="197353" y="96702"/>
                </a:cubicBezTo>
                <a:cubicBezTo>
                  <a:pt x="214009" y="118746"/>
                  <a:pt x="221602" y="147158"/>
                  <a:pt x="218173" y="174590"/>
                </a:cubicBezTo>
                <a:cubicBezTo>
                  <a:pt x="215479" y="198838"/>
                  <a:pt x="204212" y="221861"/>
                  <a:pt x="186821" y="239006"/>
                </a:cubicBezTo>
                <a:cubicBezTo>
                  <a:pt x="169675" y="256396"/>
                  <a:pt x="146405" y="267663"/>
                  <a:pt x="122156" y="270357"/>
                </a:cubicBezTo>
                <a:cubicBezTo>
                  <a:pt x="94968" y="273786"/>
                  <a:pt x="66555" y="266193"/>
                  <a:pt x="44510" y="249783"/>
                </a:cubicBezTo>
                <a:cubicBezTo>
                  <a:pt x="25650" y="235822"/>
                  <a:pt x="11443" y="215983"/>
                  <a:pt x="4830" y="193449"/>
                </a:cubicBezTo>
                <a:cubicBezTo>
                  <a:pt x="-2764" y="168222"/>
                  <a:pt x="-1049" y="140300"/>
                  <a:pt x="9973" y="116297"/>
                </a:cubicBezTo>
                <a:cubicBezTo>
                  <a:pt x="24425" y="84456"/>
                  <a:pt x="54798" y="60453"/>
                  <a:pt x="89334" y="54085"/>
                </a:cubicBezTo>
                <a:cubicBezTo>
                  <a:pt x="89089" y="47472"/>
                  <a:pt x="89334" y="40859"/>
                  <a:pt x="89334" y="34246"/>
                </a:cubicBezTo>
                <a:cubicBezTo>
                  <a:pt x="83211" y="34246"/>
                  <a:pt x="77332" y="34246"/>
                  <a:pt x="71209" y="34001"/>
                </a:cubicBezTo>
                <a:cubicBezTo>
                  <a:pt x="68514" y="33756"/>
                  <a:pt x="66800" y="31062"/>
                  <a:pt x="66800" y="28367"/>
                </a:cubicBezTo>
                <a:cubicBezTo>
                  <a:pt x="66800" y="20775"/>
                  <a:pt x="66800" y="13427"/>
                  <a:pt x="66800" y="5834"/>
                </a:cubicBezTo>
                <a:close/>
                <a:moveTo>
                  <a:pt x="77577" y="11712"/>
                </a:moveTo>
                <a:cubicBezTo>
                  <a:pt x="77577" y="15386"/>
                  <a:pt x="77577" y="19305"/>
                  <a:pt x="77577" y="22979"/>
                </a:cubicBezTo>
                <a:cubicBezTo>
                  <a:pt x="100112" y="22979"/>
                  <a:pt x="122646" y="23224"/>
                  <a:pt x="145426" y="22734"/>
                </a:cubicBezTo>
                <a:cubicBezTo>
                  <a:pt x="145426" y="19060"/>
                  <a:pt x="145426" y="15386"/>
                  <a:pt x="145426" y="11712"/>
                </a:cubicBezTo>
                <a:cubicBezTo>
                  <a:pt x="143221" y="11467"/>
                  <a:pt x="140772" y="11467"/>
                  <a:pt x="138322" y="11467"/>
                </a:cubicBezTo>
                <a:cubicBezTo>
                  <a:pt x="117992" y="11467"/>
                  <a:pt x="97662" y="11467"/>
                  <a:pt x="77577" y="11467"/>
                </a:cubicBezTo>
                <a:close/>
                <a:moveTo>
                  <a:pt x="100112" y="34246"/>
                </a:moveTo>
                <a:cubicBezTo>
                  <a:pt x="100112" y="40369"/>
                  <a:pt x="100112" y="46247"/>
                  <a:pt x="100112" y="52370"/>
                </a:cubicBezTo>
                <a:cubicBezTo>
                  <a:pt x="107705" y="52125"/>
                  <a:pt x="115053" y="51636"/>
                  <a:pt x="122646" y="53105"/>
                </a:cubicBezTo>
                <a:cubicBezTo>
                  <a:pt x="123136" y="46982"/>
                  <a:pt x="122646" y="40614"/>
                  <a:pt x="122891" y="34491"/>
                </a:cubicBezTo>
                <a:cubicBezTo>
                  <a:pt x="115298" y="34001"/>
                  <a:pt x="107705" y="34491"/>
                  <a:pt x="100357" y="34246"/>
                </a:cubicBezTo>
                <a:close/>
                <a:moveTo>
                  <a:pt x="202007" y="61433"/>
                </a:moveTo>
                <a:cubicBezTo>
                  <a:pt x="195884" y="68046"/>
                  <a:pt x="189270" y="74169"/>
                  <a:pt x="182902" y="80537"/>
                </a:cubicBezTo>
                <a:cubicBezTo>
                  <a:pt x="185351" y="82986"/>
                  <a:pt x="187800" y="85436"/>
                  <a:pt x="190250" y="87885"/>
                </a:cubicBezTo>
                <a:cubicBezTo>
                  <a:pt x="196618" y="81517"/>
                  <a:pt x="202987" y="75149"/>
                  <a:pt x="209355" y="68781"/>
                </a:cubicBezTo>
                <a:cubicBezTo>
                  <a:pt x="206906" y="66331"/>
                  <a:pt x="204701" y="63637"/>
                  <a:pt x="201762" y="61433"/>
                </a:cubicBezTo>
                <a:close/>
                <a:moveTo>
                  <a:pt x="95458" y="63882"/>
                </a:moveTo>
                <a:cubicBezTo>
                  <a:pt x="80026" y="66086"/>
                  <a:pt x="65085" y="71965"/>
                  <a:pt x="52348" y="81027"/>
                </a:cubicBezTo>
                <a:cubicBezTo>
                  <a:pt x="33978" y="94008"/>
                  <a:pt x="20261" y="113358"/>
                  <a:pt x="14382" y="135156"/>
                </a:cubicBezTo>
                <a:cubicBezTo>
                  <a:pt x="7524" y="159894"/>
                  <a:pt x="10708" y="187326"/>
                  <a:pt x="23445" y="209614"/>
                </a:cubicBezTo>
                <a:cubicBezTo>
                  <a:pt x="35447" y="230923"/>
                  <a:pt x="55287" y="247333"/>
                  <a:pt x="78557" y="254926"/>
                </a:cubicBezTo>
                <a:cubicBezTo>
                  <a:pt x="100112" y="262029"/>
                  <a:pt x="124116" y="261539"/>
                  <a:pt x="145181" y="253212"/>
                </a:cubicBezTo>
                <a:cubicBezTo>
                  <a:pt x="167960" y="244394"/>
                  <a:pt x="187066" y="226759"/>
                  <a:pt x="197843" y="204716"/>
                </a:cubicBezTo>
                <a:cubicBezTo>
                  <a:pt x="207886" y="184632"/>
                  <a:pt x="210580" y="160874"/>
                  <a:pt x="205436" y="139075"/>
                </a:cubicBezTo>
                <a:cubicBezTo>
                  <a:pt x="199558" y="113113"/>
                  <a:pt x="182412" y="90089"/>
                  <a:pt x="159632" y="76618"/>
                </a:cubicBezTo>
                <a:cubicBezTo>
                  <a:pt x="140527" y="65352"/>
                  <a:pt x="117747" y="60698"/>
                  <a:pt x="95703" y="6388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FD0F9A-A4FA-4EBB-8FF6-D4D73A8D2568}"/>
              </a:ext>
            </a:extLst>
          </p:cNvPr>
          <p:cNvSpPr/>
          <p:nvPr/>
        </p:nvSpPr>
        <p:spPr>
          <a:xfrm>
            <a:off x="2908225" y="627948"/>
            <a:ext cx="328684" cy="293400"/>
          </a:xfrm>
          <a:custGeom>
            <a:avLst/>
            <a:gdLst>
              <a:gd name="connsiteX0" fmla="*/ 235590 w 271639"/>
              <a:gd name="connsiteY0" fmla="*/ 140863 h 242479"/>
              <a:gd name="connsiteX1" fmla="*/ 235590 w 271639"/>
              <a:gd name="connsiteY1" fmla="*/ 85754 h 242479"/>
              <a:gd name="connsiteX2" fmla="*/ 257145 w 271639"/>
              <a:gd name="connsiteY2" fmla="*/ 113431 h 242479"/>
              <a:gd name="connsiteX3" fmla="*/ 235590 w 271639"/>
              <a:gd name="connsiteY3" fmla="*/ 141108 h 242479"/>
              <a:gd name="connsiteX4" fmla="*/ 221629 w 271639"/>
              <a:gd name="connsiteY4" fmla="*/ 199891 h 242479"/>
              <a:gd name="connsiteX5" fmla="*/ 96954 w 271639"/>
              <a:gd name="connsiteY5" fmla="*/ 139393 h 242479"/>
              <a:gd name="connsiteX6" fmla="*/ 96954 w 271639"/>
              <a:gd name="connsiteY6" fmla="*/ 86979 h 242479"/>
              <a:gd name="connsiteX7" fmla="*/ 221629 w 271639"/>
              <a:gd name="connsiteY7" fmla="*/ 26481 h 242479"/>
              <a:gd name="connsiteX8" fmla="*/ 221629 w 271639"/>
              <a:gd name="connsiteY8" fmla="*/ 199646 h 242479"/>
              <a:gd name="connsiteX9" fmla="*/ 102832 w 271639"/>
              <a:gd name="connsiteY9" fmla="*/ 224628 h 242479"/>
              <a:gd name="connsiteX10" fmla="*/ 88626 w 271639"/>
              <a:gd name="connsiteY10" fmla="*/ 227813 h 242479"/>
              <a:gd name="connsiteX11" fmla="*/ 76379 w 271639"/>
              <a:gd name="connsiteY11" fmla="*/ 226098 h 242479"/>
              <a:gd name="connsiteX12" fmla="*/ 70010 w 271639"/>
              <a:gd name="connsiteY12" fmla="*/ 222424 h 242479"/>
              <a:gd name="connsiteX13" fmla="*/ 66581 w 271639"/>
              <a:gd name="connsiteY13" fmla="*/ 209198 h 242479"/>
              <a:gd name="connsiteX14" fmla="*/ 66336 w 271639"/>
              <a:gd name="connsiteY14" fmla="*/ 207728 h 242479"/>
              <a:gd name="connsiteX15" fmla="*/ 47231 w 271639"/>
              <a:gd name="connsiteY15" fmla="*/ 157518 h 242479"/>
              <a:gd name="connsiteX16" fmla="*/ 46006 w 271639"/>
              <a:gd name="connsiteY16" fmla="*/ 155804 h 242479"/>
              <a:gd name="connsiteX17" fmla="*/ 47231 w 271639"/>
              <a:gd name="connsiteY17" fmla="*/ 153599 h 242479"/>
              <a:gd name="connsiteX18" fmla="*/ 70500 w 271639"/>
              <a:gd name="connsiteY18" fmla="*/ 152375 h 242479"/>
              <a:gd name="connsiteX19" fmla="*/ 92790 w 271639"/>
              <a:gd name="connsiteY19" fmla="*/ 202340 h 242479"/>
              <a:gd name="connsiteX20" fmla="*/ 105527 w 271639"/>
              <a:gd name="connsiteY20" fmla="*/ 218995 h 242479"/>
              <a:gd name="connsiteX21" fmla="*/ 102343 w 271639"/>
              <a:gd name="connsiteY21" fmla="*/ 224628 h 242479"/>
              <a:gd name="connsiteX22" fmla="*/ 19797 w 271639"/>
              <a:gd name="connsiteY22" fmla="*/ 143067 h 242479"/>
              <a:gd name="connsiteX23" fmla="*/ 16368 w 271639"/>
              <a:gd name="connsiteY23" fmla="*/ 141843 h 242479"/>
              <a:gd name="connsiteX24" fmla="*/ 13919 w 271639"/>
              <a:gd name="connsiteY24" fmla="*/ 131066 h 242479"/>
              <a:gd name="connsiteX25" fmla="*/ 13919 w 271639"/>
              <a:gd name="connsiteY25" fmla="*/ 95796 h 242479"/>
              <a:gd name="connsiteX26" fmla="*/ 16368 w 271639"/>
              <a:gd name="connsiteY26" fmla="*/ 85264 h 242479"/>
              <a:gd name="connsiteX27" fmla="*/ 20042 w 271639"/>
              <a:gd name="connsiteY27" fmla="*/ 84039 h 242479"/>
              <a:gd name="connsiteX28" fmla="*/ 71480 w 271639"/>
              <a:gd name="connsiteY28" fmla="*/ 88938 h 242479"/>
              <a:gd name="connsiteX29" fmla="*/ 82992 w 271639"/>
              <a:gd name="connsiteY29" fmla="*/ 88693 h 242479"/>
              <a:gd name="connsiteX30" fmla="*/ 82992 w 271639"/>
              <a:gd name="connsiteY30" fmla="*/ 138903 h 242479"/>
              <a:gd name="connsiteX31" fmla="*/ 71480 w 271639"/>
              <a:gd name="connsiteY31" fmla="*/ 138659 h 242479"/>
              <a:gd name="connsiteX32" fmla="*/ 19797 w 271639"/>
              <a:gd name="connsiteY32" fmla="*/ 143557 h 242479"/>
              <a:gd name="connsiteX33" fmla="*/ 235590 w 271639"/>
              <a:gd name="connsiteY33" fmla="*/ 72038 h 242479"/>
              <a:gd name="connsiteX34" fmla="*/ 235590 w 271639"/>
              <a:gd name="connsiteY34" fmla="*/ 7132 h 242479"/>
              <a:gd name="connsiteX35" fmla="*/ 230692 w 271639"/>
              <a:gd name="connsiteY35" fmla="*/ 519 h 242479"/>
              <a:gd name="connsiteX36" fmla="*/ 222854 w 271639"/>
              <a:gd name="connsiteY36" fmla="*/ 3458 h 242479"/>
              <a:gd name="connsiteX37" fmla="*/ 71725 w 271639"/>
              <a:gd name="connsiteY37" fmla="*/ 74977 h 242479"/>
              <a:gd name="connsiteX38" fmla="*/ 22737 w 271639"/>
              <a:gd name="connsiteY38" fmla="*/ 70323 h 242479"/>
              <a:gd name="connsiteX39" fmla="*/ 6571 w 271639"/>
              <a:gd name="connsiteY39" fmla="*/ 75712 h 242479"/>
              <a:gd name="connsiteX40" fmla="*/ 202 w 271639"/>
              <a:gd name="connsiteY40" fmla="*/ 96286 h 242479"/>
              <a:gd name="connsiteX41" fmla="*/ 202 w 271639"/>
              <a:gd name="connsiteY41" fmla="*/ 131311 h 242479"/>
              <a:gd name="connsiteX42" fmla="*/ 6571 w 271639"/>
              <a:gd name="connsiteY42" fmla="*/ 152130 h 242479"/>
              <a:gd name="connsiteX43" fmla="*/ 20042 w 271639"/>
              <a:gd name="connsiteY43" fmla="*/ 157763 h 242479"/>
              <a:gd name="connsiteX44" fmla="*/ 22982 w 271639"/>
              <a:gd name="connsiteY44" fmla="*/ 157518 h 242479"/>
              <a:gd name="connsiteX45" fmla="*/ 29105 w 271639"/>
              <a:gd name="connsiteY45" fmla="*/ 156538 h 242479"/>
              <a:gd name="connsiteX46" fmla="*/ 38168 w 271639"/>
              <a:gd name="connsiteY46" fmla="*/ 169275 h 242479"/>
              <a:gd name="connsiteX47" fmla="*/ 53354 w 271639"/>
              <a:gd name="connsiteY47" fmla="*/ 211157 h 242479"/>
              <a:gd name="connsiteX48" fmla="*/ 65601 w 271639"/>
              <a:gd name="connsiteY48" fmla="*/ 237855 h 242479"/>
              <a:gd name="connsiteX49" fmla="*/ 66826 w 271639"/>
              <a:gd name="connsiteY49" fmla="*/ 238344 h 242479"/>
              <a:gd name="connsiteX50" fmla="*/ 89116 w 271639"/>
              <a:gd name="connsiteY50" fmla="*/ 242508 h 242479"/>
              <a:gd name="connsiteX51" fmla="*/ 116549 w 271639"/>
              <a:gd name="connsiteY51" fmla="*/ 233201 h 242479"/>
              <a:gd name="connsiteX52" fmla="*/ 117529 w 271639"/>
              <a:gd name="connsiteY52" fmla="*/ 231976 h 242479"/>
              <a:gd name="connsiteX53" fmla="*/ 102587 w 271639"/>
              <a:gd name="connsiteY53" fmla="*/ 192543 h 242479"/>
              <a:gd name="connsiteX54" fmla="*/ 85687 w 271639"/>
              <a:gd name="connsiteY54" fmla="*/ 153599 h 242479"/>
              <a:gd name="connsiteX55" fmla="*/ 223343 w 271639"/>
              <a:gd name="connsiteY55" fmla="*/ 224628 h 242479"/>
              <a:gd name="connsiteX56" fmla="*/ 229222 w 271639"/>
              <a:gd name="connsiteY56" fmla="*/ 227813 h 242479"/>
              <a:gd name="connsiteX57" fmla="*/ 231182 w 271639"/>
              <a:gd name="connsiteY57" fmla="*/ 227568 h 242479"/>
              <a:gd name="connsiteX58" fmla="*/ 236080 w 271639"/>
              <a:gd name="connsiteY58" fmla="*/ 220955 h 242479"/>
              <a:gd name="connsiteX59" fmla="*/ 236080 w 271639"/>
              <a:gd name="connsiteY59" fmla="*/ 156048 h 242479"/>
              <a:gd name="connsiteX60" fmla="*/ 271597 w 271639"/>
              <a:gd name="connsiteY60" fmla="*/ 114656 h 242479"/>
              <a:gd name="connsiteX61" fmla="*/ 236080 w 271639"/>
              <a:gd name="connsiteY61" fmla="*/ 73263 h 24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1639" h="242479">
                <a:moveTo>
                  <a:pt x="235590" y="140863"/>
                </a:moveTo>
                <a:lnTo>
                  <a:pt x="235590" y="85754"/>
                </a:lnTo>
                <a:cubicBezTo>
                  <a:pt x="247838" y="88938"/>
                  <a:pt x="257145" y="99960"/>
                  <a:pt x="257145" y="113431"/>
                </a:cubicBezTo>
                <a:cubicBezTo>
                  <a:pt x="257145" y="126657"/>
                  <a:pt x="248082" y="137924"/>
                  <a:pt x="235590" y="141108"/>
                </a:cubicBezTo>
                <a:close/>
                <a:moveTo>
                  <a:pt x="221629" y="199891"/>
                </a:moveTo>
                <a:cubicBezTo>
                  <a:pt x="202768" y="179562"/>
                  <a:pt x="162843" y="146496"/>
                  <a:pt x="96954" y="139393"/>
                </a:cubicBezTo>
                <a:lnTo>
                  <a:pt x="96954" y="86979"/>
                </a:lnTo>
                <a:cubicBezTo>
                  <a:pt x="162843" y="79876"/>
                  <a:pt x="202768" y="47055"/>
                  <a:pt x="221629" y="26481"/>
                </a:cubicBezTo>
                <a:lnTo>
                  <a:pt x="221629" y="199646"/>
                </a:lnTo>
                <a:close/>
                <a:moveTo>
                  <a:pt x="102832" y="224628"/>
                </a:moveTo>
                <a:cubicBezTo>
                  <a:pt x="99893" y="226098"/>
                  <a:pt x="95239" y="227813"/>
                  <a:pt x="88626" y="227813"/>
                </a:cubicBezTo>
                <a:cubicBezTo>
                  <a:pt x="84707" y="227813"/>
                  <a:pt x="80788" y="227323"/>
                  <a:pt x="76379" y="226098"/>
                </a:cubicBezTo>
                <a:cubicBezTo>
                  <a:pt x="73195" y="225363"/>
                  <a:pt x="71970" y="225363"/>
                  <a:pt x="70010" y="222424"/>
                </a:cubicBezTo>
                <a:cubicBezTo>
                  <a:pt x="68541" y="219975"/>
                  <a:pt x="66826" y="215811"/>
                  <a:pt x="66581" y="209198"/>
                </a:cubicBezTo>
                <a:cubicBezTo>
                  <a:pt x="66581" y="208708"/>
                  <a:pt x="66581" y="208218"/>
                  <a:pt x="66336" y="207728"/>
                </a:cubicBezTo>
                <a:cubicBezTo>
                  <a:pt x="66091" y="206259"/>
                  <a:pt x="58498" y="176378"/>
                  <a:pt x="47231" y="157518"/>
                </a:cubicBezTo>
                <a:cubicBezTo>
                  <a:pt x="46986" y="157273"/>
                  <a:pt x="46496" y="156538"/>
                  <a:pt x="46006" y="155804"/>
                </a:cubicBezTo>
                <a:cubicBezTo>
                  <a:pt x="44781" y="154089"/>
                  <a:pt x="45271" y="153844"/>
                  <a:pt x="47231" y="153599"/>
                </a:cubicBezTo>
                <a:lnTo>
                  <a:pt x="70500" y="152375"/>
                </a:lnTo>
                <a:cubicBezTo>
                  <a:pt x="71235" y="164131"/>
                  <a:pt x="75154" y="187154"/>
                  <a:pt x="92790" y="202340"/>
                </a:cubicBezTo>
                <a:cubicBezTo>
                  <a:pt x="95729" y="204544"/>
                  <a:pt x="104302" y="212382"/>
                  <a:pt x="105527" y="218995"/>
                </a:cubicBezTo>
                <a:cubicBezTo>
                  <a:pt x="106017" y="222424"/>
                  <a:pt x="105037" y="223159"/>
                  <a:pt x="102343" y="224628"/>
                </a:cubicBezTo>
                <a:close/>
                <a:moveTo>
                  <a:pt x="19797" y="143067"/>
                </a:moveTo>
                <a:cubicBezTo>
                  <a:pt x="18818" y="143067"/>
                  <a:pt x="17348" y="142822"/>
                  <a:pt x="16368" y="141843"/>
                </a:cubicBezTo>
                <a:cubicBezTo>
                  <a:pt x="14654" y="140128"/>
                  <a:pt x="13919" y="136209"/>
                  <a:pt x="13919" y="131066"/>
                </a:cubicBezTo>
                <a:lnTo>
                  <a:pt x="13919" y="95796"/>
                </a:lnTo>
                <a:cubicBezTo>
                  <a:pt x="13674" y="90653"/>
                  <a:pt x="14654" y="86979"/>
                  <a:pt x="16368" y="85264"/>
                </a:cubicBezTo>
                <a:cubicBezTo>
                  <a:pt x="17348" y="84284"/>
                  <a:pt x="18818" y="84039"/>
                  <a:pt x="20042" y="84039"/>
                </a:cubicBezTo>
                <a:cubicBezTo>
                  <a:pt x="37678" y="87224"/>
                  <a:pt x="55069" y="88938"/>
                  <a:pt x="71480" y="88938"/>
                </a:cubicBezTo>
                <a:cubicBezTo>
                  <a:pt x="75399" y="88938"/>
                  <a:pt x="79318" y="88693"/>
                  <a:pt x="82992" y="88693"/>
                </a:cubicBezTo>
                <a:lnTo>
                  <a:pt x="82992" y="138903"/>
                </a:lnTo>
                <a:cubicBezTo>
                  <a:pt x="79318" y="138659"/>
                  <a:pt x="75399" y="138659"/>
                  <a:pt x="71480" y="138659"/>
                </a:cubicBezTo>
                <a:cubicBezTo>
                  <a:pt x="54824" y="138659"/>
                  <a:pt x="37678" y="140373"/>
                  <a:pt x="19797" y="143557"/>
                </a:cubicBezTo>
                <a:close/>
                <a:moveTo>
                  <a:pt x="235590" y="72038"/>
                </a:moveTo>
                <a:lnTo>
                  <a:pt x="235590" y="7132"/>
                </a:lnTo>
                <a:cubicBezTo>
                  <a:pt x="235590" y="3948"/>
                  <a:pt x="233631" y="1254"/>
                  <a:pt x="230692" y="519"/>
                </a:cubicBezTo>
                <a:cubicBezTo>
                  <a:pt x="227752" y="-461"/>
                  <a:pt x="224568" y="764"/>
                  <a:pt x="222854" y="3458"/>
                </a:cubicBezTo>
                <a:cubicBezTo>
                  <a:pt x="222364" y="4193"/>
                  <a:pt x="176315" y="74977"/>
                  <a:pt x="71725" y="74977"/>
                </a:cubicBezTo>
                <a:cubicBezTo>
                  <a:pt x="56049" y="74977"/>
                  <a:pt x="39638" y="73263"/>
                  <a:pt x="22737" y="70323"/>
                </a:cubicBezTo>
                <a:cubicBezTo>
                  <a:pt x="22737" y="70323"/>
                  <a:pt x="13919" y="68119"/>
                  <a:pt x="6571" y="75712"/>
                </a:cubicBezTo>
                <a:cubicBezTo>
                  <a:pt x="2162" y="80366"/>
                  <a:pt x="-43" y="87224"/>
                  <a:pt x="202" y="96286"/>
                </a:cubicBezTo>
                <a:lnTo>
                  <a:pt x="202" y="131311"/>
                </a:lnTo>
                <a:cubicBezTo>
                  <a:pt x="-43" y="140373"/>
                  <a:pt x="2162" y="147476"/>
                  <a:pt x="6571" y="152130"/>
                </a:cubicBezTo>
                <a:cubicBezTo>
                  <a:pt x="11224" y="157028"/>
                  <a:pt x="17103" y="157763"/>
                  <a:pt x="20042" y="157763"/>
                </a:cubicBezTo>
                <a:cubicBezTo>
                  <a:pt x="21757" y="157763"/>
                  <a:pt x="22737" y="157518"/>
                  <a:pt x="22982" y="157518"/>
                </a:cubicBezTo>
                <a:cubicBezTo>
                  <a:pt x="24941" y="157028"/>
                  <a:pt x="27146" y="156783"/>
                  <a:pt x="29105" y="156538"/>
                </a:cubicBezTo>
                <a:cubicBezTo>
                  <a:pt x="32044" y="156048"/>
                  <a:pt x="36698" y="166580"/>
                  <a:pt x="38168" y="169275"/>
                </a:cubicBezTo>
                <a:cubicBezTo>
                  <a:pt x="46251" y="184950"/>
                  <a:pt x="52130" y="206994"/>
                  <a:pt x="53354" y="211157"/>
                </a:cubicBezTo>
                <a:cubicBezTo>
                  <a:pt x="54334" y="230507"/>
                  <a:pt x="64377" y="237120"/>
                  <a:pt x="65601" y="237855"/>
                </a:cubicBezTo>
                <a:cubicBezTo>
                  <a:pt x="66091" y="238100"/>
                  <a:pt x="66336" y="238344"/>
                  <a:pt x="66826" y="238344"/>
                </a:cubicBezTo>
                <a:cubicBezTo>
                  <a:pt x="74419" y="241039"/>
                  <a:pt x="82012" y="242508"/>
                  <a:pt x="89116" y="242508"/>
                </a:cubicBezTo>
                <a:cubicBezTo>
                  <a:pt x="106507" y="242508"/>
                  <a:pt x="115569" y="234181"/>
                  <a:pt x="116549" y="233201"/>
                </a:cubicBezTo>
                <a:cubicBezTo>
                  <a:pt x="117039" y="232711"/>
                  <a:pt x="117284" y="232466"/>
                  <a:pt x="117529" y="231976"/>
                </a:cubicBezTo>
                <a:cubicBezTo>
                  <a:pt x="127082" y="216546"/>
                  <a:pt x="112385" y="199646"/>
                  <a:pt x="102587" y="192543"/>
                </a:cubicBezTo>
                <a:cubicBezTo>
                  <a:pt x="89606" y="181276"/>
                  <a:pt x="86421" y="163396"/>
                  <a:pt x="85687" y="153599"/>
                </a:cubicBezTo>
                <a:cubicBezTo>
                  <a:pt x="180724" y="159233"/>
                  <a:pt x="222854" y="223894"/>
                  <a:pt x="223343" y="224628"/>
                </a:cubicBezTo>
                <a:cubicBezTo>
                  <a:pt x="224568" y="226588"/>
                  <a:pt x="226773" y="227813"/>
                  <a:pt x="229222" y="227813"/>
                </a:cubicBezTo>
                <a:cubicBezTo>
                  <a:pt x="229957" y="227813"/>
                  <a:pt x="230447" y="227813"/>
                  <a:pt x="231182" y="227568"/>
                </a:cubicBezTo>
                <a:cubicBezTo>
                  <a:pt x="234121" y="226588"/>
                  <a:pt x="236080" y="223894"/>
                  <a:pt x="236080" y="220955"/>
                </a:cubicBezTo>
                <a:lnTo>
                  <a:pt x="236080" y="156048"/>
                </a:lnTo>
                <a:cubicBezTo>
                  <a:pt x="256166" y="152619"/>
                  <a:pt x="271597" y="135474"/>
                  <a:pt x="271597" y="114656"/>
                </a:cubicBezTo>
                <a:cubicBezTo>
                  <a:pt x="271597" y="93592"/>
                  <a:pt x="256166" y="76692"/>
                  <a:pt x="236080" y="7326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8AA122B-B7FC-425B-B994-BA5161B8673A}"/>
              </a:ext>
            </a:extLst>
          </p:cNvPr>
          <p:cNvSpPr/>
          <p:nvPr/>
        </p:nvSpPr>
        <p:spPr>
          <a:xfrm>
            <a:off x="934324" y="2748199"/>
            <a:ext cx="328091" cy="327778"/>
          </a:xfrm>
          <a:custGeom>
            <a:avLst/>
            <a:gdLst>
              <a:gd name="connsiteX0" fmla="*/ 270388 w 271149"/>
              <a:gd name="connsiteY0" fmla="*/ 120968 h 270891"/>
              <a:gd name="connsiteX1" fmla="*/ 120974 w 271149"/>
              <a:gd name="connsiteY1" fmla="*/ 270130 h 270891"/>
              <a:gd name="connsiteX2" fmla="*/ 953 w 271149"/>
              <a:gd name="connsiteY2" fmla="*/ 150115 h 270891"/>
              <a:gd name="connsiteX3" fmla="*/ 150367 w 271149"/>
              <a:gd name="connsiteY3" fmla="*/ 953 h 270891"/>
              <a:gd name="connsiteX4" fmla="*/ 270388 w 271149"/>
              <a:gd name="connsiteY4" fmla="*/ 120968 h 270891"/>
              <a:gd name="connsiteX5" fmla="*/ 135671 w 271149"/>
              <a:gd name="connsiteY5" fmla="*/ 201305 h 270891"/>
              <a:gd name="connsiteX6" fmla="*/ 121954 w 271149"/>
              <a:gd name="connsiteY6" fmla="*/ 187589 h 270891"/>
              <a:gd name="connsiteX7" fmla="*/ 135671 w 271149"/>
              <a:gd name="connsiteY7" fmla="*/ 173873 h 270891"/>
              <a:gd name="connsiteX8" fmla="*/ 149388 w 271149"/>
              <a:gd name="connsiteY8" fmla="*/ 187589 h 270891"/>
              <a:gd name="connsiteX9" fmla="*/ 135671 w 271149"/>
              <a:gd name="connsiteY9" fmla="*/ 201305 h 270891"/>
              <a:gd name="connsiteX10" fmla="*/ 39654 w 271149"/>
              <a:gd name="connsiteY10" fmla="*/ 141052 h 270891"/>
              <a:gd name="connsiteX11" fmla="*/ 23243 w 271149"/>
              <a:gd name="connsiteY11" fmla="*/ 141052 h 270891"/>
              <a:gd name="connsiteX12" fmla="*/ 20304 w 271149"/>
              <a:gd name="connsiteY12" fmla="*/ 138113 h 270891"/>
              <a:gd name="connsiteX13" fmla="*/ 20304 w 271149"/>
              <a:gd name="connsiteY13" fmla="*/ 133215 h 270891"/>
              <a:gd name="connsiteX14" fmla="*/ 23243 w 271149"/>
              <a:gd name="connsiteY14" fmla="*/ 130276 h 270891"/>
              <a:gd name="connsiteX15" fmla="*/ 39899 w 271149"/>
              <a:gd name="connsiteY15" fmla="*/ 130276 h 270891"/>
              <a:gd name="connsiteX16" fmla="*/ 42838 w 271149"/>
              <a:gd name="connsiteY16" fmla="*/ 133215 h 270891"/>
              <a:gd name="connsiteX17" fmla="*/ 42838 w 271149"/>
              <a:gd name="connsiteY17" fmla="*/ 138113 h 270891"/>
              <a:gd name="connsiteX18" fmla="*/ 39654 w 271149"/>
              <a:gd name="connsiteY18" fmla="*/ 141052 h 270891"/>
              <a:gd name="connsiteX19" fmla="*/ 48472 w 271149"/>
              <a:gd name="connsiteY19" fmla="*/ 98435 h 270891"/>
              <a:gd name="connsiteX20" fmla="*/ 47002 w 271149"/>
              <a:gd name="connsiteY20" fmla="*/ 98190 h 270891"/>
              <a:gd name="connsiteX21" fmla="*/ 32306 w 271149"/>
              <a:gd name="connsiteY21" fmla="*/ 90842 h 270891"/>
              <a:gd name="connsiteX22" fmla="*/ 30836 w 271149"/>
              <a:gd name="connsiteY22" fmla="*/ 89128 h 270891"/>
              <a:gd name="connsiteX23" fmla="*/ 31081 w 271149"/>
              <a:gd name="connsiteY23" fmla="*/ 86923 h 270891"/>
              <a:gd name="connsiteX24" fmla="*/ 33286 w 271149"/>
              <a:gd name="connsiteY24" fmla="*/ 82515 h 270891"/>
              <a:gd name="connsiteX25" fmla="*/ 35000 w 271149"/>
              <a:gd name="connsiteY25" fmla="*/ 81045 h 270891"/>
              <a:gd name="connsiteX26" fmla="*/ 37205 w 271149"/>
              <a:gd name="connsiteY26" fmla="*/ 81290 h 270891"/>
              <a:gd name="connsiteX27" fmla="*/ 51901 w 271149"/>
              <a:gd name="connsiteY27" fmla="*/ 88638 h 270891"/>
              <a:gd name="connsiteX28" fmla="*/ 53371 w 271149"/>
              <a:gd name="connsiteY28" fmla="*/ 90352 h 270891"/>
              <a:gd name="connsiteX29" fmla="*/ 53371 w 271149"/>
              <a:gd name="connsiteY29" fmla="*/ 92557 h 270891"/>
              <a:gd name="connsiteX30" fmla="*/ 51166 w 271149"/>
              <a:gd name="connsiteY30" fmla="*/ 96720 h 270891"/>
              <a:gd name="connsiteX31" fmla="*/ 48472 w 271149"/>
              <a:gd name="connsiteY31" fmla="*/ 98435 h 270891"/>
              <a:gd name="connsiteX32" fmla="*/ 73946 w 271149"/>
              <a:gd name="connsiteY32" fmla="*/ 65125 h 270891"/>
              <a:gd name="connsiteX33" fmla="*/ 71741 w 271149"/>
              <a:gd name="connsiteY33" fmla="*/ 64145 h 270891"/>
              <a:gd name="connsiteX34" fmla="*/ 61454 w 271149"/>
              <a:gd name="connsiteY34" fmla="*/ 51409 h 270891"/>
              <a:gd name="connsiteX35" fmla="*/ 60964 w 271149"/>
              <a:gd name="connsiteY35" fmla="*/ 49204 h 270891"/>
              <a:gd name="connsiteX36" fmla="*/ 61944 w 271149"/>
              <a:gd name="connsiteY36" fmla="*/ 47245 h 270891"/>
              <a:gd name="connsiteX37" fmla="*/ 65863 w 271149"/>
              <a:gd name="connsiteY37" fmla="*/ 44306 h 270891"/>
              <a:gd name="connsiteX38" fmla="*/ 70027 w 271149"/>
              <a:gd name="connsiteY38" fmla="*/ 44796 h 270891"/>
              <a:gd name="connsiteX39" fmla="*/ 80314 w 271149"/>
              <a:gd name="connsiteY39" fmla="*/ 57532 h 270891"/>
              <a:gd name="connsiteX40" fmla="*/ 80804 w 271149"/>
              <a:gd name="connsiteY40" fmla="*/ 59736 h 270891"/>
              <a:gd name="connsiteX41" fmla="*/ 79824 w 271149"/>
              <a:gd name="connsiteY41" fmla="*/ 61696 h 270891"/>
              <a:gd name="connsiteX42" fmla="*/ 75905 w 271149"/>
              <a:gd name="connsiteY42" fmla="*/ 64635 h 270891"/>
              <a:gd name="connsiteX43" fmla="*/ 73946 w 271149"/>
              <a:gd name="connsiteY43" fmla="*/ 65125 h 270891"/>
              <a:gd name="connsiteX44" fmla="*/ 111422 w 271149"/>
              <a:gd name="connsiteY44" fmla="*/ 45530 h 270891"/>
              <a:gd name="connsiteX45" fmla="*/ 109707 w 271149"/>
              <a:gd name="connsiteY45" fmla="*/ 45040 h 270891"/>
              <a:gd name="connsiteX46" fmla="*/ 108237 w 271149"/>
              <a:gd name="connsiteY46" fmla="*/ 43081 h 270891"/>
              <a:gd name="connsiteX47" fmla="*/ 104318 w 271149"/>
              <a:gd name="connsiteY47" fmla="*/ 26916 h 270891"/>
              <a:gd name="connsiteX48" fmla="*/ 106523 w 271149"/>
              <a:gd name="connsiteY48" fmla="*/ 23487 h 270891"/>
              <a:gd name="connsiteX49" fmla="*/ 111422 w 271149"/>
              <a:gd name="connsiteY49" fmla="*/ 22507 h 270891"/>
              <a:gd name="connsiteX50" fmla="*/ 113626 w 271149"/>
              <a:gd name="connsiteY50" fmla="*/ 22752 h 270891"/>
              <a:gd name="connsiteX51" fmla="*/ 115096 w 271149"/>
              <a:gd name="connsiteY51" fmla="*/ 24711 h 270891"/>
              <a:gd name="connsiteX52" fmla="*/ 119015 w 271149"/>
              <a:gd name="connsiteY52" fmla="*/ 40877 h 270891"/>
              <a:gd name="connsiteX53" fmla="*/ 118770 w 271149"/>
              <a:gd name="connsiteY53" fmla="*/ 43081 h 270891"/>
              <a:gd name="connsiteX54" fmla="*/ 116810 w 271149"/>
              <a:gd name="connsiteY54" fmla="*/ 44551 h 270891"/>
              <a:gd name="connsiteX55" fmla="*/ 112157 w 271149"/>
              <a:gd name="connsiteY55" fmla="*/ 46020 h 270891"/>
              <a:gd name="connsiteX56" fmla="*/ 111422 w 271149"/>
              <a:gd name="connsiteY56" fmla="*/ 46020 h 270891"/>
              <a:gd name="connsiteX57" fmla="*/ 160165 w 271149"/>
              <a:gd name="connsiteY57" fmla="*/ 45530 h 270891"/>
              <a:gd name="connsiteX58" fmla="*/ 159675 w 271149"/>
              <a:gd name="connsiteY58" fmla="*/ 45530 h 270891"/>
              <a:gd name="connsiteX59" fmla="*/ 154776 w 271149"/>
              <a:gd name="connsiteY59" fmla="*/ 44551 h 270891"/>
              <a:gd name="connsiteX60" fmla="*/ 152817 w 271149"/>
              <a:gd name="connsiteY60" fmla="*/ 43081 h 270891"/>
              <a:gd name="connsiteX61" fmla="*/ 152572 w 271149"/>
              <a:gd name="connsiteY61" fmla="*/ 40877 h 270891"/>
              <a:gd name="connsiteX62" fmla="*/ 156491 w 271149"/>
              <a:gd name="connsiteY62" fmla="*/ 24711 h 270891"/>
              <a:gd name="connsiteX63" fmla="*/ 157961 w 271149"/>
              <a:gd name="connsiteY63" fmla="*/ 22752 h 270891"/>
              <a:gd name="connsiteX64" fmla="*/ 160165 w 271149"/>
              <a:gd name="connsiteY64" fmla="*/ 22507 h 270891"/>
              <a:gd name="connsiteX65" fmla="*/ 165064 w 271149"/>
              <a:gd name="connsiteY65" fmla="*/ 23487 h 270891"/>
              <a:gd name="connsiteX66" fmla="*/ 167023 w 271149"/>
              <a:gd name="connsiteY66" fmla="*/ 24956 h 270891"/>
              <a:gd name="connsiteX67" fmla="*/ 167268 w 271149"/>
              <a:gd name="connsiteY67" fmla="*/ 27161 h 270891"/>
              <a:gd name="connsiteX68" fmla="*/ 163349 w 271149"/>
              <a:gd name="connsiteY68" fmla="*/ 43326 h 270891"/>
              <a:gd name="connsiteX69" fmla="*/ 161880 w 271149"/>
              <a:gd name="connsiteY69" fmla="*/ 45285 h 270891"/>
              <a:gd name="connsiteX70" fmla="*/ 160165 w 271149"/>
              <a:gd name="connsiteY70" fmla="*/ 45530 h 270891"/>
              <a:gd name="connsiteX71" fmla="*/ 190293 w 271149"/>
              <a:gd name="connsiteY71" fmla="*/ 101619 h 270891"/>
              <a:gd name="connsiteX72" fmla="*/ 190293 w 271149"/>
              <a:gd name="connsiteY72" fmla="*/ 101619 h 270891"/>
              <a:gd name="connsiteX73" fmla="*/ 190048 w 271149"/>
              <a:gd name="connsiteY73" fmla="*/ 101619 h 270891"/>
              <a:gd name="connsiteX74" fmla="*/ 189068 w 271149"/>
              <a:gd name="connsiteY74" fmla="*/ 101619 h 270891"/>
              <a:gd name="connsiteX75" fmla="*/ 188823 w 271149"/>
              <a:gd name="connsiteY75" fmla="*/ 101619 h 270891"/>
              <a:gd name="connsiteX76" fmla="*/ 156736 w 271149"/>
              <a:gd name="connsiteY76" fmla="*/ 158442 h 270891"/>
              <a:gd name="connsiteX77" fmla="*/ 171187 w 271149"/>
              <a:gd name="connsiteY77" fmla="*/ 182200 h 270891"/>
              <a:gd name="connsiteX78" fmla="*/ 252263 w 271149"/>
              <a:gd name="connsiteY78" fmla="*/ 182200 h 270891"/>
              <a:gd name="connsiteX79" fmla="*/ 261571 w 271149"/>
              <a:gd name="connsiteY79" fmla="*/ 135174 h 270891"/>
              <a:gd name="connsiteX80" fmla="*/ 127833 w 271149"/>
              <a:gd name="connsiteY80" fmla="*/ 10016 h 270891"/>
              <a:gd name="connsiteX81" fmla="*/ 11486 w 271149"/>
              <a:gd name="connsiteY81" fmla="*/ 121213 h 270891"/>
              <a:gd name="connsiteX82" fmla="*/ 19569 w 271149"/>
              <a:gd name="connsiteY82" fmla="*/ 181956 h 270891"/>
              <a:gd name="connsiteX83" fmla="*/ 100644 w 271149"/>
              <a:gd name="connsiteY83" fmla="*/ 181956 h 270891"/>
              <a:gd name="connsiteX84" fmla="*/ 136161 w 271149"/>
              <a:gd name="connsiteY84" fmla="*/ 151095 h 270891"/>
              <a:gd name="connsiteX85" fmla="*/ 148163 w 271149"/>
              <a:gd name="connsiteY85" fmla="*/ 153299 h 270891"/>
              <a:gd name="connsiteX86" fmla="*/ 180250 w 271149"/>
              <a:gd name="connsiteY86" fmla="*/ 96475 h 270891"/>
              <a:gd name="connsiteX87" fmla="*/ 180005 w 271149"/>
              <a:gd name="connsiteY87" fmla="*/ 95741 h 270891"/>
              <a:gd name="connsiteX88" fmla="*/ 179515 w 271149"/>
              <a:gd name="connsiteY88" fmla="*/ 92557 h 270891"/>
              <a:gd name="connsiteX89" fmla="*/ 188578 w 271149"/>
              <a:gd name="connsiteY89" fmla="*/ 83494 h 270891"/>
              <a:gd name="connsiteX90" fmla="*/ 197641 w 271149"/>
              <a:gd name="connsiteY90" fmla="*/ 92557 h 270891"/>
              <a:gd name="connsiteX91" fmla="*/ 190538 w 271149"/>
              <a:gd name="connsiteY91" fmla="*/ 101129 h 270891"/>
              <a:gd name="connsiteX92" fmla="*/ 197886 w 271149"/>
              <a:gd name="connsiteY92" fmla="*/ 65125 h 270891"/>
              <a:gd name="connsiteX93" fmla="*/ 195926 w 271149"/>
              <a:gd name="connsiteY93" fmla="*/ 64635 h 270891"/>
              <a:gd name="connsiteX94" fmla="*/ 192007 w 271149"/>
              <a:gd name="connsiteY94" fmla="*/ 61696 h 270891"/>
              <a:gd name="connsiteX95" fmla="*/ 191028 w 271149"/>
              <a:gd name="connsiteY95" fmla="*/ 59736 h 270891"/>
              <a:gd name="connsiteX96" fmla="*/ 191517 w 271149"/>
              <a:gd name="connsiteY96" fmla="*/ 57532 h 270891"/>
              <a:gd name="connsiteX97" fmla="*/ 201805 w 271149"/>
              <a:gd name="connsiteY97" fmla="*/ 44796 h 270891"/>
              <a:gd name="connsiteX98" fmla="*/ 203764 w 271149"/>
              <a:gd name="connsiteY98" fmla="*/ 43816 h 270891"/>
              <a:gd name="connsiteX99" fmla="*/ 205969 w 271149"/>
              <a:gd name="connsiteY99" fmla="*/ 44306 h 270891"/>
              <a:gd name="connsiteX100" fmla="*/ 209888 w 271149"/>
              <a:gd name="connsiteY100" fmla="*/ 47245 h 270891"/>
              <a:gd name="connsiteX101" fmla="*/ 210868 w 271149"/>
              <a:gd name="connsiteY101" fmla="*/ 49204 h 270891"/>
              <a:gd name="connsiteX102" fmla="*/ 210378 w 271149"/>
              <a:gd name="connsiteY102" fmla="*/ 51409 h 270891"/>
              <a:gd name="connsiteX103" fmla="*/ 200090 w 271149"/>
              <a:gd name="connsiteY103" fmla="*/ 64145 h 270891"/>
              <a:gd name="connsiteX104" fmla="*/ 197886 w 271149"/>
              <a:gd name="connsiteY104" fmla="*/ 65125 h 270891"/>
              <a:gd name="connsiteX105" fmla="*/ 223360 w 271149"/>
              <a:gd name="connsiteY105" fmla="*/ 98435 h 270891"/>
              <a:gd name="connsiteX106" fmla="*/ 220665 w 271149"/>
              <a:gd name="connsiteY106" fmla="*/ 96720 h 270891"/>
              <a:gd name="connsiteX107" fmla="*/ 218461 w 271149"/>
              <a:gd name="connsiteY107" fmla="*/ 92312 h 270891"/>
              <a:gd name="connsiteX108" fmla="*/ 218461 w 271149"/>
              <a:gd name="connsiteY108" fmla="*/ 90107 h 270891"/>
              <a:gd name="connsiteX109" fmla="*/ 219931 w 271149"/>
              <a:gd name="connsiteY109" fmla="*/ 88393 h 270891"/>
              <a:gd name="connsiteX110" fmla="*/ 234872 w 271149"/>
              <a:gd name="connsiteY110" fmla="*/ 81045 h 270891"/>
              <a:gd name="connsiteX111" fmla="*/ 237076 w 271149"/>
              <a:gd name="connsiteY111" fmla="*/ 80800 h 270891"/>
              <a:gd name="connsiteX112" fmla="*/ 238791 w 271149"/>
              <a:gd name="connsiteY112" fmla="*/ 82515 h 270891"/>
              <a:gd name="connsiteX113" fmla="*/ 240996 w 271149"/>
              <a:gd name="connsiteY113" fmla="*/ 86923 h 270891"/>
              <a:gd name="connsiteX114" fmla="*/ 239526 w 271149"/>
              <a:gd name="connsiteY114" fmla="*/ 90842 h 270891"/>
              <a:gd name="connsiteX115" fmla="*/ 224829 w 271149"/>
              <a:gd name="connsiteY115" fmla="*/ 98190 h 270891"/>
              <a:gd name="connsiteX116" fmla="*/ 223360 w 271149"/>
              <a:gd name="connsiteY116" fmla="*/ 98435 h 270891"/>
              <a:gd name="connsiteX117" fmla="*/ 248344 w 271149"/>
              <a:gd name="connsiteY117" fmla="*/ 141052 h 270891"/>
              <a:gd name="connsiteX118" fmla="*/ 231688 w 271149"/>
              <a:gd name="connsiteY118" fmla="*/ 141052 h 270891"/>
              <a:gd name="connsiteX119" fmla="*/ 228748 w 271149"/>
              <a:gd name="connsiteY119" fmla="*/ 138113 h 270891"/>
              <a:gd name="connsiteX120" fmla="*/ 228748 w 271149"/>
              <a:gd name="connsiteY120" fmla="*/ 133215 h 270891"/>
              <a:gd name="connsiteX121" fmla="*/ 231688 w 271149"/>
              <a:gd name="connsiteY121" fmla="*/ 130276 h 270891"/>
              <a:gd name="connsiteX122" fmla="*/ 248344 w 271149"/>
              <a:gd name="connsiteY122" fmla="*/ 130276 h 270891"/>
              <a:gd name="connsiteX123" fmla="*/ 251283 w 271149"/>
              <a:gd name="connsiteY123" fmla="*/ 133215 h 270891"/>
              <a:gd name="connsiteX124" fmla="*/ 251283 w 271149"/>
              <a:gd name="connsiteY124" fmla="*/ 138113 h 270891"/>
              <a:gd name="connsiteX125" fmla="*/ 248344 w 271149"/>
              <a:gd name="connsiteY125" fmla="*/ 141052 h 270891"/>
              <a:gd name="connsiteX126" fmla="*/ 247854 w 271149"/>
              <a:gd name="connsiteY126" fmla="*/ 192243 h 270891"/>
              <a:gd name="connsiteX127" fmla="*/ 161635 w 271149"/>
              <a:gd name="connsiteY127" fmla="*/ 192243 h 270891"/>
              <a:gd name="connsiteX128" fmla="*/ 161635 w 271149"/>
              <a:gd name="connsiteY128" fmla="*/ 187344 h 270891"/>
              <a:gd name="connsiteX129" fmla="*/ 130282 w 271149"/>
              <a:gd name="connsiteY129" fmla="*/ 162606 h 270891"/>
              <a:gd name="connsiteX130" fmla="*/ 110442 w 271149"/>
              <a:gd name="connsiteY130" fmla="*/ 188324 h 270891"/>
              <a:gd name="connsiteX131" fmla="*/ 110442 w 271149"/>
              <a:gd name="connsiteY131" fmla="*/ 192732 h 270891"/>
              <a:gd name="connsiteX132" fmla="*/ 24223 w 271149"/>
              <a:gd name="connsiteY132" fmla="*/ 192732 h 270891"/>
              <a:gd name="connsiteX133" fmla="*/ 135916 w 271149"/>
              <a:gd name="connsiteY133" fmla="*/ 261067 h 270891"/>
              <a:gd name="connsiteX134" fmla="*/ 247609 w 271149"/>
              <a:gd name="connsiteY134" fmla="*/ 192243 h 27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71149" h="270891">
                <a:moveTo>
                  <a:pt x="270388" y="120968"/>
                </a:moveTo>
                <a:cubicBezTo>
                  <a:pt x="279451" y="207183"/>
                  <a:pt x="207194" y="279437"/>
                  <a:pt x="120974" y="270130"/>
                </a:cubicBezTo>
                <a:cubicBezTo>
                  <a:pt x="58269" y="263517"/>
                  <a:pt x="7812" y="213061"/>
                  <a:pt x="953" y="150115"/>
                </a:cubicBezTo>
                <a:cubicBezTo>
                  <a:pt x="-8110" y="64145"/>
                  <a:pt x="64148" y="-8109"/>
                  <a:pt x="150367" y="953"/>
                </a:cubicBezTo>
                <a:cubicBezTo>
                  <a:pt x="213072" y="7811"/>
                  <a:pt x="263530" y="58267"/>
                  <a:pt x="270388" y="120968"/>
                </a:cubicBezTo>
                <a:close/>
                <a:moveTo>
                  <a:pt x="135671" y="201305"/>
                </a:moveTo>
                <a:cubicBezTo>
                  <a:pt x="128078" y="201305"/>
                  <a:pt x="121954" y="194937"/>
                  <a:pt x="121954" y="187589"/>
                </a:cubicBezTo>
                <a:cubicBezTo>
                  <a:pt x="121954" y="179996"/>
                  <a:pt x="128323" y="173873"/>
                  <a:pt x="135671" y="173873"/>
                </a:cubicBezTo>
                <a:cubicBezTo>
                  <a:pt x="143019" y="173873"/>
                  <a:pt x="149388" y="180241"/>
                  <a:pt x="149388" y="187589"/>
                </a:cubicBezTo>
                <a:cubicBezTo>
                  <a:pt x="149388" y="194937"/>
                  <a:pt x="143509" y="201305"/>
                  <a:pt x="135671" y="201305"/>
                </a:cubicBezTo>
                <a:close/>
                <a:moveTo>
                  <a:pt x="39654" y="141052"/>
                </a:moveTo>
                <a:lnTo>
                  <a:pt x="23243" y="141052"/>
                </a:lnTo>
                <a:cubicBezTo>
                  <a:pt x="21528" y="141052"/>
                  <a:pt x="20304" y="139583"/>
                  <a:pt x="20304" y="138113"/>
                </a:cubicBezTo>
                <a:lnTo>
                  <a:pt x="20304" y="133215"/>
                </a:lnTo>
                <a:cubicBezTo>
                  <a:pt x="20304" y="131500"/>
                  <a:pt x="21773" y="130276"/>
                  <a:pt x="23243" y="130276"/>
                </a:cubicBezTo>
                <a:lnTo>
                  <a:pt x="39899" y="130276"/>
                </a:lnTo>
                <a:cubicBezTo>
                  <a:pt x="41614" y="130276"/>
                  <a:pt x="42838" y="131745"/>
                  <a:pt x="42838" y="133215"/>
                </a:cubicBezTo>
                <a:lnTo>
                  <a:pt x="42838" y="138113"/>
                </a:lnTo>
                <a:cubicBezTo>
                  <a:pt x="42593" y="139828"/>
                  <a:pt x="41124" y="141052"/>
                  <a:pt x="39654" y="141052"/>
                </a:cubicBezTo>
                <a:close/>
                <a:moveTo>
                  <a:pt x="48472" y="98435"/>
                </a:moveTo>
                <a:cubicBezTo>
                  <a:pt x="48227" y="98435"/>
                  <a:pt x="47737" y="98435"/>
                  <a:pt x="47002" y="98190"/>
                </a:cubicBezTo>
                <a:lnTo>
                  <a:pt x="32306" y="90842"/>
                </a:lnTo>
                <a:cubicBezTo>
                  <a:pt x="31571" y="90597"/>
                  <a:pt x="30836" y="89862"/>
                  <a:pt x="30836" y="89128"/>
                </a:cubicBezTo>
                <a:cubicBezTo>
                  <a:pt x="30591" y="88638"/>
                  <a:pt x="30591" y="87658"/>
                  <a:pt x="31081" y="86923"/>
                </a:cubicBezTo>
                <a:lnTo>
                  <a:pt x="33286" y="82515"/>
                </a:lnTo>
                <a:cubicBezTo>
                  <a:pt x="33530" y="81780"/>
                  <a:pt x="34020" y="81045"/>
                  <a:pt x="35000" y="81045"/>
                </a:cubicBezTo>
                <a:cubicBezTo>
                  <a:pt x="35735" y="80800"/>
                  <a:pt x="36715" y="80800"/>
                  <a:pt x="37205" y="81290"/>
                </a:cubicBezTo>
                <a:lnTo>
                  <a:pt x="51901" y="88638"/>
                </a:lnTo>
                <a:cubicBezTo>
                  <a:pt x="52636" y="88883"/>
                  <a:pt x="53371" y="89617"/>
                  <a:pt x="53371" y="90352"/>
                </a:cubicBezTo>
                <a:cubicBezTo>
                  <a:pt x="53616" y="91087"/>
                  <a:pt x="53616" y="92067"/>
                  <a:pt x="53371" y="92557"/>
                </a:cubicBezTo>
                <a:lnTo>
                  <a:pt x="51166" y="96720"/>
                </a:lnTo>
                <a:cubicBezTo>
                  <a:pt x="50676" y="97700"/>
                  <a:pt x="49452" y="98435"/>
                  <a:pt x="48472" y="98435"/>
                </a:cubicBezTo>
                <a:close/>
                <a:moveTo>
                  <a:pt x="73946" y="65125"/>
                </a:moveTo>
                <a:cubicBezTo>
                  <a:pt x="73211" y="65125"/>
                  <a:pt x="72231" y="64880"/>
                  <a:pt x="71741" y="64145"/>
                </a:cubicBezTo>
                <a:lnTo>
                  <a:pt x="61454" y="51409"/>
                </a:lnTo>
                <a:cubicBezTo>
                  <a:pt x="60964" y="50919"/>
                  <a:pt x="60719" y="49939"/>
                  <a:pt x="60964" y="49204"/>
                </a:cubicBezTo>
                <a:cubicBezTo>
                  <a:pt x="60964" y="48469"/>
                  <a:pt x="61454" y="47735"/>
                  <a:pt x="61944" y="47245"/>
                </a:cubicBezTo>
                <a:lnTo>
                  <a:pt x="65863" y="44306"/>
                </a:lnTo>
                <a:cubicBezTo>
                  <a:pt x="67332" y="43326"/>
                  <a:pt x="68802" y="43571"/>
                  <a:pt x="70027" y="44796"/>
                </a:cubicBezTo>
                <a:lnTo>
                  <a:pt x="80314" y="57532"/>
                </a:lnTo>
                <a:cubicBezTo>
                  <a:pt x="80804" y="58022"/>
                  <a:pt x="80804" y="59001"/>
                  <a:pt x="80804" y="59736"/>
                </a:cubicBezTo>
                <a:cubicBezTo>
                  <a:pt x="80804" y="60471"/>
                  <a:pt x="80314" y="61451"/>
                  <a:pt x="79824" y="61696"/>
                </a:cubicBezTo>
                <a:lnTo>
                  <a:pt x="75905" y="64635"/>
                </a:lnTo>
                <a:cubicBezTo>
                  <a:pt x="75415" y="64880"/>
                  <a:pt x="74925" y="65125"/>
                  <a:pt x="73946" y="65125"/>
                </a:cubicBezTo>
                <a:close/>
                <a:moveTo>
                  <a:pt x="111422" y="45530"/>
                </a:moveTo>
                <a:cubicBezTo>
                  <a:pt x="110932" y="45530"/>
                  <a:pt x="110442" y="45285"/>
                  <a:pt x="109707" y="45040"/>
                </a:cubicBezTo>
                <a:cubicBezTo>
                  <a:pt x="109217" y="44796"/>
                  <a:pt x="108727" y="44061"/>
                  <a:pt x="108237" y="43081"/>
                </a:cubicBezTo>
                <a:lnTo>
                  <a:pt x="104318" y="26916"/>
                </a:lnTo>
                <a:cubicBezTo>
                  <a:pt x="104073" y="25201"/>
                  <a:pt x="104808" y="23732"/>
                  <a:pt x="106523" y="23487"/>
                </a:cubicBezTo>
                <a:lnTo>
                  <a:pt x="111422" y="22507"/>
                </a:lnTo>
                <a:cubicBezTo>
                  <a:pt x="112157" y="22262"/>
                  <a:pt x="113136" y="22507"/>
                  <a:pt x="113626" y="22752"/>
                </a:cubicBezTo>
                <a:cubicBezTo>
                  <a:pt x="114116" y="23242"/>
                  <a:pt x="114606" y="23732"/>
                  <a:pt x="115096" y="24711"/>
                </a:cubicBezTo>
                <a:lnTo>
                  <a:pt x="119015" y="40877"/>
                </a:lnTo>
                <a:cubicBezTo>
                  <a:pt x="119260" y="41611"/>
                  <a:pt x="119015" y="42591"/>
                  <a:pt x="118770" y="43081"/>
                </a:cubicBezTo>
                <a:cubicBezTo>
                  <a:pt x="118280" y="43571"/>
                  <a:pt x="117790" y="44061"/>
                  <a:pt x="116810" y="44551"/>
                </a:cubicBezTo>
                <a:lnTo>
                  <a:pt x="112157" y="46020"/>
                </a:lnTo>
                <a:cubicBezTo>
                  <a:pt x="111912" y="46020"/>
                  <a:pt x="111667" y="46020"/>
                  <a:pt x="111422" y="46020"/>
                </a:cubicBezTo>
                <a:close/>
                <a:moveTo>
                  <a:pt x="160165" y="45530"/>
                </a:moveTo>
                <a:cubicBezTo>
                  <a:pt x="159920" y="45530"/>
                  <a:pt x="159920" y="45530"/>
                  <a:pt x="159675" y="45530"/>
                </a:cubicBezTo>
                <a:lnTo>
                  <a:pt x="154776" y="44551"/>
                </a:lnTo>
                <a:cubicBezTo>
                  <a:pt x="154041" y="44306"/>
                  <a:pt x="153307" y="44061"/>
                  <a:pt x="152817" y="43081"/>
                </a:cubicBezTo>
                <a:cubicBezTo>
                  <a:pt x="152572" y="42591"/>
                  <a:pt x="152327" y="41611"/>
                  <a:pt x="152572" y="40877"/>
                </a:cubicBezTo>
                <a:lnTo>
                  <a:pt x="156491" y="24711"/>
                </a:lnTo>
                <a:cubicBezTo>
                  <a:pt x="156736" y="23977"/>
                  <a:pt x="156981" y="23242"/>
                  <a:pt x="157961" y="22752"/>
                </a:cubicBezTo>
                <a:cubicBezTo>
                  <a:pt x="158695" y="22262"/>
                  <a:pt x="159430" y="22262"/>
                  <a:pt x="160165" y="22507"/>
                </a:cubicBezTo>
                <a:lnTo>
                  <a:pt x="165064" y="23487"/>
                </a:lnTo>
                <a:cubicBezTo>
                  <a:pt x="165799" y="23732"/>
                  <a:pt x="166533" y="23977"/>
                  <a:pt x="167023" y="24956"/>
                </a:cubicBezTo>
                <a:cubicBezTo>
                  <a:pt x="167513" y="25446"/>
                  <a:pt x="167513" y="26426"/>
                  <a:pt x="167268" y="27161"/>
                </a:cubicBezTo>
                <a:lnTo>
                  <a:pt x="163349" y="43326"/>
                </a:lnTo>
                <a:cubicBezTo>
                  <a:pt x="163104" y="44061"/>
                  <a:pt x="162859" y="44796"/>
                  <a:pt x="161880" y="45285"/>
                </a:cubicBezTo>
                <a:cubicBezTo>
                  <a:pt x="161635" y="45530"/>
                  <a:pt x="161145" y="45530"/>
                  <a:pt x="160165" y="45530"/>
                </a:cubicBezTo>
                <a:close/>
                <a:moveTo>
                  <a:pt x="190293" y="101619"/>
                </a:moveTo>
                <a:lnTo>
                  <a:pt x="190293" y="101619"/>
                </a:lnTo>
                <a:lnTo>
                  <a:pt x="190048" y="101619"/>
                </a:lnTo>
                <a:lnTo>
                  <a:pt x="189068" y="101619"/>
                </a:lnTo>
                <a:lnTo>
                  <a:pt x="188823" y="101619"/>
                </a:lnTo>
                <a:lnTo>
                  <a:pt x="156736" y="158442"/>
                </a:lnTo>
                <a:cubicBezTo>
                  <a:pt x="164329" y="163831"/>
                  <a:pt x="169473" y="172648"/>
                  <a:pt x="171187" y="182200"/>
                </a:cubicBezTo>
                <a:lnTo>
                  <a:pt x="252263" y="182200"/>
                </a:lnTo>
                <a:cubicBezTo>
                  <a:pt x="258386" y="167505"/>
                  <a:pt x="261571" y="151829"/>
                  <a:pt x="261571" y="135174"/>
                </a:cubicBezTo>
                <a:cubicBezTo>
                  <a:pt x="261571" y="63165"/>
                  <a:pt x="200825" y="5362"/>
                  <a:pt x="127833" y="10016"/>
                </a:cubicBezTo>
                <a:cubicBezTo>
                  <a:pt x="67577" y="13935"/>
                  <a:pt x="17854" y="61206"/>
                  <a:pt x="11486" y="121213"/>
                </a:cubicBezTo>
                <a:cubicBezTo>
                  <a:pt x="9036" y="142767"/>
                  <a:pt x="12221" y="163586"/>
                  <a:pt x="19569" y="181956"/>
                </a:cubicBezTo>
                <a:lnTo>
                  <a:pt x="100644" y="181956"/>
                </a:lnTo>
                <a:cubicBezTo>
                  <a:pt x="103339" y="164566"/>
                  <a:pt x="118035" y="151095"/>
                  <a:pt x="136161" y="151095"/>
                </a:cubicBezTo>
                <a:cubicBezTo>
                  <a:pt x="140570" y="151095"/>
                  <a:pt x="144244" y="151829"/>
                  <a:pt x="148163" y="153299"/>
                </a:cubicBezTo>
                <a:lnTo>
                  <a:pt x="180250" y="96475"/>
                </a:lnTo>
                <a:lnTo>
                  <a:pt x="180005" y="95741"/>
                </a:lnTo>
                <a:cubicBezTo>
                  <a:pt x="179515" y="94761"/>
                  <a:pt x="179515" y="93536"/>
                  <a:pt x="179515" y="92557"/>
                </a:cubicBezTo>
                <a:cubicBezTo>
                  <a:pt x="179515" y="87658"/>
                  <a:pt x="183679" y="83494"/>
                  <a:pt x="188578" y="83494"/>
                </a:cubicBezTo>
                <a:cubicBezTo>
                  <a:pt x="193477" y="83494"/>
                  <a:pt x="197641" y="87658"/>
                  <a:pt x="197641" y="92557"/>
                </a:cubicBezTo>
                <a:cubicBezTo>
                  <a:pt x="197641" y="96720"/>
                  <a:pt x="194702" y="100639"/>
                  <a:pt x="190538" y="101129"/>
                </a:cubicBezTo>
                <a:close/>
                <a:moveTo>
                  <a:pt x="197886" y="65125"/>
                </a:moveTo>
                <a:cubicBezTo>
                  <a:pt x="197151" y="65125"/>
                  <a:pt x="196416" y="64880"/>
                  <a:pt x="195926" y="64635"/>
                </a:cubicBezTo>
                <a:lnTo>
                  <a:pt x="192007" y="61696"/>
                </a:lnTo>
                <a:cubicBezTo>
                  <a:pt x="191517" y="61206"/>
                  <a:pt x="191028" y="60226"/>
                  <a:pt x="191028" y="59736"/>
                </a:cubicBezTo>
                <a:cubicBezTo>
                  <a:pt x="191028" y="59246"/>
                  <a:pt x="191028" y="58267"/>
                  <a:pt x="191517" y="57532"/>
                </a:cubicBezTo>
                <a:lnTo>
                  <a:pt x="201805" y="44796"/>
                </a:lnTo>
                <a:cubicBezTo>
                  <a:pt x="202295" y="44306"/>
                  <a:pt x="202785" y="43816"/>
                  <a:pt x="203764" y="43816"/>
                </a:cubicBezTo>
                <a:cubicBezTo>
                  <a:pt x="204499" y="43816"/>
                  <a:pt x="205479" y="43816"/>
                  <a:pt x="205969" y="44306"/>
                </a:cubicBezTo>
                <a:lnTo>
                  <a:pt x="209888" y="47245"/>
                </a:lnTo>
                <a:cubicBezTo>
                  <a:pt x="210378" y="47735"/>
                  <a:pt x="210868" y="48225"/>
                  <a:pt x="210868" y="49204"/>
                </a:cubicBezTo>
                <a:cubicBezTo>
                  <a:pt x="210868" y="49939"/>
                  <a:pt x="210868" y="50919"/>
                  <a:pt x="210378" y="51409"/>
                </a:cubicBezTo>
                <a:lnTo>
                  <a:pt x="200090" y="64145"/>
                </a:lnTo>
                <a:cubicBezTo>
                  <a:pt x="199845" y="64635"/>
                  <a:pt x="199111" y="65125"/>
                  <a:pt x="197886" y="65125"/>
                </a:cubicBezTo>
                <a:close/>
                <a:moveTo>
                  <a:pt x="223360" y="98435"/>
                </a:moveTo>
                <a:cubicBezTo>
                  <a:pt x="222380" y="98435"/>
                  <a:pt x="221155" y="97945"/>
                  <a:pt x="220665" y="96720"/>
                </a:cubicBezTo>
                <a:lnTo>
                  <a:pt x="218461" y="92312"/>
                </a:lnTo>
                <a:cubicBezTo>
                  <a:pt x="218216" y="91577"/>
                  <a:pt x="218216" y="90597"/>
                  <a:pt x="218461" y="90107"/>
                </a:cubicBezTo>
                <a:cubicBezTo>
                  <a:pt x="218706" y="89373"/>
                  <a:pt x="219196" y="88638"/>
                  <a:pt x="219931" y="88393"/>
                </a:cubicBezTo>
                <a:lnTo>
                  <a:pt x="234872" y="81045"/>
                </a:lnTo>
                <a:cubicBezTo>
                  <a:pt x="235362" y="80800"/>
                  <a:pt x="236342" y="80555"/>
                  <a:pt x="237076" y="80800"/>
                </a:cubicBezTo>
                <a:cubicBezTo>
                  <a:pt x="237811" y="81045"/>
                  <a:pt x="238546" y="81535"/>
                  <a:pt x="238791" y="82515"/>
                </a:cubicBezTo>
                <a:lnTo>
                  <a:pt x="240996" y="86923"/>
                </a:lnTo>
                <a:cubicBezTo>
                  <a:pt x="241730" y="88393"/>
                  <a:pt x="240996" y="90107"/>
                  <a:pt x="239526" y="90842"/>
                </a:cubicBezTo>
                <a:lnTo>
                  <a:pt x="224829" y="98190"/>
                </a:lnTo>
                <a:cubicBezTo>
                  <a:pt x="224340" y="98435"/>
                  <a:pt x="223850" y="98435"/>
                  <a:pt x="223360" y="98435"/>
                </a:cubicBezTo>
                <a:close/>
                <a:moveTo>
                  <a:pt x="248344" y="141052"/>
                </a:moveTo>
                <a:lnTo>
                  <a:pt x="231688" y="141052"/>
                </a:lnTo>
                <a:cubicBezTo>
                  <a:pt x="229973" y="141052"/>
                  <a:pt x="228748" y="139583"/>
                  <a:pt x="228748" y="138113"/>
                </a:cubicBezTo>
                <a:lnTo>
                  <a:pt x="228748" y="133215"/>
                </a:lnTo>
                <a:cubicBezTo>
                  <a:pt x="228748" y="131500"/>
                  <a:pt x="230218" y="130276"/>
                  <a:pt x="231688" y="130276"/>
                </a:cubicBezTo>
                <a:lnTo>
                  <a:pt x="248344" y="130276"/>
                </a:lnTo>
                <a:cubicBezTo>
                  <a:pt x="250058" y="130276"/>
                  <a:pt x="251283" y="131745"/>
                  <a:pt x="251283" y="133215"/>
                </a:cubicBezTo>
                <a:lnTo>
                  <a:pt x="251283" y="138113"/>
                </a:lnTo>
                <a:cubicBezTo>
                  <a:pt x="251283" y="139828"/>
                  <a:pt x="249813" y="141052"/>
                  <a:pt x="248344" y="141052"/>
                </a:cubicBezTo>
                <a:close/>
                <a:moveTo>
                  <a:pt x="247854" y="192243"/>
                </a:moveTo>
                <a:lnTo>
                  <a:pt x="161635" y="192243"/>
                </a:lnTo>
                <a:lnTo>
                  <a:pt x="161635" y="187344"/>
                </a:lnTo>
                <a:cubicBezTo>
                  <a:pt x="161635" y="171179"/>
                  <a:pt x="146938" y="158687"/>
                  <a:pt x="130282" y="162606"/>
                </a:cubicBezTo>
                <a:cubicBezTo>
                  <a:pt x="118525" y="165055"/>
                  <a:pt x="110442" y="176322"/>
                  <a:pt x="110442" y="188324"/>
                </a:cubicBezTo>
                <a:lnTo>
                  <a:pt x="110442" y="192732"/>
                </a:lnTo>
                <a:lnTo>
                  <a:pt x="24223" y="192732"/>
                </a:lnTo>
                <a:cubicBezTo>
                  <a:pt x="45043" y="233146"/>
                  <a:pt x="87173" y="261067"/>
                  <a:pt x="135916" y="261067"/>
                </a:cubicBezTo>
                <a:cubicBezTo>
                  <a:pt x="184659" y="261067"/>
                  <a:pt x="227034" y="232901"/>
                  <a:pt x="247609" y="19224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52483D-0792-4FA7-9B95-F1E4A4266CF3}"/>
              </a:ext>
            </a:extLst>
          </p:cNvPr>
          <p:cNvSpPr/>
          <p:nvPr/>
        </p:nvSpPr>
        <p:spPr>
          <a:xfrm>
            <a:off x="4642952" y="2050306"/>
            <a:ext cx="328091" cy="328371"/>
          </a:xfrm>
          <a:custGeom>
            <a:avLst/>
            <a:gdLst>
              <a:gd name="connsiteX0" fmla="*/ 134901 w 271149"/>
              <a:gd name="connsiteY0" fmla="*/ 429 h 271380"/>
              <a:gd name="connsiteX1" fmla="*/ 168948 w 271149"/>
              <a:gd name="connsiteY1" fmla="*/ 429 h 271380"/>
              <a:gd name="connsiteX2" fmla="*/ 173602 w 271149"/>
              <a:gd name="connsiteY2" fmla="*/ 5817 h 271380"/>
              <a:gd name="connsiteX3" fmla="*/ 173602 w 271149"/>
              <a:gd name="connsiteY3" fmla="*/ 27616 h 271380"/>
              <a:gd name="connsiteX4" fmla="*/ 167968 w 271149"/>
              <a:gd name="connsiteY4" fmla="*/ 33004 h 271380"/>
              <a:gd name="connsiteX5" fmla="*/ 141025 w 271149"/>
              <a:gd name="connsiteY5" fmla="*/ 33004 h 271380"/>
              <a:gd name="connsiteX6" fmla="*/ 141025 w 271149"/>
              <a:gd name="connsiteY6" fmla="*/ 54803 h 271380"/>
              <a:gd name="connsiteX7" fmla="*/ 183400 w 271149"/>
              <a:gd name="connsiteY7" fmla="*/ 77091 h 271380"/>
              <a:gd name="connsiteX8" fmla="*/ 200545 w 271149"/>
              <a:gd name="connsiteY8" fmla="*/ 119709 h 271380"/>
              <a:gd name="connsiteX9" fmla="*/ 216957 w 271149"/>
              <a:gd name="connsiteY9" fmla="*/ 119709 h 271380"/>
              <a:gd name="connsiteX10" fmla="*/ 216957 w 271149"/>
              <a:gd name="connsiteY10" fmla="*/ 130486 h 271380"/>
              <a:gd name="connsiteX11" fmla="*/ 195157 w 271149"/>
              <a:gd name="connsiteY11" fmla="*/ 130486 h 271380"/>
              <a:gd name="connsiteX12" fmla="*/ 195157 w 271149"/>
              <a:gd name="connsiteY12" fmla="*/ 141263 h 271380"/>
              <a:gd name="connsiteX13" fmla="*/ 271089 w 271149"/>
              <a:gd name="connsiteY13" fmla="*/ 141263 h 271380"/>
              <a:gd name="connsiteX14" fmla="*/ 271089 w 271149"/>
              <a:gd name="connsiteY14" fmla="*/ 152039 h 271380"/>
              <a:gd name="connsiteX15" fmla="*/ 260311 w 271149"/>
              <a:gd name="connsiteY15" fmla="*/ 152039 h 271380"/>
              <a:gd name="connsiteX16" fmla="*/ 260311 w 271149"/>
              <a:gd name="connsiteY16" fmla="*/ 244377 h 271380"/>
              <a:gd name="connsiteX17" fmla="*/ 254677 w 271149"/>
              <a:gd name="connsiteY17" fmla="*/ 249766 h 271380"/>
              <a:gd name="connsiteX18" fmla="*/ 214997 w 271149"/>
              <a:gd name="connsiteY18" fmla="*/ 249766 h 271380"/>
              <a:gd name="connsiteX19" fmla="*/ 221855 w 271149"/>
              <a:gd name="connsiteY19" fmla="*/ 263972 h 271380"/>
              <a:gd name="connsiteX20" fmla="*/ 217691 w 271149"/>
              <a:gd name="connsiteY20" fmla="*/ 271320 h 271380"/>
              <a:gd name="connsiteX21" fmla="*/ 53581 w 271149"/>
              <a:gd name="connsiteY21" fmla="*/ 271320 h 271380"/>
              <a:gd name="connsiteX22" fmla="*/ 49417 w 271149"/>
              <a:gd name="connsiteY22" fmla="*/ 263727 h 271380"/>
              <a:gd name="connsiteX23" fmla="*/ 56520 w 271149"/>
              <a:gd name="connsiteY23" fmla="*/ 249521 h 271380"/>
              <a:gd name="connsiteX24" fmla="*/ 16595 w 271149"/>
              <a:gd name="connsiteY24" fmla="*/ 249521 h 271380"/>
              <a:gd name="connsiteX25" fmla="*/ 10961 w 271149"/>
              <a:gd name="connsiteY25" fmla="*/ 244133 h 271380"/>
              <a:gd name="connsiteX26" fmla="*/ 10961 w 271149"/>
              <a:gd name="connsiteY26" fmla="*/ 151794 h 271380"/>
              <a:gd name="connsiteX27" fmla="*/ 184 w 271149"/>
              <a:gd name="connsiteY27" fmla="*/ 151794 h 271380"/>
              <a:gd name="connsiteX28" fmla="*/ 184 w 271149"/>
              <a:gd name="connsiteY28" fmla="*/ 141018 h 271380"/>
              <a:gd name="connsiteX29" fmla="*/ 76115 w 271149"/>
              <a:gd name="connsiteY29" fmla="*/ 141018 h 271380"/>
              <a:gd name="connsiteX30" fmla="*/ 76115 w 271149"/>
              <a:gd name="connsiteY30" fmla="*/ 130241 h 271380"/>
              <a:gd name="connsiteX31" fmla="*/ 54316 w 271149"/>
              <a:gd name="connsiteY31" fmla="*/ 130241 h 271380"/>
              <a:gd name="connsiteX32" fmla="*/ 54316 w 271149"/>
              <a:gd name="connsiteY32" fmla="*/ 119464 h 271380"/>
              <a:gd name="connsiteX33" fmla="*/ 70727 w 271149"/>
              <a:gd name="connsiteY33" fmla="*/ 119464 h 271380"/>
              <a:gd name="connsiteX34" fmla="*/ 87138 w 271149"/>
              <a:gd name="connsiteY34" fmla="*/ 77581 h 271380"/>
              <a:gd name="connsiteX35" fmla="*/ 130247 w 271149"/>
              <a:gd name="connsiteY35" fmla="*/ 54313 h 271380"/>
              <a:gd name="connsiteX36" fmla="*/ 130247 w 271149"/>
              <a:gd name="connsiteY36" fmla="*/ 5572 h 271380"/>
              <a:gd name="connsiteX37" fmla="*/ 134901 w 271149"/>
              <a:gd name="connsiteY37" fmla="*/ 184 h 271380"/>
              <a:gd name="connsiteX38" fmla="*/ 209363 w 271149"/>
              <a:gd name="connsiteY38" fmla="*/ 174328 h 271380"/>
              <a:gd name="connsiteX39" fmla="*/ 212303 w 271149"/>
              <a:gd name="connsiteY39" fmla="*/ 173838 h 271380"/>
              <a:gd name="connsiteX40" fmla="*/ 233123 w 271149"/>
              <a:gd name="connsiteY40" fmla="*/ 173838 h 271380"/>
              <a:gd name="connsiteX41" fmla="*/ 238756 w 271149"/>
              <a:gd name="connsiteY41" fmla="*/ 179226 h 271380"/>
              <a:gd name="connsiteX42" fmla="*/ 238756 w 271149"/>
              <a:gd name="connsiteY42" fmla="*/ 201025 h 271380"/>
              <a:gd name="connsiteX43" fmla="*/ 233123 w 271149"/>
              <a:gd name="connsiteY43" fmla="*/ 206414 h 271380"/>
              <a:gd name="connsiteX44" fmla="*/ 211568 w 271149"/>
              <a:gd name="connsiteY44" fmla="*/ 206414 h 271380"/>
              <a:gd name="connsiteX45" fmla="*/ 206424 w 271149"/>
              <a:gd name="connsiteY45" fmla="*/ 201025 h 271380"/>
              <a:gd name="connsiteX46" fmla="*/ 206424 w 271149"/>
              <a:gd name="connsiteY46" fmla="*/ 179226 h 271380"/>
              <a:gd name="connsiteX47" fmla="*/ 209608 w 271149"/>
              <a:gd name="connsiteY47" fmla="*/ 174328 h 271380"/>
              <a:gd name="connsiteX48" fmla="*/ 216957 w 271149"/>
              <a:gd name="connsiteY48" fmla="*/ 184860 h 271380"/>
              <a:gd name="connsiteX49" fmla="*/ 216957 w 271149"/>
              <a:gd name="connsiteY49" fmla="*/ 195637 h 271380"/>
              <a:gd name="connsiteX50" fmla="*/ 227734 w 271149"/>
              <a:gd name="connsiteY50" fmla="*/ 195637 h 271380"/>
              <a:gd name="connsiteX51" fmla="*/ 227734 w 271149"/>
              <a:gd name="connsiteY51" fmla="*/ 184860 h 271380"/>
              <a:gd name="connsiteX52" fmla="*/ 216957 w 271149"/>
              <a:gd name="connsiteY52" fmla="*/ 184860 h 271380"/>
              <a:gd name="connsiteX53" fmla="*/ 36190 w 271149"/>
              <a:gd name="connsiteY53" fmla="*/ 174328 h 271380"/>
              <a:gd name="connsiteX54" fmla="*/ 40844 w 271149"/>
              <a:gd name="connsiteY54" fmla="*/ 174083 h 271380"/>
              <a:gd name="connsiteX55" fmla="*/ 59949 w 271149"/>
              <a:gd name="connsiteY55" fmla="*/ 174083 h 271380"/>
              <a:gd name="connsiteX56" fmla="*/ 65093 w 271149"/>
              <a:gd name="connsiteY56" fmla="*/ 179471 h 271380"/>
              <a:gd name="connsiteX57" fmla="*/ 65093 w 271149"/>
              <a:gd name="connsiteY57" fmla="*/ 201270 h 271380"/>
              <a:gd name="connsiteX58" fmla="*/ 59949 w 271149"/>
              <a:gd name="connsiteY58" fmla="*/ 206658 h 271380"/>
              <a:gd name="connsiteX59" fmla="*/ 38150 w 271149"/>
              <a:gd name="connsiteY59" fmla="*/ 206658 h 271380"/>
              <a:gd name="connsiteX60" fmla="*/ 32516 w 271149"/>
              <a:gd name="connsiteY60" fmla="*/ 201270 h 271380"/>
              <a:gd name="connsiteX61" fmla="*/ 32516 w 271149"/>
              <a:gd name="connsiteY61" fmla="*/ 179471 h 271380"/>
              <a:gd name="connsiteX62" fmla="*/ 36190 w 271149"/>
              <a:gd name="connsiteY62" fmla="*/ 174328 h 271380"/>
              <a:gd name="connsiteX63" fmla="*/ 43538 w 271149"/>
              <a:gd name="connsiteY63" fmla="*/ 184860 h 271380"/>
              <a:gd name="connsiteX64" fmla="*/ 43538 w 271149"/>
              <a:gd name="connsiteY64" fmla="*/ 195637 h 271380"/>
              <a:gd name="connsiteX65" fmla="*/ 54316 w 271149"/>
              <a:gd name="connsiteY65" fmla="*/ 195637 h 271380"/>
              <a:gd name="connsiteX66" fmla="*/ 54316 w 271149"/>
              <a:gd name="connsiteY66" fmla="*/ 184860 h 271380"/>
              <a:gd name="connsiteX67" fmla="*/ 43538 w 271149"/>
              <a:gd name="connsiteY67" fmla="*/ 184860 h 271380"/>
              <a:gd name="connsiteX68" fmla="*/ 141025 w 271149"/>
              <a:gd name="connsiteY68" fmla="*/ 11450 h 271380"/>
              <a:gd name="connsiteX69" fmla="*/ 141025 w 271149"/>
              <a:gd name="connsiteY69" fmla="*/ 22227 h 271380"/>
              <a:gd name="connsiteX70" fmla="*/ 162825 w 271149"/>
              <a:gd name="connsiteY70" fmla="*/ 22227 h 271380"/>
              <a:gd name="connsiteX71" fmla="*/ 162825 w 271149"/>
              <a:gd name="connsiteY71" fmla="*/ 11450 h 271380"/>
              <a:gd name="connsiteX72" fmla="*/ 141025 w 271149"/>
              <a:gd name="connsiteY72" fmla="*/ 11450 h 271380"/>
              <a:gd name="connsiteX73" fmla="*/ 97425 w 271149"/>
              <a:gd name="connsiteY73" fmla="*/ 82725 h 271380"/>
              <a:gd name="connsiteX74" fmla="*/ 81259 w 271149"/>
              <a:gd name="connsiteY74" fmla="*/ 119954 h 271380"/>
              <a:gd name="connsiteX75" fmla="*/ 189523 w 271149"/>
              <a:gd name="connsiteY75" fmla="*/ 119954 h 271380"/>
              <a:gd name="connsiteX76" fmla="*/ 167968 w 271149"/>
              <a:gd name="connsiteY76" fmla="*/ 77826 h 271380"/>
              <a:gd name="connsiteX77" fmla="*/ 135391 w 271149"/>
              <a:gd name="connsiteY77" fmla="*/ 65825 h 271380"/>
              <a:gd name="connsiteX78" fmla="*/ 97180 w 271149"/>
              <a:gd name="connsiteY78" fmla="*/ 82725 h 271380"/>
              <a:gd name="connsiteX79" fmla="*/ 86893 w 271149"/>
              <a:gd name="connsiteY79" fmla="*/ 130731 h 271380"/>
              <a:gd name="connsiteX80" fmla="*/ 86893 w 271149"/>
              <a:gd name="connsiteY80" fmla="*/ 238989 h 271380"/>
              <a:gd name="connsiteX81" fmla="*/ 108693 w 271149"/>
              <a:gd name="connsiteY81" fmla="*/ 238989 h 271380"/>
              <a:gd name="connsiteX82" fmla="*/ 108693 w 271149"/>
              <a:gd name="connsiteY82" fmla="*/ 130731 h 271380"/>
              <a:gd name="connsiteX83" fmla="*/ 86893 w 271149"/>
              <a:gd name="connsiteY83" fmla="*/ 130731 h 271380"/>
              <a:gd name="connsiteX84" fmla="*/ 119470 w 271149"/>
              <a:gd name="connsiteY84" fmla="*/ 130731 h 271380"/>
              <a:gd name="connsiteX85" fmla="*/ 119470 w 271149"/>
              <a:gd name="connsiteY85" fmla="*/ 238989 h 271380"/>
              <a:gd name="connsiteX86" fmla="*/ 152047 w 271149"/>
              <a:gd name="connsiteY86" fmla="*/ 238989 h 271380"/>
              <a:gd name="connsiteX87" fmla="*/ 152047 w 271149"/>
              <a:gd name="connsiteY87" fmla="*/ 130731 h 271380"/>
              <a:gd name="connsiteX88" fmla="*/ 119470 w 271149"/>
              <a:gd name="connsiteY88" fmla="*/ 130731 h 271380"/>
              <a:gd name="connsiteX89" fmla="*/ 162825 w 271149"/>
              <a:gd name="connsiteY89" fmla="*/ 130731 h 271380"/>
              <a:gd name="connsiteX90" fmla="*/ 162825 w 271149"/>
              <a:gd name="connsiteY90" fmla="*/ 238989 h 271380"/>
              <a:gd name="connsiteX91" fmla="*/ 184624 w 271149"/>
              <a:gd name="connsiteY91" fmla="*/ 238989 h 271380"/>
              <a:gd name="connsiteX92" fmla="*/ 184624 w 271149"/>
              <a:gd name="connsiteY92" fmla="*/ 130731 h 271380"/>
              <a:gd name="connsiteX93" fmla="*/ 162825 w 271149"/>
              <a:gd name="connsiteY93" fmla="*/ 130731 h 271380"/>
              <a:gd name="connsiteX94" fmla="*/ 21983 w 271149"/>
              <a:gd name="connsiteY94" fmla="*/ 152529 h 271380"/>
              <a:gd name="connsiteX95" fmla="*/ 21983 w 271149"/>
              <a:gd name="connsiteY95" fmla="*/ 239234 h 271380"/>
              <a:gd name="connsiteX96" fmla="*/ 76115 w 271149"/>
              <a:gd name="connsiteY96" fmla="*/ 239234 h 271380"/>
              <a:gd name="connsiteX97" fmla="*/ 76115 w 271149"/>
              <a:gd name="connsiteY97" fmla="*/ 152529 h 271380"/>
              <a:gd name="connsiteX98" fmla="*/ 21983 w 271149"/>
              <a:gd name="connsiteY98" fmla="*/ 152529 h 271380"/>
              <a:gd name="connsiteX99" fmla="*/ 195402 w 271149"/>
              <a:gd name="connsiteY99" fmla="*/ 152529 h 271380"/>
              <a:gd name="connsiteX100" fmla="*/ 195402 w 271149"/>
              <a:gd name="connsiteY100" fmla="*/ 239234 h 271380"/>
              <a:gd name="connsiteX101" fmla="*/ 249534 w 271149"/>
              <a:gd name="connsiteY101" fmla="*/ 239234 h 271380"/>
              <a:gd name="connsiteX102" fmla="*/ 249534 w 271149"/>
              <a:gd name="connsiteY102" fmla="*/ 152529 h 271380"/>
              <a:gd name="connsiteX103" fmla="*/ 195402 w 271149"/>
              <a:gd name="connsiteY103" fmla="*/ 152529 h 271380"/>
              <a:gd name="connsiteX104" fmla="*/ 68767 w 271149"/>
              <a:gd name="connsiteY104" fmla="*/ 250011 h 271380"/>
              <a:gd name="connsiteX105" fmla="*/ 63378 w 271149"/>
              <a:gd name="connsiteY105" fmla="*/ 260788 h 271380"/>
              <a:gd name="connsiteX106" fmla="*/ 208629 w 271149"/>
              <a:gd name="connsiteY106" fmla="*/ 260788 h 271380"/>
              <a:gd name="connsiteX107" fmla="*/ 203240 w 271149"/>
              <a:gd name="connsiteY107" fmla="*/ 250011 h 271380"/>
              <a:gd name="connsiteX108" fmla="*/ 69012 w 271149"/>
              <a:gd name="connsiteY108" fmla="*/ 250011 h 2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71149" h="271380">
                <a:moveTo>
                  <a:pt x="134901" y="429"/>
                </a:moveTo>
                <a:lnTo>
                  <a:pt x="168948" y="429"/>
                </a:lnTo>
                <a:cubicBezTo>
                  <a:pt x="171642" y="674"/>
                  <a:pt x="173847" y="3123"/>
                  <a:pt x="173602" y="5817"/>
                </a:cubicBezTo>
                <a:cubicBezTo>
                  <a:pt x="173602" y="13165"/>
                  <a:pt x="173602" y="20268"/>
                  <a:pt x="173602" y="27616"/>
                </a:cubicBezTo>
                <a:cubicBezTo>
                  <a:pt x="173602" y="30555"/>
                  <a:pt x="170908" y="33249"/>
                  <a:pt x="167968" y="33004"/>
                </a:cubicBezTo>
                <a:cubicBezTo>
                  <a:pt x="158906" y="33004"/>
                  <a:pt x="150088" y="33004"/>
                  <a:pt x="141025" y="33004"/>
                </a:cubicBezTo>
                <a:cubicBezTo>
                  <a:pt x="141025" y="40107"/>
                  <a:pt x="141025" y="47455"/>
                  <a:pt x="141025" y="54803"/>
                </a:cubicBezTo>
                <a:cubicBezTo>
                  <a:pt x="157191" y="56762"/>
                  <a:pt x="172622" y="64845"/>
                  <a:pt x="183400" y="77091"/>
                </a:cubicBezTo>
                <a:cubicBezTo>
                  <a:pt x="193932" y="88848"/>
                  <a:pt x="199811" y="104033"/>
                  <a:pt x="200545" y="119709"/>
                </a:cubicBezTo>
                <a:cubicBezTo>
                  <a:pt x="205934" y="119709"/>
                  <a:pt x="211568" y="119709"/>
                  <a:pt x="216957" y="119709"/>
                </a:cubicBezTo>
                <a:cubicBezTo>
                  <a:pt x="216957" y="123383"/>
                  <a:pt x="216957" y="126812"/>
                  <a:pt x="216957" y="130486"/>
                </a:cubicBezTo>
                <a:cubicBezTo>
                  <a:pt x="209608" y="130486"/>
                  <a:pt x="202505" y="130486"/>
                  <a:pt x="195157" y="130486"/>
                </a:cubicBezTo>
                <a:cubicBezTo>
                  <a:pt x="195157" y="134160"/>
                  <a:pt x="195157" y="137589"/>
                  <a:pt x="195157" y="141263"/>
                </a:cubicBezTo>
                <a:cubicBezTo>
                  <a:pt x="220386" y="141263"/>
                  <a:pt x="245860" y="141263"/>
                  <a:pt x="271089" y="141263"/>
                </a:cubicBezTo>
                <a:lnTo>
                  <a:pt x="271089" y="152039"/>
                </a:lnTo>
                <a:cubicBezTo>
                  <a:pt x="267414" y="152039"/>
                  <a:pt x="263985" y="152039"/>
                  <a:pt x="260311" y="152039"/>
                </a:cubicBezTo>
                <a:cubicBezTo>
                  <a:pt x="260311" y="182900"/>
                  <a:pt x="260311" y="213516"/>
                  <a:pt x="260311" y="244377"/>
                </a:cubicBezTo>
                <a:cubicBezTo>
                  <a:pt x="260311" y="247317"/>
                  <a:pt x="257617" y="249766"/>
                  <a:pt x="254677" y="249766"/>
                </a:cubicBezTo>
                <a:cubicBezTo>
                  <a:pt x="241451" y="249766"/>
                  <a:pt x="228224" y="249766"/>
                  <a:pt x="214997" y="249766"/>
                </a:cubicBezTo>
                <a:cubicBezTo>
                  <a:pt x="217201" y="254420"/>
                  <a:pt x="219651" y="259318"/>
                  <a:pt x="221855" y="263972"/>
                </a:cubicBezTo>
                <a:cubicBezTo>
                  <a:pt x="223325" y="267156"/>
                  <a:pt x="220876" y="270830"/>
                  <a:pt x="217691" y="271320"/>
                </a:cubicBezTo>
                <a:lnTo>
                  <a:pt x="53581" y="271320"/>
                </a:lnTo>
                <a:cubicBezTo>
                  <a:pt x="50152" y="270830"/>
                  <a:pt x="47947" y="266911"/>
                  <a:pt x="49417" y="263727"/>
                </a:cubicBezTo>
                <a:cubicBezTo>
                  <a:pt x="51621" y="259073"/>
                  <a:pt x="54071" y="254175"/>
                  <a:pt x="56520" y="249521"/>
                </a:cubicBezTo>
                <a:cubicBezTo>
                  <a:pt x="43293" y="249521"/>
                  <a:pt x="30067" y="249521"/>
                  <a:pt x="16595" y="249521"/>
                </a:cubicBezTo>
                <a:cubicBezTo>
                  <a:pt x="13655" y="249766"/>
                  <a:pt x="10961" y="247072"/>
                  <a:pt x="10961" y="244133"/>
                </a:cubicBezTo>
                <a:cubicBezTo>
                  <a:pt x="10961" y="213272"/>
                  <a:pt x="10961" y="182655"/>
                  <a:pt x="10961" y="151794"/>
                </a:cubicBezTo>
                <a:cubicBezTo>
                  <a:pt x="7287" y="151794"/>
                  <a:pt x="3858" y="151794"/>
                  <a:pt x="184" y="151794"/>
                </a:cubicBezTo>
                <a:lnTo>
                  <a:pt x="184" y="141018"/>
                </a:lnTo>
                <a:cubicBezTo>
                  <a:pt x="25413" y="141018"/>
                  <a:pt x="50642" y="141018"/>
                  <a:pt x="76115" y="141018"/>
                </a:cubicBezTo>
                <a:cubicBezTo>
                  <a:pt x="76115" y="137344"/>
                  <a:pt x="76115" y="133915"/>
                  <a:pt x="76115" y="130241"/>
                </a:cubicBezTo>
                <a:cubicBezTo>
                  <a:pt x="69012" y="130241"/>
                  <a:pt x="61664" y="130241"/>
                  <a:pt x="54316" y="130241"/>
                </a:cubicBezTo>
                <a:cubicBezTo>
                  <a:pt x="54316" y="126567"/>
                  <a:pt x="54316" y="123138"/>
                  <a:pt x="54316" y="119464"/>
                </a:cubicBezTo>
                <a:cubicBezTo>
                  <a:pt x="59704" y="119464"/>
                  <a:pt x="65338" y="119464"/>
                  <a:pt x="70727" y="119464"/>
                </a:cubicBezTo>
                <a:cubicBezTo>
                  <a:pt x="71217" y="104278"/>
                  <a:pt x="77095" y="89338"/>
                  <a:pt x="87138" y="77581"/>
                </a:cubicBezTo>
                <a:cubicBezTo>
                  <a:pt x="97915" y="64845"/>
                  <a:pt x="113591" y="56272"/>
                  <a:pt x="130247" y="54313"/>
                </a:cubicBezTo>
                <a:cubicBezTo>
                  <a:pt x="130247" y="38148"/>
                  <a:pt x="130247" y="21737"/>
                  <a:pt x="130247" y="5572"/>
                </a:cubicBezTo>
                <a:cubicBezTo>
                  <a:pt x="130247" y="2878"/>
                  <a:pt x="132207" y="674"/>
                  <a:pt x="134901" y="184"/>
                </a:cubicBezTo>
                <a:close/>
                <a:moveTo>
                  <a:pt x="209363" y="174328"/>
                </a:moveTo>
                <a:cubicBezTo>
                  <a:pt x="210343" y="173838"/>
                  <a:pt x="211323" y="173838"/>
                  <a:pt x="212303" y="173838"/>
                </a:cubicBezTo>
                <a:cubicBezTo>
                  <a:pt x="219161" y="173838"/>
                  <a:pt x="226019" y="173838"/>
                  <a:pt x="233123" y="173838"/>
                </a:cubicBezTo>
                <a:cubicBezTo>
                  <a:pt x="236062" y="173593"/>
                  <a:pt x="238756" y="176287"/>
                  <a:pt x="238756" y="179226"/>
                </a:cubicBezTo>
                <a:cubicBezTo>
                  <a:pt x="238756" y="186574"/>
                  <a:pt x="238756" y="193677"/>
                  <a:pt x="238756" y="201025"/>
                </a:cubicBezTo>
                <a:cubicBezTo>
                  <a:pt x="238756" y="203964"/>
                  <a:pt x="236062" y="206414"/>
                  <a:pt x="233123" y="206414"/>
                </a:cubicBezTo>
                <a:cubicBezTo>
                  <a:pt x="226019" y="206414"/>
                  <a:pt x="218671" y="206414"/>
                  <a:pt x="211568" y="206414"/>
                </a:cubicBezTo>
                <a:cubicBezTo>
                  <a:pt x="208873" y="206414"/>
                  <a:pt x="206424" y="203964"/>
                  <a:pt x="206424" y="201025"/>
                </a:cubicBezTo>
                <a:cubicBezTo>
                  <a:pt x="206424" y="193677"/>
                  <a:pt x="206424" y="186574"/>
                  <a:pt x="206424" y="179226"/>
                </a:cubicBezTo>
                <a:cubicBezTo>
                  <a:pt x="206424" y="177022"/>
                  <a:pt x="207649" y="175063"/>
                  <a:pt x="209608" y="174328"/>
                </a:cubicBezTo>
                <a:close/>
                <a:moveTo>
                  <a:pt x="216957" y="184860"/>
                </a:moveTo>
                <a:cubicBezTo>
                  <a:pt x="216957" y="188534"/>
                  <a:pt x="216957" y="191963"/>
                  <a:pt x="216957" y="195637"/>
                </a:cubicBezTo>
                <a:cubicBezTo>
                  <a:pt x="220631" y="195637"/>
                  <a:pt x="224060" y="195637"/>
                  <a:pt x="227734" y="195637"/>
                </a:cubicBezTo>
                <a:cubicBezTo>
                  <a:pt x="227734" y="191963"/>
                  <a:pt x="227734" y="188534"/>
                  <a:pt x="227734" y="184860"/>
                </a:cubicBezTo>
                <a:cubicBezTo>
                  <a:pt x="224060" y="184860"/>
                  <a:pt x="220386" y="184860"/>
                  <a:pt x="216957" y="184860"/>
                </a:cubicBezTo>
                <a:close/>
                <a:moveTo>
                  <a:pt x="36190" y="174328"/>
                </a:moveTo>
                <a:cubicBezTo>
                  <a:pt x="37660" y="173838"/>
                  <a:pt x="39374" y="174083"/>
                  <a:pt x="40844" y="174083"/>
                </a:cubicBezTo>
                <a:cubicBezTo>
                  <a:pt x="47212" y="174083"/>
                  <a:pt x="53581" y="174083"/>
                  <a:pt x="59949" y="174083"/>
                </a:cubicBezTo>
                <a:cubicBezTo>
                  <a:pt x="62889" y="174083"/>
                  <a:pt x="65338" y="176777"/>
                  <a:pt x="65093" y="179471"/>
                </a:cubicBezTo>
                <a:cubicBezTo>
                  <a:pt x="65093" y="186819"/>
                  <a:pt x="65093" y="193922"/>
                  <a:pt x="65093" y="201270"/>
                </a:cubicBezTo>
                <a:cubicBezTo>
                  <a:pt x="65093" y="203964"/>
                  <a:pt x="62644" y="206658"/>
                  <a:pt x="59949" y="206658"/>
                </a:cubicBezTo>
                <a:cubicBezTo>
                  <a:pt x="52601" y="206658"/>
                  <a:pt x="45498" y="206658"/>
                  <a:pt x="38150" y="206658"/>
                </a:cubicBezTo>
                <a:cubicBezTo>
                  <a:pt x="35210" y="206903"/>
                  <a:pt x="32516" y="204209"/>
                  <a:pt x="32516" y="201270"/>
                </a:cubicBezTo>
                <a:cubicBezTo>
                  <a:pt x="32516" y="193922"/>
                  <a:pt x="32516" y="186819"/>
                  <a:pt x="32516" y="179471"/>
                </a:cubicBezTo>
                <a:cubicBezTo>
                  <a:pt x="32516" y="177267"/>
                  <a:pt x="33986" y="175063"/>
                  <a:pt x="36190" y="174328"/>
                </a:cubicBezTo>
                <a:close/>
                <a:moveTo>
                  <a:pt x="43538" y="184860"/>
                </a:moveTo>
                <a:cubicBezTo>
                  <a:pt x="43538" y="188534"/>
                  <a:pt x="43538" y="192208"/>
                  <a:pt x="43538" y="195637"/>
                </a:cubicBezTo>
                <a:cubicBezTo>
                  <a:pt x="47212" y="195637"/>
                  <a:pt x="50642" y="195637"/>
                  <a:pt x="54316" y="195637"/>
                </a:cubicBezTo>
                <a:cubicBezTo>
                  <a:pt x="54316" y="191963"/>
                  <a:pt x="54316" y="188534"/>
                  <a:pt x="54316" y="184860"/>
                </a:cubicBezTo>
                <a:cubicBezTo>
                  <a:pt x="50642" y="184860"/>
                  <a:pt x="46967" y="184860"/>
                  <a:pt x="43538" y="184860"/>
                </a:cubicBezTo>
                <a:close/>
                <a:moveTo>
                  <a:pt x="141025" y="11450"/>
                </a:moveTo>
                <a:cubicBezTo>
                  <a:pt x="141025" y="15124"/>
                  <a:pt x="141025" y="18553"/>
                  <a:pt x="141025" y="22227"/>
                </a:cubicBezTo>
                <a:cubicBezTo>
                  <a:pt x="148373" y="22227"/>
                  <a:pt x="155476" y="22227"/>
                  <a:pt x="162825" y="22227"/>
                </a:cubicBezTo>
                <a:cubicBezTo>
                  <a:pt x="162825" y="18553"/>
                  <a:pt x="162825" y="14879"/>
                  <a:pt x="162825" y="11450"/>
                </a:cubicBezTo>
                <a:cubicBezTo>
                  <a:pt x="155476" y="11450"/>
                  <a:pt x="148373" y="11450"/>
                  <a:pt x="141025" y="11450"/>
                </a:cubicBezTo>
                <a:close/>
                <a:moveTo>
                  <a:pt x="97425" y="82725"/>
                </a:moveTo>
                <a:cubicBezTo>
                  <a:pt x="87628" y="92522"/>
                  <a:pt x="81749" y="105993"/>
                  <a:pt x="81259" y="119954"/>
                </a:cubicBezTo>
                <a:cubicBezTo>
                  <a:pt x="117266" y="119954"/>
                  <a:pt x="153517" y="119954"/>
                  <a:pt x="189523" y="119954"/>
                </a:cubicBezTo>
                <a:cubicBezTo>
                  <a:pt x="189033" y="103544"/>
                  <a:pt x="180705" y="87868"/>
                  <a:pt x="167968" y="77826"/>
                </a:cubicBezTo>
                <a:cubicBezTo>
                  <a:pt x="158661" y="70478"/>
                  <a:pt x="147148" y="66314"/>
                  <a:pt x="135391" y="65825"/>
                </a:cubicBezTo>
                <a:cubicBezTo>
                  <a:pt x="121185" y="66314"/>
                  <a:pt x="107223" y="72438"/>
                  <a:pt x="97180" y="82725"/>
                </a:cubicBezTo>
                <a:close/>
                <a:moveTo>
                  <a:pt x="86893" y="130731"/>
                </a:moveTo>
                <a:cubicBezTo>
                  <a:pt x="86893" y="166735"/>
                  <a:pt x="86893" y="202985"/>
                  <a:pt x="86893" y="238989"/>
                </a:cubicBezTo>
                <a:cubicBezTo>
                  <a:pt x="94241" y="239234"/>
                  <a:pt x="101344" y="238989"/>
                  <a:pt x="108693" y="238989"/>
                </a:cubicBezTo>
                <a:cubicBezTo>
                  <a:pt x="108693" y="202985"/>
                  <a:pt x="108693" y="166735"/>
                  <a:pt x="108693" y="130731"/>
                </a:cubicBezTo>
                <a:cubicBezTo>
                  <a:pt x="101344" y="130731"/>
                  <a:pt x="94241" y="130731"/>
                  <a:pt x="86893" y="130731"/>
                </a:cubicBezTo>
                <a:close/>
                <a:moveTo>
                  <a:pt x="119470" y="130731"/>
                </a:moveTo>
                <a:cubicBezTo>
                  <a:pt x="119470" y="166735"/>
                  <a:pt x="119470" y="202985"/>
                  <a:pt x="119470" y="238989"/>
                </a:cubicBezTo>
                <a:cubicBezTo>
                  <a:pt x="130247" y="238989"/>
                  <a:pt x="141025" y="238989"/>
                  <a:pt x="152047" y="238989"/>
                </a:cubicBezTo>
                <a:cubicBezTo>
                  <a:pt x="152047" y="202740"/>
                  <a:pt x="152047" y="166735"/>
                  <a:pt x="152047" y="130731"/>
                </a:cubicBezTo>
                <a:cubicBezTo>
                  <a:pt x="141270" y="130731"/>
                  <a:pt x="130247" y="130731"/>
                  <a:pt x="119470" y="130731"/>
                </a:cubicBezTo>
                <a:close/>
                <a:moveTo>
                  <a:pt x="162825" y="130731"/>
                </a:moveTo>
                <a:cubicBezTo>
                  <a:pt x="162825" y="166735"/>
                  <a:pt x="162825" y="202985"/>
                  <a:pt x="162825" y="238989"/>
                </a:cubicBezTo>
                <a:cubicBezTo>
                  <a:pt x="170173" y="238989"/>
                  <a:pt x="177276" y="238989"/>
                  <a:pt x="184624" y="238989"/>
                </a:cubicBezTo>
                <a:cubicBezTo>
                  <a:pt x="184624" y="202985"/>
                  <a:pt x="184624" y="166735"/>
                  <a:pt x="184624" y="130731"/>
                </a:cubicBezTo>
                <a:cubicBezTo>
                  <a:pt x="177276" y="130731"/>
                  <a:pt x="170173" y="130731"/>
                  <a:pt x="162825" y="130731"/>
                </a:cubicBezTo>
                <a:close/>
                <a:moveTo>
                  <a:pt x="21983" y="152529"/>
                </a:moveTo>
                <a:cubicBezTo>
                  <a:pt x="21983" y="181431"/>
                  <a:pt x="21983" y="210332"/>
                  <a:pt x="21983" y="239234"/>
                </a:cubicBezTo>
                <a:cubicBezTo>
                  <a:pt x="40109" y="239234"/>
                  <a:pt x="58235" y="239234"/>
                  <a:pt x="76115" y="239234"/>
                </a:cubicBezTo>
                <a:cubicBezTo>
                  <a:pt x="76115" y="210332"/>
                  <a:pt x="76115" y="181431"/>
                  <a:pt x="76115" y="152529"/>
                </a:cubicBezTo>
                <a:cubicBezTo>
                  <a:pt x="57990" y="152529"/>
                  <a:pt x="39864" y="152529"/>
                  <a:pt x="21983" y="152529"/>
                </a:cubicBezTo>
                <a:close/>
                <a:moveTo>
                  <a:pt x="195402" y="152529"/>
                </a:moveTo>
                <a:cubicBezTo>
                  <a:pt x="195402" y="181431"/>
                  <a:pt x="195402" y="210332"/>
                  <a:pt x="195402" y="239234"/>
                </a:cubicBezTo>
                <a:cubicBezTo>
                  <a:pt x="213527" y="239234"/>
                  <a:pt x="231408" y="239234"/>
                  <a:pt x="249534" y="239234"/>
                </a:cubicBezTo>
                <a:cubicBezTo>
                  <a:pt x="249534" y="210332"/>
                  <a:pt x="249534" y="181431"/>
                  <a:pt x="249534" y="152529"/>
                </a:cubicBezTo>
                <a:cubicBezTo>
                  <a:pt x="231408" y="152529"/>
                  <a:pt x="213527" y="152529"/>
                  <a:pt x="195402" y="152529"/>
                </a:cubicBezTo>
                <a:close/>
                <a:moveTo>
                  <a:pt x="68767" y="250011"/>
                </a:moveTo>
                <a:cubicBezTo>
                  <a:pt x="67053" y="253685"/>
                  <a:pt x="65093" y="257114"/>
                  <a:pt x="63378" y="260788"/>
                </a:cubicBezTo>
                <a:cubicBezTo>
                  <a:pt x="111877" y="260788"/>
                  <a:pt x="160130" y="260788"/>
                  <a:pt x="208629" y="260788"/>
                </a:cubicBezTo>
                <a:cubicBezTo>
                  <a:pt x="206914" y="257114"/>
                  <a:pt x="204954" y="253440"/>
                  <a:pt x="203240" y="250011"/>
                </a:cubicBezTo>
                <a:cubicBezTo>
                  <a:pt x="158416" y="250011"/>
                  <a:pt x="113591" y="250011"/>
                  <a:pt x="69012" y="2500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A0F7DB4-4DE4-4923-BFF7-740D7CCD1779}"/>
              </a:ext>
            </a:extLst>
          </p:cNvPr>
          <p:cNvSpPr/>
          <p:nvPr/>
        </p:nvSpPr>
        <p:spPr>
          <a:xfrm>
            <a:off x="3993850" y="2050621"/>
            <a:ext cx="299047" cy="327778"/>
          </a:xfrm>
          <a:custGeom>
            <a:avLst/>
            <a:gdLst>
              <a:gd name="connsiteX0" fmla="*/ 120231 w 247145"/>
              <a:gd name="connsiteY0" fmla="*/ 2372 h 270891"/>
              <a:gd name="connsiteX1" fmla="*/ 127825 w 247145"/>
              <a:gd name="connsiteY1" fmla="*/ 1393 h 270891"/>
              <a:gd name="connsiteX2" fmla="*/ 129784 w 247145"/>
              <a:gd name="connsiteY2" fmla="*/ 6781 h 270891"/>
              <a:gd name="connsiteX3" fmla="*/ 179507 w 247145"/>
              <a:gd name="connsiteY3" fmla="*/ 6781 h 270891"/>
              <a:gd name="connsiteX4" fmla="*/ 184896 w 247145"/>
              <a:gd name="connsiteY4" fmla="*/ 12170 h 270891"/>
              <a:gd name="connsiteX5" fmla="*/ 184896 w 247145"/>
              <a:gd name="connsiteY5" fmla="*/ 44990 h 270891"/>
              <a:gd name="connsiteX6" fmla="*/ 179752 w 247145"/>
              <a:gd name="connsiteY6" fmla="*/ 50134 h 270891"/>
              <a:gd name="connsiteX7" fmla="*/ 130029 w 247145"/>
              <a:gd name="connsiteY7" fmla="*/ 50134 h 270891"/>
              <a:gd name="connsiteX8" fmla="*/ 130029 w 247145"/>
              <a:gd name="connsiteY8" fmla="*/ 73402 h 270891"/>
              <a:gd name="connsiteX9" fmla="*/ 134438 w 247145"/>
              <a:gd name="connsiteY9" fmla="*/ 75606 h 270891"/>
              <a:gd name="connsiteX10" fmla="*/ 222862 w 247145"/>
              <a:gd name="connsiteY10" fmla="*/ 123612 h 270891"/>
              <a:gd name="connsiteX11" fmla="*/ 231680 w 247145"/>
              <a:gd name="connsiteY11" fmla="*/ 129980 h 270891"/>
              <a:gd name="connsiteX12" fmla="*/ 229720 w 247145"/>
              <a:gd name="connsiteY12" fmla="*/ 147615 h 270891"/>
              <a:gd name="connsiteX13" fmla="*/ 220657 w 247145"/>
              <a:gd name="connsiteY13" fmla="*/ 151289 h 270891"/>
              <a:gd name="connsiteX14" fmla="*/ 209880 w 247145"/>
              <a:gd name="connsiteY14" fmla="*/ 151289 h 270891"/>
              <a:gd name="connsiteX15" fmla="*/ 209880 w 247145"/>
              <a:gd name="connsiteY15" fmla="*/ 236034 h 270891"/>
              <a:gd name="connsiteX16" fmla="*/ 221882 w 247145"/>
              <a:gd name="connsiteY16" fmla="*/ 236034 h 270891"/>
              <a:gd name="connsiteX17" fmla="*/ 226046 w 247145"/>
              <a:gd name="connsiteY17" fmla="*/ 237504 h 270891"/>
              <a:gd name="connsiteX18" fmla="*/ 226046 w 247145"/>
              <a:gd name="connsiteY18" fmla="*/ 244607 h 270891"/>
              <a:gd name="connsiteX19" fmla="*/ 222127 w 247145"/>
              <a:gd name="connsiteY19" fmla="*/ 246076 h 270891"/>
              <a:gd name="connsiteX20" fmla="*/ 27644 w 247145"/>
              <a:gd name="connsiteY20" fmla="*/ 246076 h 270891"/>
              <a:gd name="connsiteX21" fmla="*/ 22745 w 247145"/>
              <a:gd name="connsiteY21" fmla="*/ 244362 h 270891"/>
              <a:gd name="connsiteX22" fmla="*/ 22500 w 247145"/>
              <a:gd name="connsiteY22" fmla="*/ 237749 h 270891"/>
              <a:gd name="connsiteX23" fmla="*/ 26664 w 247145"/>
              <a:gd name="connsiteY23" fmla="*/ 235789 h 270891"/>
              <a:gd name="connsiteX24" fmla="*/ 39156 w 247145"/>
              <a:gd name="connsiteY24" fmla="*/ 235789 h 270891"/>
              <a:gd name="connsiteX25" fmla="*/ 39156 w 247145"/>
              <a:gd name="connsiteY25" fmla="*/ 151044 h 270891"/>
              <a:gd name="connsiteX26" fmla="*/ 28378 w 247145"/>
              <a:gd name="connsiteY26" fmla="*/ 151044 h 270891"/>
              <a:gd name="connsiteX27" fmla="*/ 19316 w 247145"/>
              <a:gd name="connsiteY27" fmla="*/ 147370 h 270891"/>
              <a:gd name="connsiteX28" fmla="*/ 15152 w 247145"/>
              <a:gd name="connsiteY28" fmla="*/ 134879 h 270891"/>
              <a:gd name="connsiteX29" fmla="*/ 22255 w 247145"/>
              <a:gd name="connsiteY29" fmla="*/ 125327 h 270891"/>
              <a:gd name="connsiteX30" fmla="*/ 117292 w 247145"/>
              <a:gd name="connsiteY30" fmla="*/ 73892 h 270891"/>
              <a:gd name="connsiteX31" fmla="*/ 119252 w 247145"/>
              <a:gd name="connsiteY31" fmla="*/ 73157 h 270891"/>
              <a:gd name="connsiteX32" fmla="*/ 119007 w 247145"/>
              <a:gd name="connsiteY32" fmla="*/ 10700 h 270891"/>
              <a:gd name="connsiteX33" fmla="*/ 119986 w 247145"/>
              <a:gd name="connsiteY33" fmla="*/ 2128 h 270891"/>
              <a:gd name="connsiteX34" fmla="*/ 3884 w 247145"/>
              <a:gd name="connsiteY34" fmla="*/ 261017 h 270891"/>
              <a:gd name="connsiteX35" fmla="*/ 5844 w 247145"/>
              <a:gd name="connsiteY35" fmla="*/ 260772 h 270891"/>
              <a:gd name="connsiteX36" fmla="*/ 241967 w 247145"/>
              <a:gd name="connsiteY36" fmla="*/ 260772 h 270891"/>
              <a:gd name="connsiteX37" fmla="*/ 247111 w 247145"/>
              <a:gd name="connsiteY37" fmla="*/ 265426 h 270891"/>
              <a:gd name="connsiteX38" fmla="*/ 241967 w 247145"/>
              <a:gd name="connsiteY38" fmla="*/ 270814 h 270891"/>
              <a:gd name="connsiteX39" fmla="*/ 5354 w 247145"/>
              <a:gd name="connsiteY39" fmla="*/ 270814 h 270891"/>
              <a:gd name="connsiteX40" fmla="*/ 210 w 247145"/>
              <a:gd name="connsiteY40" fmla="*/ 266161 h 270891"/>
              <a:gd name="connsiteX41" fmla="*/ 3884 w 247145"/>
              <a:gd name="connsiteY41" fmla="*/ 260772 h 270891"/>
              <a:gd name="connsiteX42" fmla="*/ 129539 w 247145"/>
              <a:gd name="connsiteY42" fmla="*/ 39602 h 270891"/>
              <a:gd name="connsiteX43" fmla="*/ 174118 w 247145"/>
              <a:gd name="connsiteY43" fmla="*/ 39602 h 270891"/>
              <a:gd name="connsiteX44" fmla="*/ 174118 w 247145"/>
              <a:gd name="connsiteY44" fmla="*/ 16823 h 270891"/>
              <a:gd name="connsiteX45" fmla="*/ 129539 w 247145"/>
              <a:gd name="connsiteY45" fmla="*/ 16823 h 270891"/>
              <a:gd name="connsiteX46" fmla="*/ 129539 w 247145"/>
              <a:gd name="connsiteY46" fmla="*/ 39602 h 270891"/>
              <a:gd name="connsiteX47" fmla="*/ 122926 w 247145"/>
              <a:gd name="connsiteY47" fmla="*/ 82709 h 270891"/>
              <a:gd name="connsiteX48" fmla="*/ 27399 w 247145"/>
              <a:gd name="connsiteY48" fmla="*/ 134389 h 270891"/>
              <a:gd name="connsiteX49" fmla="*/ 25439 w 247145"/>
              <a:gd name="connsiteY49" fmla="*/ 136593 h 270891"/>
              <a:gd name="connsiteX50" fmla="*/ 28378 w 247145"/>
              <a:gd name="connsiteY50" fmla="*/ 140757 h 270891"/>
              <a:gd name="connsiteX51" fmla="*/ 220412 w 247145"/>
              <a:gd name="connsiteY51" fmla="*/ 140757 h 270891"/>
              <a:gd name="connsiteX52" fmla="*/ 221637 w 247145"/>
              <a:gd name="connsiteY52" fmla="*/ 134634 h 270891"/>
              <a:gd name="connsiteX53" fmla="*/ 126355 w 247145"/>
              <a:gd name="connsiteY53" fmla="*/ 82954 h 270891"/>
              <a:gd name="connsiteX54" fmla="*/ 122926 w 247145"/>
              <a:gd name="connsiteY54" fmla="*/ 82709 h 270891"/>
              <a:gd name="connsiteX55" fmla="*/ 49198 w 247145"/>
              <a:gd name="connsiteY55" fmla="*/ 151044 h 270891"/>
              <a:gd name="connsiteX56" fmla="*/ 49198 w 247145"/>
              <a:gd name="connsiteY56" fmla="*/ 235789 h 270891"/>
              <a:gd name="connsiteX57" fmla="*/ 78836 w 247145"/>
              <a:gd name="connsiteY57" fmla="*/ 235789 h 270891"/>
              <a:gd name="connsiteX58" fmla="*/ 78836 w 247145"/>
              <a:gd name="connsiteY58" fmla="*/ 151044 h 270891"/>
              <a:gd name="connsiteX59" fmla="*/ 49198 w 247145"/>
              <a:gd name="connsiteY59" fmla="*/ 151044 h 270891"/>
              <a:gd name="connsiteX60" fmla="*/ 89369 w 247145"/>
              <a:gd name="connsiteY60" fmla="*/ 151044 h 270891"/>
              <a:gd name="connsiteX61" fmla="*/ 89369 w 247145"/>
              <a:gd name="connsiteY61" fmla="*/ 235789 h 270891"/>
              <a:gd name="connsiteX62" fmla="*/ 119007 w 247145"/>
              <a:gd name="connsiteY62" fmla="*/ 235789 h 270891"/>
              <a:gd name="connsiteX63" fmla="*/ 119007 w 247145"/>
              <a:gd name="connsiteY63" fmla="*/ 151044 h 270891"/>
              <a:gd name="connsiteX64" fmla="*/ 89369 w 247145"/>
              <a:gd name="connsiteY64" fmla="*/ 151044 h 270891"/>
              <a:gd name="connsiteX65" fmla="*/ 129539 w 247145"/>
              <a:gd name="connsiteY65" fmla="*/ 151044 h 270891"/>
              <a:gd name="connsiteX66" fmla="*/ 129539 w 247145"/>
              <a:gd name="connsiteY66" fmla="*/ 235789 h 270891"/>
              <a:gd name="connsiteX67" fmla="*/ 159177 w 247145"/>
              <a:gd name="connsiteY67" fmla="*/ 235789 h 270891"/>
              <a:gd name="connsiteX68" fmla="*/ 159177 w 247145"/>
              <a:gd name="connsiteY68" fmla="*/ 151044 h 270891"/>
              <a:gd name="connsiteX69" fmla="*/ 129539 w 247145"/>
              <a:gd name="connsiteY69" fmla="*/ 151044 h 270891"/>
              <a:gd name="connsiteX70" fmla="*/ 169709 w 247145"/>
              <a:gd name="connsiteY70" fmla="*/ 151044 h 270891"/>
              <a:gd name="connsiteX71" fmla="*/ 169709 w 247145"/>
              <a:gd name="connsiteY71" fmla="*/ 235789 h 270891"/>
              <a:gd name="connsiteX72" fmla="*/ 199347 w 247145"/>
              <a:gd name="connsiteY72" fmla="*/ 235789 h 270891"/>
              <a:gd name="connsiteX73" fmla="*/ 199347 w 247145"/>
              <a:gd name="connsiteY73" fmla="*/ 151289 h 270891"/>
              <a:gd name="connsiteX74" fmla="*/ 169464 w 247145"/>
              <a:gd name="connsiteY74" fmla="*/ 151289 h 27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47145" h="270891">
                <a:moveTo>
                  <a:pt x="120231" y="2372"/>
                </a:moveTo>
                <a:cubicBezTo>
                  <a:pt x="121701" y="-77"/>
                  <a:pt x="125620" y="-567"/>
                  <a:pt x="127825" y="1393"/>
                </a:cubicBezTo>
                <a:cubicBezTo>
                  <a:pt x="129539" y="2617"/>
                  <a:pt x="129784" y="4822"/>
                  <a:pt x="129784" y="6781"/>
                </a:cubicBezTo>
                <a:cubicBezTo>
                  <a:pt x="146440" y="6781"/>
                  <a:pt x="162851" y="6781"/>
                  <a:pt x="179507" y="6781"/>
                </a:cubicBezTo>
                <a:cubicBezTo>
                  <a:pt x="182446" y="6781"/>
                  <a:pt x="184896" y="9230"/>
                  <a:pt x="184896" y="12170"/>
                </a:cubicBezTo>
                <a:cubicBezTo>
                  <a:pt x="184896" y="23191"/>
                  <a:pt x="184896" y="34213"/>
                  <a:pt x="184896" y="44990"/>
                </a:cubicBezTo>
                <a:cubicBezTo>
                  <a:pt x="184896" y="47684"/>
                  <a:pt x="182446" y="50134"/>
                  <a:pt x="179752" y="50134"/>
                </a:cubicBezTo>
                <a:cubicBezTo>
                  <a:pt x="163096" y="50134"/>
                  <a:pt x="146685" y="50134"/>
                  <a:pt x="130029" y="50134"/>
                </a:cubicBezTo>
                <a:cubicBezTo>
                  <a:pt x="130029" y="57971"/>
                  <a:pt x="130029" y="65564"/>
                  <a:pt x="130029" y="73402"/>
                </a:cubicBezTo>
                <a:cubicBezTo>
                  <a:pt x="131499" y="73892"/>
                  <a:pt x="132968" y="74871"/>
                  <a:pt x="134438" y="75606"/>
                </a:cubicBezTo>
                <a:cubicBezTo>
                  <a:pt x="163831" y="91526"/>
                  <a:pt x="193469" y="107692"/>
                  <a:pt x="222862" y="123612"/>
                </a:cubicBezTo>
                <a:cubicBezTo>
                  <a:pt x="226046" y="125327"/>
                  <a:pt x="229475" y="126796"/>
                  <a:pt x="231680" y="129980"/>
                </a:cubicBezTo>
                <a:cubicBezTo>
                  <a:pt x="235599" y="135369"/>
                  <a:pt x="234619" y="143206"/>
                  <a:pt x="229720" y="147615"/>
                </a:cubicBezTo>
                <a:cubicBezTo>
                  <a:pt x="227271" y="150064"/>
                  <a:pt x="224086" y="151289"/>
                  <a:pt x="220657" y="151289"/>
                </a:cubicBezTo>
                <a:cubicBezTo>
                  <a:pt x="216983" y="151289"/>
                  <a:pt x="213554" y="151289"/>
                  <a:pt x="209880" y="151289"/>
                </a:cubicBezTo>
                <a:cubicBezTo>
                  <a:pt x="209880" y="179456"/>
                  <a:pt x="209880" y="207623"/>
                  <a:pt x="209880" y="236034"/>
                </a:cubicBezTo>
                <a:cubicBezTo>
                  <a:pt x="213799" y="236034"/>
                  <a:pt x="217963" y="236034"/>
                  <a:pt x="221882" y="236034"/>
                </a:cubicBezTo>
                <a:cubicBezTo>
                  <a:pt x="223352" y="236034"/>
                  <a:pt x="225066" y="236524"/>
                  <a:pt x="226046" y="237504"/>
                </a:cubicBezTo>
                <a:cubicBezTo>
                  <a:pt x="228005" y="239463"/>
                  <a:pt x="228005" y="242892"/>
                  <a:pt x="226046" y="244607"/>
                </a:cubicBezTo>
                <a:cubicBezTo>
                  <a:pt x="225066" y="245587"/>
                  <a:pt x="223596" y="246076"/>
                  <a:pt x="222127" y="246076"/>
                </a:cubicBezTo>
                <a:cubicBezTo>
                  <a:pt x="157217" y="246076"/>
                  <a:pt x="92308" y="246076"/>
                  <a:pt x="27644" y="246076"/>
                </a:cubicBezTo>
                <a:cubicBezTo>
                  <a:pt x="25929" y="246076"/>
                  <a:pt x="23970" y="245831"/>
                  <a:pt x="22745" y="244362"/>
                </a:cubicBezTo>
                <a:cubicBezTo>
                  <a:pt x="21030" y="242647"/>
                  <a:pt x="21030" y="239708"/>
                  <a:pt x="22500" y="237749"/>
                </a:cubicBezTo>
                <a:cubicBezTo>
                  <a:pt x="23480" y="236524"/>
                  <a:pt x="25194" y="235789"/>
                  <a:pt x="26664" y="235789"/>
                </a:cubicBezTo>
                <a:cubicBezTo>
                  <a:pt x="30828" y="235789"/>
                  <a:pt x="34992" y="235789"/>
                  <a:pt x="39156" y="235789"/>
                </a:cubicBezTo>
                <a:cubicBezTo>
                  <a:pt x="39156" y="207623"/>
                  <a:pt x="39156" y="179456"/>
                  <a:pt x="39156" y="151044"/>
                </a:cubicBezTo>
                <a:cubicBezTo>
                  <a:pt x="35482" y="151044"/>
                  <a:pt x="32053" y="151044"/>
                  <a:pt x="28378" y="151044"/>
                </a:cubicBezTo>
                <a:cubicBezTo>
                  <a:pt x="24949" y="151044"/>
                  <a:pt x="21765" y="149575"/>
                  <a:pt x="19316" y="147370"/>
                </a:cubicBezTo>
                <a:cubicBezTo>
                  <a:pt x="16131" y="144186"/>
                  <a:pt x="14417" y="139288"/>
                  <a:pt x="15152" y="134879"/>
                </a:cubicBezTo>
                <a:cubicBezTo>
                  <a:pt x="15886" y="130715"/>
                  <a:pt x="18581" y="127286"/>
                  <a:pt x="22255" y="125327"/>
                </a:cubicBezTo>
                <a:cubicBezTo>
                  <a:pt x="53852" y="108182"/>
                  <a:pt x="85695" y="91037"/>
                  <a:pt x="117292" y="73892"/>
                </a:cubicBezTo>
                <a:cubicBezTo>
                  <a:pt x="118027" y="73647"/>
                  <a:pt x="118517" y="73402"/>
                  <a:pt x="119252" y="73157"/>
                </a:cubicBezTo>
                <a:cubicBezTo>
                  <a:pt x="119007" y="52338"/>
                  <a:pt x="119252" y="31519"/>
                  <a:pt x="119007" y="10700"/>
                </a:cubicBezTo>
                <a:cubicBezTo>
                  <a:pt x="119252" y="7761"/>
                  <a:pt x="118272" y="4822"/>
                  <a:pt x="119986" y="2128"/>
                </a:cubicBezTo>
                <a:close/>
                <a:moveTo>
                  <a:pt x="3884" y="261017"/>
                </a:moveTo>
                <a:cubicBezTo>
                  <a:pt x="4619" y="260772"/>
                  <a:pt x="5109" y="260772"/>
                  <a:pt x="5844" y="260772"/>
                </a:cubicBezTo>
                <a:cubicBezTo>
                  <a:pt x="84470" y="260772"/>
                  <a:pt x="163341" y="260772"/>
                  <a:pt x="241967" y="260772"/>
                </a:cubicBezTo>
                <a:cubicBezTo>
                  <a:pt x="244661" y="260772"/>
                  <a:pt x="247111" y="262976"/>
                  <a:pt x="247111" y="265426"/>
                </a:cubicBezTo>
                <a:cubicBezTo>
                  <a:pt x="247356" y="268365"/>
                  <a:pt x="244906" y="271059"/>
                  <a:pt x="241967" y="270814"/>
                </a:cubicBezTo>
                <a:cubicBezTo>
                  <a:pt x="163096" y="270814"/>
                  <a:pt x="84225" y="270814"/>
                  <a:pt x="5354" y="270814"/>
                </a:cubicBezTo>
                <a:cubicBezTo>
                  <a:pt x="2905" y="270814"/>
                  <a:pt x="455" y="268855"/>
                  <a:pt x="210" y="266161"/>
                </a:cubicBezTo>
                <a:cubicBezTo>
                  <a:pt x="-35" y="263711"/>
                  <a:pt x="1435" y="261262"/>
                  <a:pt x="3884" y="260772"/>
                </a:cubicBezTo>
                <a:close/>
                <a:moveTo>
                  <a:pt x="129539" y="39602"/>
                </a:moveTo>
                <a:cubicBezTo>
                  <a:pt x="144481" y="39602"/>
                  <a:pt x="159177" y="39602"/>
                  <a:pt x="174118" y="39602"/>
                </a:cubicBezTo>
                <a:cubicBezTo>
                  <a:pt x="174118" y="32009"/>
                  <a:pt x="174118" y="24416"/>
                  <a:pt x="174118" y="16823"/>
                </a:cubicBezTo>
                <a:cubicBezTo>
                  <a:pt x="159177" y="16823"/>
                  <a:pt x="144481" y="16823"/>
                  <a:pt x="129539" y="16823"/>
                </a:cubicBezTo>
                <a:cubicBezTo>
                  <a:pt x="129539" y="24416"/>
                  <a:pt x="129539" y="32009"/>
                  <a:pt x="129539" y="39602"/>
                </a:cubicBezTo>
                <a:close/>
                <a:moveTo>
                  <a:pt x="122926" y="82709"/>
                </a:moveTo>
                <a:cubicBezTo>
                  <a:pt x="91083" y="99854"/>
                  <a:pt x="59241" y="117244"/>
                  <a:pt x="27399" y="134389"/>
                </a:cubicBezTo>
                <a:cubicBezTo>
                  <a:pt x="26419" y="134879"/>
                  <a:pt x="25684" y="135614"/>
                  <a:pt x="25439" y="136593"/>
                </a:cubicBezTo>
                <a:cubicBezTo>
                  <a:pt x="24949" y="138553"/>
                  <a:pt x="26419" y="140757"/>
                  <a:pt x="28378" y="140757"/>
                </a:cubicBezTo>
                <a:cubicBezTo>
                  <a:pt x="92308" y="140757"/>
                  <a:pt x="156483" y="140757"/>
                  <a:pt x="220412" y="140757"/>
                </a:cubicBezTo>
                <a:cubicBezTo>
                  <a:pt x="223596" y="140757"/>
                  <a:pt x="224576" y="135859"/>
                  <a:pt x="221637" y="134634"/>
                </a:cubicBezTo>
                <a:cubicBezTo>
                  <a:pt x="189795" y="117489"/>
                  <a:pt x="157952" y="100099"/>
                  <a:pt x="126355" y="82954"/>
                </a:cubicBezTo>
                <a:cubicBezTo>
                  <a:pt x="125375" y="82464"/>
                  <a:pt x="124150" y="82219"/>
                  <a:pt x="122926" y="82709"/>
                </a:cubicBezTo>
                <a:close/>
                <a:moveTo>
                  <a:pt x="49198" y="151044"/>
                </a:moveTo>
                <a:cubicBezTo>
                  <a:pt x="49198" y="179211"/>
                  <a:pt x="49198" y="207378"/>
                  <a:pt x="49198" y="235789"/>
                </a:cubicBezTo>
                <a:cubicBezTo>
                  <a:pt x="58996" y="235789"/>
                  <a:pt x="69039" y="235789"/>
                  <a:pt x="78836" y="235789"/>
                </a:cubicBezTo>
                <a:cubicBezTo>
                  <a:pt x="78836" y="207623"/>
                  <a:pt x="78836" y="179456"/>
                  <a:pt x="78836" y="151044"/>
                </a:cubicBezTo>
                <a:cubicBezTo>
                  <a:pt x="69039" y="151044"/>
                  <a:pt x="58996" y="151044"/>
                  <a:pt x="49198" y="151044"/>
                </a:cubicBezTo>
                <a:close/>
                <a:moveTo>
                  <a:pt x="89369" y="151044"/>
                </a:moveTo>
                <a:cubicBezTo>
                  <a:pt x="89369" y="179211"/>
                  <a:pt x="89369" y="207378"/>
                  <a:pt x="89369" y="235789"/>
                </a:cubicBezTo>
                <a:cubicBezTo>
                  <a:pt x="99166" y="235789"/>
                  <a:pt x="109209" y="235789"/>
                  <a:pt x="119007" y="235789"/>
                </a:cubicBezTo>
                <a:cubicBezTo>
                  <a:pt x="119007" y="207623"/>
                  <a:pt x="119007" y="179456"/>
                  <a:pt x="119007" y="151044"/>
                </a:cubicBezTo>
                <a:cubicBezTo>
                  <a:pt x="109209" y="151044"/>
                  <a:pt x="99166" y="151044"/>
                  <a:pt x="89369" y="151044"/>
                </a:cubicBezTo>
                <a:close/>
                <a:moveTo>
                  <a:pt x="129539" y="151044"/>
                </a:moveTo>
                <a:cubicBezTo>
                  <a:pt x="129539" y="179211"/>
                  <a:pt x="129539" y="207378"/>
                  <a:pt x="129539" y="235789"/>
                </a:cubicBezTo>
                <a:cubicBezTo>
                  <a:pt x="139337" y="235789"/>
                  <a:pt x="149379" y="235789"/>
                  <a:pt x="159177" y="235789"/>
                </a:cubicBezTo>
                <a:cubicBezTo>
                  <a:pt x="159177" y="207623"/>
                  <a:pt x="159177" y="179211"/>
                  <a:pt x="159177" y="151044"/>
                </a:cubicBezTo>
                <a:cubicBezTo>
                  <a:pt x="149379" y="151044"/>
                  <a:pt x="139337" y="151044"/>
                  <a:pt x="129539" y="151044"/>
                </a:cubicBezTo>
                <a:close/>
                <a:moveTo>
                  <a:pt x="169709" y="151044"/>
                </a:moveTo>
                <a:cubicBezTo>
                  <a:pt x="169709" y="179211"/>
                  <a:pt x="169709" y="207378"/>
                  <a:pt x="169709" y="235789"/>
                </a:cubicBezTo>
                <a:cubicBezTo>
                  <a:pt x="179507" y="235789"/>
                  <a:pt x="189550" y="235789"/>
                  <a:pt x="199347" y="235789"/>
                </a:cubicBezTo>
                <a:cubicBezTo>
                  <a:pt x="199347" y="207623"/>
                  <a:pt x="199347" y="179456"/>
                  <a:pt x="199347" y="151289"/>
                </a:cubicBezTo>
                <a:cubicBezTo>
                  <a:pt x="189305" y="151044"/>
                  <a:pt x="179507" y="151289"/>
                  <a:pt x="169464" y="1512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1775F83-8735-4980-B732-F667CCE83B61}"/>
              </a:ext>
            </a:extLst>
          </p:cNvPr>
          <p:cNvSpPr/>
          <p:nvPr/>
        </p:nvSpPr>
        <p:spPr>
          <a:xfrm>
            <a:off x="6760452" y="614376"/>
            <a:ext cx="328091" cy="306736"/>
          </a:xfrm>
          <a:custGeom>
            <a:avLst/>
            <a:gdLst>
              <a:gd name="connsiteX0" fmla="*/ 114920 w 271149"/>
              <a:gd name="connsiteY0" fmla="*/ 37452 h 253501"/>
              <a:gd name="connsiteX1" fmla="*/ 114920 w 271149"/>
              <a:gd name="connsiteY1" fmla="*/ 72722 h 253501"/>
              <a:gd name="connsiteX2" fmla="*/ 152396 w 271149"/>
              <a:gd name="connsiteY2" fmla="*/ 94275 h 253501"/>
              <a:gd name="connsiteX3" fmla="*/ 152396 w 271149"/>
              <a:gd name="connsiteY3" fmla="*/ 42596 h 253501"/>
              <a:gd name="connsiteX4" fmla="*/ 152886 w 271149"/>
              <a:gd name="connsiteY4" fmla="*/ 39167 h 253501"/>
              <a:gd name="connsiteX5" fmla="*/ 158274 w 271149"/>
              <a:gd name="connsiteY5" fmla="*/ 35493 h 253501"/>
              <a:gd name="connsiteX6" fmla="*/ 194036 w 271149"/>
              <a:gd name="connsiteY6" fmla="*/ 35493 h 253501"/>
              <a:gd name="connsiteX7" fmla="*/ 199914 w 271149"/>
              <a:gd name="connsiteY7" fmla="*/ 41371 h 253501"/>
              <a:gd name="connsiteX8" fmla="*/ 199914 w 271149"/>
              <a:gd name="connsiteY8" fmla="*/ 137873 h 253501"/>
              <a:gd name="connsiteX9" fmla="*/ 269968 w 271149"/>
              <a:gd name="connsiteY9" fmla="*/ 229966 h 253501"/>
              <a:gd name="connsiteX10" fmla="*/ 269968 w 271149"/>
              <a:gd name="connsiteY10" fmla="*/ 229966 h 253501"/>
              <a:gd name="connsiteX11" fmla="*/ 269968 w 271149"/>
              <a:gd name="connsiteY11" fmla="*/ 229966 h 253501"/>
              <a:gd name="connsiteX12" fmla="*/ 271192 w 271149"/>
              <a:gd name="connsiteY12" fmla="*/ 233395 h 253501"/>
              <a:gd name="connsiteX13" fmla="*/ 271192 w 271149"/>
              <a:gd name="connsiteY13" fmla="*/ 233640 h 253501"/>
              <a:gd name="connsiteX14" fmla="*/ 271192 w 271149"/>
              <a:gd name="connsiteY14" fmla="*/ 233885 h 253501"/>
              <a:gd name="connsiteX15" fmla="*/ 266538 w 271149"/>
              <a:gd name="connsiteY15" fmla="*/ 246866 h 253501"/>
              <a:gd name="connsiteX16" fmla="*/ 256741 w 271149"/>
              <a:gd name="connsiteY16" fmla="*/ 252744 h 253501"/>
              <a:gd name="connsiteX17" fmla="*/ 248658 w 271149"/>
              <a:gd name="connsiteY17" fmla="*/ 253234 h 253501"/>
              <a:gd name="connsiteX18" fmla="*/ 106347 w 271149"/>
              <a:gd name="connsiteY18" fmla="*/ 253234 h 253501"/>
              <a:gd name="connsiteX19" fmla="*/ 99978 w 271149"/>
              <a:gd name="connsiteY19" fmla="*/ 252989 h 253501"/>
              <a:gd name="connsiteX20" fmla="*/ 95569 w 271149"/>
              <a:gd name="connsiteY20" fmla="*/ 253234 h 253501"/>
              <a:gd name="connsiteX21" fmla="*/ 48541 w 271149"/>
              <a:gd name="connsiteY21" fmla="*/ 242947 h 253501"/>
              <a:gd name="connsiteX22" fmla="*/ 13514 w 271149"/>
              <a:gd name="connsiteY22" fmla="*/ 210127 h 253501"/>
              <a:gd name="connsiteX23" fmla="*/ 532 w 271149"/>
              <a:gd name="connsiteY23" fmla="*/ 155018 h 253501"/>
              <a:gd name="connsiteX24" fmla="*/ 20373 w 271149"/>
              <a:gd name="connsiteY24" fmla="*/ 105297 h 253501"/>
              <a:gd name="connsiteX25" fmla="*/ 54909 w 271149"/>
              <a:gd name="connsiteY25" fmla="*/ 77620 h 253501"/>
              <a:gd name="connsiteX26" fmla="*/ 67401 w 271149"/>
              <a:gd name="connsiteY26" fmla="*/ 72967 h 253501"/>
              <a:gd name="connsiteX27" fmla="*/ 67401 w 271149"/>
              <a:gd name="connsiteY27" fmla="*/ 37697 h 253501"/>
              <a:gd name="connsiteX28" fmla="*/ 59073 w 271149"/>
              <a:gd name="connsiteY28" fmla="*/ 32309 h 253501"/>
              <a:gd name="connsiteX29" fmla="*/ 54174 w 271149"/>
              <a:gd name="connsiteY29" fmla="*/ 20797 h 253501"/>
              <a:gd name="connsiteX30" fmla="*/ 58583 w 271149"/>
              <a:gd name="connsiteY30" fmla="*/ 7081 h 253501"/>
              <a:gd name="connsiteX31" fmla="*/ 73280 w 271149"/>
              <a:gd name="connsiteY31" fmla="*/ 223 h 253501"/>
              <a:gd name="connsiteX32" fmla="*/ 104632 w 271149"/>
              <a:gd name="connsiteY32" fmla="*/ 223 h 253501"/>
              <a:gd name="connsiteX33" fmla="*/ 113450 w 271149"/>
              <a:gd name="connsiteY33" fmla="*/ 713 h 253501"/>
              <a:gd name="connsiteX34" fmla="*/ 124962 w 271149"/>
              <a:gd name="connsiteY34" fmla="*/ 8061 h 253501"/>
              <a:gd name="connsiteX35" fmla="*/ 128637 w 271149"/>
              <a:gd name="connsiteY35" fmla="*/ 20062 h 253501"/>
              <a:gd name="connsiteX36" fmla="*/ 123493 w 271149"/>
              <a:gd name="connsiteY36" fmla="*/ 32553 h 253501"/>
              <a:gd name="connsiteX37" fmla="*/ 115165 w 271149"/>
              <a:gd name="connsiteY37" fmla="*/ 37942 h 253501"/>
              <a:gd name="connsiteX38" fmla="*/ 72545 w 271149"/>
              <a:gd name="connsiteY38" fmla="*/ 26675 h 253501"/>
              <a:gd name="connsiteX39" fmla="*/ 109041 w 271149"/>
              <a:gd name="connsiteY39" fmla="*/ 26675 h 253501"/>
              <a:gd name="connsiteX40" fmla="*/ 112225 w 271149"/>
              <a:gd name="connsiteY40" fmla="*/ 25940 h 253501"/>
              <a:gd name="connsiteX41" fmla="*/ 116634 w 271149"/>
              <a:gd name="connsiteY41" fmla="*/ 17858 h 253501"/>
              <a:gd name="connsiteX42" fmla="*/ 109286 w 271149"/>
              <a:gd name="connsiteY42" fmla="*/ 11490 h 253501"/>
              <a:gd name="connsiteX43" fmla="*/ 72790 w 271149"/>
              <a:gd name="connsiteY43" fmla="*/ 11490 h 253501"/>
              <a:gd name="connsiteX44" fmla="*/ 65932 w 271149"/>
              <a:gd name="connsiteY44" fmla="*/ 19082 h 253501"/>
              <a:gd name="connsiteX45" fmla="*/ 72790 w 271149"/>
              <a:gd name="connsiteY45" fmla="*/ 26675 h 253501"/>
              <a:gd name="connsiteX46" fmla="*/ 82343 w 271149"/>
              <a:gd name="connsiteY46" fmla="*/ 240743 h 253501"/>
              <a:gd name="connsiteX47" fmla="*/ 80628 w 271149"/>
              <a:gd name="connsiteY47" fmla="*/ 233395 h 253501"/>
              <a:gd name="connsiteX48" fmla="*/ 82588 w 271149"/>
              <a:gd name="connsiteY48" fmla="*/ 228986 h 253501"/>
              <a:gd name="connsiteX49" fmla="*/ 152151 w 271149"/>
              <a:gd name="connsiteY49" fmla="*/ 137628 h 253501"/>
              <a:gd name="connsiteX50" fmla="*/ 152151 w 271149"/>
              <a:gd name="connsiteY50" fmla="*/ 137138 h 253501"/>
              <a:gd name="connsiteX51" fmla="*/ 152151 w 271149"/>
              <a:gd name="connsiteY51" fmla="*/ 111420 h 253501"/>
              <a:gd name="connsiteX52" fmla="*/ 146762 w 271149"/>
              <a:gd name="connsiteY52" fmla="*/ 105297 h 253501"/>
              <a:gd name="connsiteX53" fmla="*/ 108306 w 271149"/>
              <a:gd name="connsiteY53" fmla="*/ 83009 h 253501"/>
              <a:gd name="connsiteX54" fmla="*/ 104632 w 271149"/>
              <a:gd name="connsiteY54" fmla="*/ 81049 h 253501"/>
              <a:gd name="connsiteX55" fmla="*/ 102918 w 271149"/>
              <a:gd name="connsiteY55" fmla="*/ 76396 h 253501"/>
              <a:gd name="connsiteX56" fmla="*/ 102918 w 271149"/>
              <a:gd name="connsiteY56" fmla="*/ 38432 h 253501"/>
              <a:gd name="connsiteX57" fmla="*/ 78913 w 271149"/>
              <a:gd name="connsiteY57" fmla="*/ 38432 h 253501"/>
              <a:gd name="connsiteX58" fmla="*/ 78913 w 271149"/>
              <a:gd name="connsiteY58" fmla="*/ 76396 h 253501"/>
              <a:gd name="connsiteX59" fmla="*/ 77934 w 271149"/>
              <a:gd name="connsiteY59" fmla="*/ 80315 h 253501"/>
              <a:gd name="connsiteX60" fmla="*/ 74260 w 271149"/>
              <a:gd name="connsiteY60" fmla="*/ 83009 h 253501"/>
              <a:gd name="connsiteX61" fmla="*/ 59073 w 271149"/>
              <a:gd name="connsiteY61" fmla="*/ 88152 h 253501"/>
              <a:gd name="connsiteX62" fmla="*/ 29925 w 271149"/>
              <a:gd name="connsiteY62" fmla="*/ 111665 h 253501"/>
              <a:gd name="connsiteX63" fmla="*/ 12290 w 271149"/>
              <a:gd name="connsiteY63" fmla="*/ 155753 h 253501"/>
              <a:gd name="connsiteX64" fmla="*/ 16454 w 271149"/>
              <a:gd name="connsiteY64" fmla="*/ 188818 h 253501"/>
              <a:gd name="connsiteX65" fmla="*/ 42662 w 271149"/>
              <a:gd name="connsiteY65" fmla="*/ 225067 h 253501"/>
              <a:gd name="connsiteX66" fmla="*/ 82343 w 271149"/>
              <a:gd name="connsiteY66" fmla="*/ 240988 h 253501"/>
              <a:gd name="connsiteX67" fmla="*/ 92385 w 271149"/>
              <a:gd name="connsiteY67" fmla="*/ 95010 h 253501"/>
              <a:gd name="connsiteX68" fmla="*/ 92385 w 271149"/>
              <a:gd name="connsiteY68" fmla="*/ 104073 h 253501"/>
              <a:gd name="connsiteX69" fmla="*/ 92385 w 271149"/>
              <a:gd name="connsiteY69" fmla="*/ 105542 h 253501"/>
              <a:gd name="connsiteX70" fmla="*/ 90916 w 271149"/>
              <a:gd name="connsiteY70" fmla="*/ 105542 h 253501"/>
              <a:gd name="connsiteX71" fmla="*/ 64217 w 271149"/>
              <a:gd name="connsiteY71" fmla="*/ 112155 h 253501"/>
              <a:gd name="connsiteX72" fmla="*/ 44867 w 271149"/>
              <a:gd name="connsiteY72" fmla="*/ 129055 h 253501"/>
              <a:gd name="connsiteX73" fmla="*/ 34089 w 271149"/>
              <a:gd name="connsiteY73" fmla="*/ 162366 h 253501"/>
              <a:gd name="connsiteX74" fmla="*/ 34089 w 271149"/>
              <a:gd name="connsiteY74" fmla="*/ 163835 h 253501"/>
              <a:gd name="connsiteX75" fmla="*/ 32620 w 271149"/>
              <a:gd name="connsiteY75" fmla="*/ 163835 h 253501"/>
              <a:gd name="connsiteX76" fmla="*/ 23557 w 271149"/>
              <a:gd name="connsiteY76" fmla="*/ 163835 h 253501"/>
              <a:gd name="connsiteX77" fmla="*/ 22087 w 271149"/>
              <a:gd name="connsiteY77" fmla="*/ 163835 h 253501"/>
              <a:gd name="connsiteX78" fmla="*/ 22087 w 271149"/>
              <a:gd name="connsiteY78" fmla="*/ 162366 h 253501"/>
              <a:gd name="connsiteX79" fmla="*/ 29680 w 271149"/>
              <a:gd name="connsiteY79" fmla="*/ 131015 h 253501"/>
              <a:gd name="connsiteX80" fmla="*/ 61033 w 271149"/>
              <a:gd name="connsiteY80" fmla="*/ 100644 h 253501"/>
              <a:gd name="connsiteX81" fmla="*/ 90671 w 271149"/>
              <a:gd name="connsiteY81" fmla="*/ 94031 h 253501"/>
              <a:gd name="connsiteX82" fmla="*/ 92140 w 271149"/>
              <a:gd name="connsiteY82" fmla="*/ 94031 h 253501"/>
              <a:gd name="connsiteX83" fmla="*/ 92140 w 271149"/>
              <a:gd name="connsiteY83" fmla="*/ 95500 h 253501"/>
              <a:gd name="connsiteX84" fmla="*/ 259435 w 271149"/>
              <a:gd name="connsiteY84" fmla="*/ 235354 h 253501"/>
              <a:gd name="connsiteX85" fmla="*/ 189382 w 271149"/>
              <a:gd name="connsiteY85" fmla="*/ 143506 h 253501"/>
              <a:gd name="connsiteX86" fmla="*/ 188157 w 271149"/>
              <a:gd name="connsiteY86" fmla="*/ 139832 h 253501"/>
              <a:gd name="connsiteX87" fmla="*/ 188157 w 271149"/>
              <a:gd name="connsiteY87" fmla="*/ 136648 h 253501"/>
              <a:gd name="connsiteX88" fmla="*/ 181789 w 271149"/>
              <a:gd name="connsiteY88" fmla="*/ 136648 h 253501"/>
              <a:gd name="connsiteX89" fmla="*/ 180319 w 271149"/>
              <a:gd name="connsiteY89" fmla="*/ 136648 h 253501"/>
              <a:gd name="connsiteX90" fmla="*/ 180319 w 271149"/>
              <a:gd name="connsiteY90" fmla="*/ 135179 h 253501"/>
              <a:gd name="connsiteX91" fmla="*/ 180319 w 271149"/>
              <a:gd name="connsiteY91" fmla="*/ 126116 h 253501"/>
              <a:gd name="connsiteX92" fmla="*/ 180319 w 271149"/>
              <a:gd name="connsiteY92" fmla="*/ 124647 h 253501"/>
              <a:gd name="connsiteX93" fmla="*/ 181789 w 271149"/>
              <a:gd name="connsiteY93" fmla="*/ 124647 h 253501"/>
              <a:gd name="connsiteX94" fmla="*/ 188157 w 271149"/>
              <a:gd name="connsiteY94" fmla="*/ 124647 h 253501"/>
              <a:gd name="connsiteX95" fmla="*/ 188157 w 271149"/>
              <a:gd name="connsiteY95" fmla="*/ 118523 h 253501"/>
              <a:gd name="connsiteX96" fmla="*/ 181789 w 271149"/>
              <a:gd name="connsiteY96" fmla="*/ 118523 h 253501"/>
              <a:gd name="connsiteX97" fmla="*/ 180319 w 271149"/>
              <a:gd name="connsiteY97" fmla="*/ 118523 h 253501"/>
              <a:gd name="connsiteX98" fmla="*/ 180319 w 271149"/>
              <a:gd name="connsiteY98" fmla="*/ 117054 h 253501"/>
              <a:gd name="connsiteX99" fmla="*/ 180319 w 271149"/>
              <a:gd name="connsiteY99" fmla="*/ 107991 h 253501"/>
              <a:gd name="connsiteX100" fmla="*/ 180319 w 271149"/>
              <a:gd name="connsiteY100" fmla="*/ 106522 h 253501"/>
              <a:gd name="connsiteX101" fmla="*/ 181789 w 271149"/>
              <a:gd name="connsiteY101" fmla="*/ 106522 h 253501"/>
              <a:gd name="connsiteX102" fmla="*/ 188157 w 271149"/>
              <a:gd name="connsiteY102" fmla="*/ 106522 h 253501"/>
              <a:gd name="connsiteX103" fmla="*/ 188157 w 271149"/>
              <a:gd name="connsiteY103" fmla="*/ 100399 h 253501"/>
              <a:gd name="connsiteX104" fmla="*/ 181789 w 271149"/>
              <a:gd name="connsiteY104" fmla="*/ 100399 h 253501"/>
              <a:gd name="connsiteX105" fmla="*/ 180319 w 271149"/>
              <a:gd name="connsiteY105" fmla="*/ 100399 h 253501"/>
              <a:gd name="connsiteX106" fmla="*/ 180319 w 271149"/>
              <a:gd name="connsiteY106" fmla="*/ 98929 h 253501"/>
              <a:gd name="connsiteX107" fmla="*/ 180319 w 271149"/>
              <a:gd name="connsiteY107" fmla="*/ 89867 h 253501"/>
              <a:gd name="connsiteX108" fmla="*/ 180319 w 271149"/>
              <a:gd name="connsiteY108" fmla="*/ 88397 h 253501"/>
              <a:gd name="connsiteX109" fmla="*/ 181789 w 271149"/>
              <a:gd name="connsiteY109" fmla="*/ 88397 h 253501"/>
              <a:gd name="connsiteX110" fmla="*/ 188157 w 271149"/>
              <a:gd name="connsiteY110" fmla="*/ 88397 h 253501"/>
              <a:gd name="connsiteX111" fmla="*/ 188157 w 271149"/>
              <a:gd name="connsiteY111" fmla="*/ 82274 h 253501"/>
              <a:gd name="connsiteX112" fmla="*/ 181789 w 271149"/>
              <a:gd name="connsiteY112" fmla="*/ 82274 h 253501"/>
              <a:gd name="connsiteX113" fmla="*/ 180319 w 271149"/>
              <a:gd name="connsiteY113" fmla="*/ 82274 h 253501"/>
              <a:gd name="connsiteX114" fmla="*/ 180319 w 271149"/>
              <a:gd name="connsiteY114" fmla="*/ 80804 h 253501"/>
              <a:gd name="connsiteX115" fmla="*/ 180319 w 271149"/>
              <a:gd name="connsiteY115" fmla="*/ 71742 h 253501"/>
              <a:gd name="connsiteX116" fmla="*/ 180319 w 271149"/>
              <a:gd name="connsiteY116" fmla="*/ 70272 h 253501"/>
              <a:gd name="connsiteX117" fmla="*/ 181789 w 271149"/>
              <a:gd name="connsiteY117" fmla="*/ 70272 h 253501"/>
              <a:gd name="connsiteX118" fmla="*/ 188157 w 271149"/>
              <a:gd name="connsiteY118" fmla="*/ 70272 h 253501"/>
              <a:gd name="connsiteX119" fmla="*/ 188157 w 271149"/>
              <a:gd name="connsiteY119" fmla="*/ 64149 h 253501"/>
              <a:gd name="connsiteX120" fmla="*/ 181789 w 271149"/>
              <a:gd name="connsiteY120" fmla="*/ 64149 h 253501"/>
              <a:gd name="connsiteX121" fmla="*/ 180319 w 271149"/>
              <a:gd name="connsiteY121" fmla="*/ 64149 h 253501"/>
              <a:gd name="connsiteX122" fmla="*/ 180319 w 271149"/>
              <a:gd name="connsiteY122" fmla="*/ 62680 h 253501"/>
              <a:gd name="connsiteX123" fmla="*/ 180319 w 271149"/>
              <a:gd name="connsiteY123" fmla="*/ 53617 h 253501"/>
              <a:gd name="connsiteX124" fmla="*/ 180319 w 271149"/>
              <a:gd name="connsiteY124" fmla="*/ 52148 h 253501"/>
              <a:gd name="connsiteX125" fmla="*/ 181789 w 271149"/>
              <a:gd name="connsiteY125" fmla="*/ 52148 h 253501"/>
              <a:gd name="connsiteX126" fmla="*/ 188157 w 271149"/>
              <a:gd name="connsiteY126" fmla="*/ 52148 h 253501"/>
              <a:gd name="connsiteX127" fmla="*/ 188157 w 271149"/>
              <a:gd name="connsiteY127" fmla="*/ 46025 h 253501"/>
              <a:gd name="connsiteX128" fmla="*/ 164153 w 271149"/>
              <a:gd name="connsiteY128" fmla="*/ 46025 h 253501"/>
              <a:gd name="connsiteX129" fmla="*/ 164153 w 271149"/>
              <a:gd name="connsiteY129" fmla="*/ 138363 h 253501"/>
              <a:gd name="connsiteX130" fmla="*/ 162928 w 271149"/>
              <a:gd name="connsiteY130" fmla="*/ 142037 h 253501"/>
              <a:gd name="connsiteX131" fmla="*/ 92875 w 271149"/>
              <a:gd name="connsiteY131" fmla="*/ 233885 h 253501"/>
              <a:gd name="connsiteX132" fmla="*/ 96304 w 271149"/>
              <a:gd name="connsiteY132" fmla="*/ 238293 h 253501"/>
              <a:gd name="connsiteX133" fmla="*/ 106592 w 271149"/>
              <a:gd name="connsiteY133" fmla="*/ 240008 h 253501"/>
              <a:gd name="connsiteX134" fmla="*/ 251842 w 271149"/>
              <a:gd name="connsiteY134" fmla="*/ 240008 h 253501"/>
              <a:gd name="connsiteX135" fmla="*/ 256986 w 271149"/>
              <a:gd name="connsiteY135" fmla="*/ 238538 h 253501"/>
              <a:gd name="connsiteX136" fmla="*/ 259435 w 271149"/>
              <a:gd name="connsiteY136" fmla="*/ 233885 h 25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71149" h="253501">
                <a:moveTo>
                  <a:pt x="114920" y="37452"/>
                </a:moveTo>
                <a:cubicBezTo>
                  <a:pt x="114920" y="49209"/>
                  <a:pt x="114920" y="60965"/>
                  <a:pt x="114920" y="72722"/>
                </a:cubicBezTo>
                <a:cubicBezTo>
                  <a:pt x="128881" y="76641"/>
                  <a:pt x="141863" y="84233"/>
                  <a:pt x="152396" y="94275"/>
                </a:cubicBezTo>
                <a:cubicBezTo>
                  <a:pt x="152396" y="77130"/>
                  <a:pt x="152396" y="59741"/>
                  <a:pt x="152396" y="42596"/>
                </a:cubicBezTo>
                <a:cubicBezTo>
                  <a:pt x="152396" y="41371"/>
                  <a:pt x="152396" y="40146"/>
                  <a:pt x="152886" y="39167"/>
                </a:cubicBezTo>
                <a:cubicBezTo>
                  <a:pt x="153865" y="36962"/>
                  <a:pt x="156070" y="35493"/>
                  <a:pt x="158274" y="35493"/>
                </a:cubicBezTo>
                <a:cubicBezTo>
                  <a:pt x="170276" y="35493"/>
                  <a:pt x="182034" y="35493"/>
                  <a:pt x="194036" y="35493"/>
                </a:cubicBezTo>
                <a:cubicBezTo>
                  <a:pt x="197220" y="35493"/>
                  <a:pt x="199914" y="38187"/>
                  <a:pt x="199914" y="41371"/>
                </a:cubicBezTo>
                <a:cubicBezTo>
                  <a:pt x="199914" y="73457"/>
                  <a:pt x="199914" y="105542"/>
                  <a:pt x="199914" y="137873"/>
                </a:cubicBezTo>
                <a:cubicBezTo>
                  <a:pt x="223184" y="168489"/>
                  <a:pt x="246698" y="199105"/>
                  <a:pt x="269968" y="229966"/>
                </a:cubicBezTo>
                <a:lnTo>
                  <a:pt x="269968" y="229966"/>
                </a:lnTo>
                <a:lnTo>
                  <a:pt x="269968" y="229966"/>
                </a:lnTo>
                <a:cubicBezTo>
                  <a:pt x="270702" y="230946"/>
                  <a:pt x="270947" y="232170"/>
                  <a:pt x="271192" y="233395"/>
                </a:cubicBezTo>
                <a:lnTo>
                  <a:pt x="271192" y="233640"/>
                </a:lnTo>
                <a:lnTo>
                  <a:pt x="271192" y="233885"/>
                </a:lnTo>
                <a:cubicBezTo>
                  <a:pt x="271192" y="238538"/>
                  <a:pt x="269478" y="243192"/>
                  <a:pt x="266538" y="246866"/>
                </a:cubicBezTo>
                <a:cubicBezTo>
                  <a:pt x="264089" y="249805"/>
                  <a:pt x="260415" y="251765"/>
                  <a:pt x="256741" y="252744"/>
                </a:cubicBezTo>
                <a:cubicBezTo>
                  <a:pt x="254046" y="253479"/>
                  <a:pt x="251352" y="253234"/>
                  <a:pt x="248658" y="253234"/>
                </a:cubicBezTo>
                <a:cubicBezTo>
                  <a:pt x="201139" y="253234"/>
                  <a:pt x="153865" y="253234"/>
                  <a:pt x="106347" y="253234"/>
                </a:cubicBezTo>
                <a:cubicBezTo>
                  <a:pt x="104142" y="253234"/>
                  <a:pt x="102183" y="253234"/>
                  <a:pt x="99978" y="252989"/>
                </a:cubicBezTo>
                <a:cubicBezTo>
                  <a:pt x="98509" y="252744"/>
                  <a:pt x="97039" y="252989"/>
                  <a:pt x="95569" y="253234"/>
                </a:cubicBezTo>
                <a:cubicBezTo>
                  <a:pt x="79403" y="253969"/>
                  <a:pt x="62992" y="250540"/>
                  <a:pt x="48541" y="242947"/>
                </a:cubicBezTo>
                <a:cubicBezTo>
                  <a:pt x="34089" y="235354"/>
                  <a:pt x="21842" y="223843"/>
                  <a:pt x="13514" y="210127"/>
                </a:cubicBezTo>
                <a:cubicBezTo>
                  <a:pt x="3472" y="193716"/>
                  <a:pt x="-1182" y="174122"/>
                  <a:pt x="532" y="155018"/>
                </a:cubicBezTo>
                <a:cubicBezTo>
                  <a:pt x="2247" y="137138"/>
                  <a:pt x="9350" y="119748"/>
                  <a:pt x="20373" y="105297"/>
                </a:cubicBezTo>
                <a:cubicBezTo>
                  <a:pt x="29435" y="93541"/>
                  <a:pt x="41193" y="83988"/>
                  <a:pt x="54909" y="77620"/>
                </a:cubicBezTo>
                <a:cubicBezTo>
                  <a:pt x="59073" y="75661"/>
                  <a:pt x="63237" y="74191"/>
                  <a:pt x="67401" y="72967"/>
                </a:cubicBezTo>
                <a:cubicBezTo>
                  <a:pt x="67401" y="61210"/>
                  <a:pt x="67401" y="49454"/>
                  <a:pt x="67401" y="37697"/>
                </a:cubicBezTo>
                <a:cubicBezTo>
                  <a:pt x="64217" y="36717"/>
                  <a:pt x="61278" y="34758"/>
                  <a:pt x="59073" y="32309"/>
                </a:cubicBezTo>
                <a:cubicBezTo>
                  <a:pt x="56134" y="29124"/>
                  <a:pt x="54419" y="24961"/>
                  <a:pt x="54174" y="20797"/>
                </a:cubicBezTo>
                <a:cubicBezTo>
                  <a:pt x="53929" y="15898"/>
                  <a:pt x="55399" y="11000"/>
                  <a:pt x="58583" y="7081"/>
                </a:cubicBezTo>
                <a:cubicBezTo>
                  <a:pt x="62257" y="2672"/>
                  <a:pt x="67646" y="223"/>
                  <a:pt x="73280" y="223"/>
                </a:cubicBezTo>
                <a:cubicBezTo>
                  <a:pt x="83812" y="223"/>
                  <a:pt x="94100" y="223"/>
                  <a:pt x="104632" y="223"/>
                </a:cubicBezTo>
                <a:cubicBezTo>
                  <a:pt x="107572" y="223"/>
                  <a:pt x="110511" y="-22"/>
                  <a:pt x="113450" y="713"/>
                </a:cubicBezTo>
                <a:cubicBezTo>
                  <a:pt x="117859" y="1692"/>
                  <a:pt x="122023" y="4387"/>
                  <a:pt x="124962" y="8061"/>
                </a:cubicBezTo>
                <a:cubicBezTo>
                  <a:pt x="127412" y="11490"/>
                  <a:pt x="128881" y="15653"/>
                  <a:pt x="128637" y="20062"/>
                </a:cubicBezTo>
                <a:cubicBezTo>
                  <a:pt x="128637" y="24716"/>
                  <a:pt x="126677" y="29124"/>
                  <a:pt x="123493" y="32553"/>
                </a:cubicBezTo>
                <a:cubicBezTo>
                  <a:pt x="121288" y="35003"/>
                  <a:pt x="118349" y="36962"/>
                  <a:pt x="115165" y="37942"/>
                </a:cubicBezTo>
                <a:close/>
                <a:moveTo>
                  <a:pt x="72545" y="26675"/>
                </a:moveTo>
                <a:cubicBezTo>
                  <a:pt x="84792" y="26675"/>
                  <a:pt x="96794" y="26675"/>
                  <a:pt x="109041" y="26675"/>
                </a:cubicBezTo>
                <a:cubicBezTo>
                  <a:pt x="110021" y="26675"/>
                  <a:pt x="111246" y="26430"/>
                  <a:pt x="112225" y="25940"/>
                </a:cubicBezTo>
                <a:cubicBezTo>
                  <a:pt x="115165" y="24716"/>
                  <a:pt x="117124" y="21287"/>
                  <a:pt x="116634" y="17858"/>
                </a:cubicBezTo>
                <a:cubicBezTo>
                  <a:pt x="116145" y="14184"/>
                  <a:pt x="112715" y="11245"/>
                  <a:pt x="109286" y="11490"/>
                </a:cubicBezTo>
                <a:cubicBezTo>
                  <a:pt x="97039" y="11490"/>
                  <a:pt x="84792" y="11490"/>
                  <a:pt x="72790" y="11490"/>
                </a:cubicBezTo>
                <a:cubicBezTo>
                  <a:pt x="69116" y="11735"/>
                  <a:pt x="65932" y="15164"/>
                  <a:pt x="65932" y="19082"/>
                </a:cubicBezTo>
                <a:cubicBezTo>
                  <a:pt x="65932" y="23001"/>
                  <a:pt x="69116" y="26430"/>
                  <a:pt x="72790" y="26675"/>
                </a:cubicBezTo>
                <a:close/>
                <a:moveTo>
                  <a:pt x="82343" y="240743"/>
                </a:moveTo>
                <a:cubicBezTo>
                  <a:pt x="81363" y="238538"/>
                  <a:pt x="80628" y="236089"/>
                  <a:pt x="80628" y="233395"/>
                </a:cubicBezTo>
                <a:cubicBezTo>
                  <a:pt x="80628" y="231680"/>
                  <a:pt x="81608" y="230211"/>
                  <a:pt x="82588" y="228986"/>
                </a:cubicBezTo>
                <a:cubicBezTo>
                  <a:pt x="105857" y="198615"/>
                  <a:pt x="128881" y="167999"/>
                  <a:pt x="152151" y="137628"/>
                </a:cubicBezTo>
                <a:cubicBezTo>
                  <a:pt x="152151" y="137383"/>
                  <a:pt x="152151" y="137383"/>
                  <a:pt x="152151" y="137138"/>
                </a:cubicBezTo>
                <a:cubicBezTo>
                  <a:pt x="152151" y="128565"/>
                  <a:pt x="152151" y="119993"/>
                  <a:pt x="152151" y="111420"/>
                </a:cubicBezTo>
                <a:cubicBezTo>
                  <a:pt x="150436" y="109216"/>
                  <a:pt x="148722" y="107257"/>
                  <a:pt x="146762" y="105297"/>
                </a:cubicBezTo>
                <a:cubicBezTo>
                  <a:pt x="136475" y="94275"/>
                  <a:pt x="123003" y="86193"/>
                  <a:pt x="108306" y="83009"/>
                </a:cubicBezTo>
                <a:cubicBezTo>
                  <a:pt x="106837" y="82764"/>
                  <a:pt x="105612" y="82274"/>
                  <a:pt x="104632" y="81049"/>
                </a:cubicBezTo>
                <a:cubicBezTo>
                  <a:pt x="103408" y="79825"/>
                  <a:pt x="102918" y="78110"/>
                  <a:pt x="102918" y="76396"/>
                </a:cubicBezTo>
                <a:cubicBezTo>
                  <a:pt x="102918" y="63659"/>
                  <a:pt x="102918" y="50923"/>
                  <a:pt x="102918" y="38432"/>
                </a:cubicBezTo>
                <a:cubicBezTo>
                  <a:pt x="94835" y="38432"/>
                  <a:pt x="86997" y="38432"/>
                  <a:pt x="78913" y="38432"/>
                </a:cubicBezTo>
                <a:cubicBezTo>
                  <a:pt x="78913" y="51168"/>
                  <a:pt x="78913" y="63904"/>
                  <a:pt x="78913" y="76396"/>
                </a:cubicBezTo>
                <a:cubicBezTo>
                  <a:pt x="78913" y="77865"/>
                  <a:pt x="78669" y="79090"/>
                  <a:pt x="77934" y="80315"/>
                </a:cubicBezTo>
                <a:cubicBezTo>
                  <a:pt x="77199" y="81784"/>
                  <a:pt x="75729" y="82519"/>
                  <a:pt x="74260" y="83009"/>
                </a:cubicBezTo>
                <a:cubicBezTo>
                  <a:pt x="69116" y="84233"/>
                  <a:pt x="63972" y="85948"/>
                  <a:pt x="59073" y="88152"/>
                </a:cubicBezTo>
                <a:cubicBezTo>
                  <a:pt x="47561" y="93541"/>
                  <a:pt x="37518" y="101623"/>
                  <a:pt x="29925" y="111665"/>
                </a:cubicBezTo>
                <a:cubicBezTo>
                  <a:pt x="20128" y="124402"/>
                  <a:pt x="13759" y="139587"/>
                  <a:pt x="12290" y="155753"/>
                </a:cubicBezTo>
                <a:cubicBezTo>
                  <a:pt x="11310" y="166774"/>
                  <a:pt x="12779" y="178286"/>
                  <a:pt x="16454" y="188818"/>
                </a:cubicBezTo>
                <a:cubicBezTo>
                  <a:pt x="21597" y="203024"/>
                  <a:pt x="30660" y="215760"/>
                  <a:pt x="42662" y="225067"/>
                </a:cubicBezTo>
                <a:cubicBezTo>
                  <a:pt x="54174" y="233885"/>
                  <a:pt x="67891" y="239518"/>
                  <a:pt x="82343" y="240988"/>
                </a:cubicBezTo>
                <a:close/>
                <a:moveTo>
                  <a:pt x="92385" y="95010"/>
                </a:moveTo>
                <a:cubicBezTo>
                  <a:pt x="92385" y="97949"/>
                  <a:pt x="92385" y="100889"/>
                  <a:pt x="92385" y="104073"/>
                </a:cubicBezTo>
                <a:lnTo>
                  <a:pt x="92385" y="105542"/>
                </a:lnTo>
                <a:lnTo>
                  <a:pt x="90916" y="105542"/>
                </a:lnTo>
                <a:cubicBezTo>
                  <a:pt x="81608" y="105542"/>
                  <a:pt x="72545" y="107747"/>
                  <a:pt x="64217" y="112155"/>
                </a:cubicBezTo>
                <a:cubicBezTo>
                  <a:pt x="56624" y="116319"/>
                  <a:pt x="50010" y="121952"/>
                  <a:pt x="44867" y="129055"/>
                </a:cubicBezTo>
                <a:cubicBezTo>
                  <a:pt x="37763" y="138608"/>
                  <a:pt x="34089" y="150609"/>
                  <a:pt x="34089" y="162366"/>
                </a:cubicBezTo>
                <a:lnTo>
                  <a:pt x="34089" y="163835"/>
                </a:lnTo>
                <a:lnTo>
                  <a:pt x="32620" y="163835"/>
                </a:lnTo>
                <a:cubicBezTo>
                  <a:pt x="29680" y="163835"/>
                  <a:pt x="26741" y="163835"/>
                  <a:pt x="23557" y="163835"/>
                </a:cubicBezTo>
                <a:lnTo>
                  <a:pt x="22087" y="163835"/>
                </a:lnTo>
                <a:lnTo>
                  <a:pt x="22087" y="162366"/>
                </a:lnTo>
                <a:cubicBezTo>
                  <a:pt x="22087" y="151589"/>
                  <a:pt x="24782" y="140812"/>
                  <a:pt x="29680" y="131015"/>
                </a:cubicBezTo>
                <a:cubicBezTo>
                  <a:pt x="36539" y="117789"/>
                  <a:pt x="47561" y="107012"/>
                  <a:pt x="61033" y="100644"/>
                </a:cubicBezTo>
                <a:cubicBezTo>
                  <a:pt x="70341" y="96235"/>
                  <a:pt x="80383" y="94031"/>
                  <a:pt x="90671" y="94031"/>
                </a:cubicBezTo>
                <a:lnTo>
                  <a:pt x="92140" y="94031"/>
                </a:lnTo>
                <a:lnTo>
                  <a:pt x="92140" y="95500"/>
                </a:lnTo>
                <a:close/>
                <a:moveTo>
                  <a:pt x="259435" y="235354"/>
                </a:moveTo>
                <a:cubicBezTo>
                  <a:pt x="236166" y="204738"/>
                  <a:pt x="212896" y="174122"/>
                  <a:pt x="189382" y="143506"/>
                </a:cubicBezTo>
                <a:cubicBezTo>
                  <a:pt x="188647" y="142526"/>
                  <a:pt x="188157" y="141302"/>
                  <a:pt x="188157" y="139832"/>
                </a:cubicBezTo>
                <a:cubicBezTo>
                  <a:pt x="188157" y="138852"/>
                  <a:pt x="188157" y="137628"/>
                  <a:pt x="188157" y="136648"/>
                </a:cubicBezTo>
                <a:cubicBezTo>
                  <a:pt x="185953" y="136648"/>
                  <a:pt x="183993" y="136648"/>
                  <a:pt x="181789" y="136648"/>
                </a:cubicBezTo>
                <a:lnTo>
                  <a:pt x="180319" y="136648"/>
                </a:lnTo>
                <a:lnTo>
                  <a:pt x="180319" y="135179"/>
                </a:lnTo>
                <a:cubicBezTo>
                  <a:pt x="180319" y="132239"/>
                  <a:pt x="180319" y="129300"/>
                  <a:pt x="180319" y="126116"/>
                </a:cubicBezTo>
                <a:lnTo>
                  <a:pt x="180319" y="124647"/>
                </a:lnTo>
                <a:lnTo>
                  <a:pt x="181789" y="124647"/>
                </a:lnTo>
                <a:cubicBezTo>
                  <a:pt x="183993" y="124647"/>
                  <a:pt x="185953" y="124647"/>
                  <a:pt x="188157" y="124647"/>
                </a:cubicBezTo>
                <a:cubicBezTo>
                  <a:pt x="188157" y="122687"/>
                  <a:pt x="188157" y="120483"/>
                  <a:pt x="188157" y="118523"/>
                </a:cubicBezTo>
                <a:cubicBezTo>
                  <a:pt x="185953" y="118523"/>
                  <a:pt x="183993" y="118523"/>
                  <a:pt x="181789" y="118523"/>
                </a:cubicBezTo>
                <a:lnTo>
                  <a:pt x="180319" y="118523"/>
                </a:lnTo>
                <a:lnTo>
                  <a:pt x="180319" y="117054"/>
                </a:lnTo>
                <a:cubicBezTo>
                  <a:pt x="180319" y="114115"/>
                  <a:pt x="180319" y="111176"/>
                  <a:pt x="180319" y="107991"/>
                </a:cubicBezTo>
                <a:lnTo>
                  <a:pt x="180319" y="106522"/>
                </a:lnTo>
                <a:lnTo>
                  <a:pt x="181789" y="106522"/>
                </a:lnTo>
                <a:cubicBezTo>
                  <a:pt x="183993" y="106522"/>
                  <a:pt x="185953" y="106522"/>
                  <a:pt x="188157" y="106522"/>
                </a:cubicBezTo>
                <a:cubicBezTo>
                  <a:pt x="188157" y="104562"/>
                  <a:pt x="188157" y="102358"/>
                  <a:pt x="188157" y="100399"/>
                </a:cubicBezTo>
                <a:cubicBezTo>
                  <a:pt x="185953" y="100399"/>
                  <a:pt x="183993" y="100399"/>
                  <a:pt x="181789" y="100399"/>
                </a:cubicBezTo>
                <a:lnTo>
                  <a:pt x="180319" y="100399"/>
                </a:lnTo>
                <a:lnTo>
                  <a:pt x="180319" y="98929"/>
                </a:lnTo>
                <a:cubicBezTo>
                  <a:pt x="180319" y="95990"/>
                  <a:pt x="180319" y="93051"/>
                  <a:pt x="180319" y="89867"/>
                </a:cubicBezTo>
                <a:lnTo>
                  <a:pt x="180319" y="88397"/>
                </a:lnTo>
                <a:lnTo>
                  <a:pt x="181789" y="88397"/>
                </a:lnTo>
                <a:cubicBezTo>
                  <a:pt x="183993" y="88397"/>
                  <a:pt x="185953" y="88397"/>
                  <a:pt x="188157" y="88397"/>
                </a:cubicBezTo>
                <a:cubicBezTo>
                  <a:pt x="188157" y="86438"/>
                  <a:pt x="188157" y="84233"/>
                  <a:pt x="188157" y="82274"/>
                </a:cubicBezTo>
                <a:cubicBezTo>
                  <a:pt x="185953" y="82274"/>
                  <a:pt x="183993" y="82274"/>
                  <a:pt x="181789" y="82274"/>
                </a:cubicBezTo>
                <a:lnTo>
                  <a:pt x="180319" y="82274"/>
                </a:lnTo>
                <a:lnTo>
                  <a:pt x="180319" y="80804"/>
                </a:lnTo>
                <a:cubicBezTo>
                  <a:pt x="180319" y="77865"/>
                  <a:pt x="180319" y="74926"/>
                  <a:pt x="180319" y="71742"/>
                </a:cubicBezTo>
                <a:lnTo>
                  <a:pt x="180319" y="70272"/>
                </a:lnTo>
                <a:lnTo>
                  <a:pt x="181789" y="70272"/>
                </a:lnTo>
                <a:cubicBezTo>
                  <a:pt x="183993" y="70272"/>
                  <a:pt x="185953" y="70272"/>
                  <a:pt x="188157" y="70272"/>
                </a:cubicBezTo>
                <a:cubicBezTo>
                  <a:pt x="188157" y="68313"/>
                  <a:pt x="188157" y="66109"/>
                  <a:pt x="188157" y="64149"/>
                </a:cubicBezTo>
                <a:cubicBezTo>
                  <a:pt x="185953" y="64149"/>
                  <a:pt x="183993" y="64149"/>
                  <a:pt x="181789" y="64149"/>
                </a:cubicBezTo>
                <a:lnTo>
                  <a:pt x="180319" y="64149"/>
                </a:lnTo>
                <a:lnTo>
                  <a:pt x="180319" y="62680"/>
                </a:lnTo>
                <a:cubicBezTo>
                  <a:pt x="180319" y="59741"/>
                  <a:pt x="180319" y="56801"/>
                  <a:pt x="180319" y="53617"/>
                </a:cubicBezTo>
                <a:lnTo>
                  <a:pt x="180319" y="52148"/>
                </a:lnTo>
                <a:lnTo>
                  <a:pt x="181789" y="52148"/>
                </a:lnTo>
                <a:cubicBezTo>
                  <a:pt x="183993" y="52148"/>
                  <a:pt x="185953" y="52148"/>
                  <a:pt x="188157" y="52148"/>
                </a:cubicBezTo>
                <a:cubicBezTo>
                  <a:pt x="188157" y="50188"/>
                  <a:pt x="188157" y="47984"/>
                  <a:pt x="188157" y="46025"/>
                </a:cubicBezTo>
                <a:cubicBezTo>
                  <a:pt x="180074" y="46025"/>
                  <a:pt x="171991" y="46025"/>
                  <a:pt x="164153" y="46025"/>
                </a:cubicBezTo>
                <a:cubicBezTo>
                  <a:pt x="164153" y="76886"/>
                  <a:pt x="164153" y="107747"/>
                  <a:pt x="164153" y="138363"/>
                </a:cubicBezTo>
                <a:cubicBezTo>
                  <a:pt x="164153" y="139832"/>
                  <a:pt x="163663" y="141057"/>
                  <a:pt x="162928" y="142037"/>
                </a:cubicBezTo>
                <a:cubicBezTo>
                  <a:pt x="139659" y="172653"/>
                  <a:pt x="116389" y="203269"/>
                  <a:pt x="92875" y="233885"/>
                </a:cubicBezTo>
                <a:cubicBezTo>
                  <a:pt x="93365" y="235599"/>
                  <a:pt x="94835" y="237314"/>
                  <a:pt x="96304" y="238293"/>
                </a:cubicBezTo>
                <a:cubicBezTo>
                  <a:pt x="99489" y="240008"/>
                  <a:pt x="103163" y="240008"/>
                  <a:pt x="106592" y="240008"/>
                </a:cubicBezTo>
                <a:cubicBezTo>
                  <a:pt x="155090" y="240008"/>
                  <a:pt x="203344" y="240008"/>
                  <a:pt x="251842" y="240008"/>
                </a:cubicBezTo>
                <a:cubicBezTo>
                  <a:pt x="253556" y="240008"/>
                  <a:pt x="255516" y="239763"/>
                  <a:pt x="256986" y="238538"/>
                </a:cubicBezTo>
                <a:cubicBezTo>
                  <a:pt x="258455" y="237314"/>
                  <a:pt x="259190" y="235599"/>
                  <a:pt x="259435" y="23388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28B2D67-67F5-4009-9B52-C6DCFD85E514}"/>
              </a:ext>
            </a:extLst>
          </p:cNvPr>
          <p:cNvSpPr/>
          <p:nvPr/>
        </p:nvSpPr>
        <p:spPr>
          <a:xfrm>
            <a:off x="3544868" y="3477297"/>
            <a:ext cx="290747" cy="328075"/>
          </a:xfrm>
          <a:custGeom>
            <a:avLst/>
            <a:gdLst>
              <a:gd name="connsiteX0" fmla="*/ 140780 w 240287"/>
              <a:gd name="connsiteY0" fmla="*/ 195147 h 271135"/>
              <a:gd name="connsiteX1" fmla="*/ 134166 w 240287"/>
              <a:gd name="connsiteY1" fmla="*/ 202740 h 271135"/>
              <a:gd name="connsiteX2" fmla="*/ 127063 w 240287"/>
              <a:gd name="connsiteY2" fmla="*/ 195637 h 271135"/>
              <a:gd name="connsiteX3" fmla="*/ 120450 w 240287"/>
              <a:gd name="connsiteY3" fmla="*/ 189024 h 271135"/>
              <a:gd name="connsiteX4" fmla="*/ 112857 w 240287"/>
              <a:gd name="connsiteY4" fmla="*/ 180941 h 271135"/>
              <a:gd name="connsiteX5" fmla="*/ 105263 w 240287"/>
              <a:gd name="connsiteY5" fmla="*/ 188044 h 271135"/>
              <a:gd name="connsiteX6" fmla="*/ 94731 w 240287"/>
              <a:gd name="connsiteY6" fmla="*/ 198086 h 271135"/>
              <a:gd name="connsiteX7" fmla="*/ 113346 w 240287"/>
              <a:gd name="connsiteY7" fmla="*/ 217925 h 271135"/>
              <a:gd name="connsiteX8" fmla="*/ 114816 w 240287"/>
              <a:gd name="connsiteY8" fmla="*/ 219395 h 271135"/>
              <a:gd name="connsiteX9" fmla="*/ 134656 w 240287"/>
              <a:gd name="connsiteY9" fmla="*/ 240214 h 271135"/>
              <a:gd name="connsiteX10" fmla="*/ 212548 w 240287"/>
              <a:gd name="connsiteY10" fmla="*/ 153264 h 271135"/>
              <a:gd name="connsiteX11" fmla="*/ 200790 w 240287"/>
              <a:gd name="connsiteY11" fmla="*/ 142732 h 271135"/>
              <a:gd name="connsiteX12" fmla="*/ 194177 w 240287"/>
              <a:gd name="connsiteY12" fmla="*/ 136609 h 271135"/>
              <a:gd name="connsiteX13" fmla="*/ 152782 w 240287"/>
              <a:gd name="connsiteY13" fmla="*/ 181676 h 271135"/>
              <a:gd name="connsiteX14" fmla="*/ 141025 w 240287"/>
              <a:gd name="connsiteY14" fmla="*/ 194902 h 271135"/>
              <a:gd name="connsiteX15" fmla="*/ 153027 w 240287"/>
              <a:gd name="connsiteY15" fmla="*/ 60926 h 271135"/>
              <a:gd name="connsiteX16" fmla="*/ 159885 w 240287"/>
              <a:gd name="connsiteY16" fmla="*/ 60926 h 271135"/>
              <a:gd name="connsiteX17" fmla="*/ 159885 w 240287"/>
              <a:gd name="connsiteY17" fmla="*/ 17574 h 271135"/>
              <a:gd name="connsiteX18" fmla="*/ 157191 w 240287"/>
              <a:gd name="connsiteY18" fmla="*/ 14879 h 271135"/>
              <a:gd name="connsiteX19" fmla="*/ 91302 w 240287"/>
              <a:gd name="connsiteY19" fmla="*/ 14879 h 271135"/>
              <a:gd name="connsiteX20" fmla="*/ 13655 w 240287"/>
              <a:gd name="connsiteY20" fmla="*/ 90562 h 271135"/>
              <a:gd name="connsiteX21" fmla="*/ 13655 w 240287"/>
              <a:gd name="connsiteY21" fmla="*/ 192942 h 271135"/>
              <a:gd name="connsiteX22" fmla="*/ 16350 w 240287"/>
              <a:gd name="connsiteY22" fmla="*/ 195637 h 271135"/>
              <a:gd name="connsiteX23" fmla="*/ 66808 w 240287"/>
              <a:gd name="connsiteY23" fmla="*/ 195637 h 271135"/>
              <a:gd name="connsiteX24" fmla="*/ 66808 w 240287"/>
              <a:gd name="connsiteY24" fmla="*/ 146651 h 271135"/>
              <a:gd name="connsiteX25" fmla="*/ 153027 w 240287"/>
              <a:gd name="connsiteY25" fmla="*/ 60681 h 271135"/>
              <a:gd name="connsiteX26" fmla="*/ 173602 w 240287"/>
              <a:gd name="connsiteY26" fmla="*/ 60926 h 271135"/>
              <a:gd name="connsiteX27" fmla="*/ 233613 w 240287"/>
              <a:gd name="connsiteY27" fmla="*/ 60926 h 271135"/>
              <a:gd name="connsiteX28" fmla="*/ 240226 w 240287"/>
              <a:gd name="connsiteY28" fmla="*/ 67539 h 271135"/>
              <a:gd name="connsiteX29" fmla="*/ 240226 w 240287"/>
              <a:gd name="connsiteY29" fmla="*/ 264462 h 271135"/>
              <a:gd name="connsiteX30" fmla="*/ 233613 w 240287"/>
              <a:gd name="connsiteY30" fmla="*/ 271075 h 271135"/>
              <a:gd name="connsiteX31" fmla="*/ 73421 w 240287"/>
              <a:gd name="connsiteY31" fmla="*/ 271075 h 271135"/>
              <a:gd name="connsiteX32" fmla="*/ 66808 w 240287"/>
              <a:gd name="connsiteY32" fmla="*/ 264462 h 271135"/>
              <a:gd name="connsiteX33" fmla="*/ 66808 w 240287"/>
              <a:gd name="connsiteY33" fmla="*/ 210577 h 271135"/>
              <a:gd name="connsiteX34" fmla="*/ 6797 w 240287"/>
              <a:gd name="connsiteY34" fmla="*/ 210577 h 271135"/>
              <a:gd name="connsiteX35" fmla="*/ 184 w 240287"/>
              <a:gd name="connsiteY35" fmla="*/ 203964 h 271135"/>
              <a:gd name="connsiteX36" fmla="*/ 184 w 240287"/>
              <a:gd name="connsiteY36" fmla="*/ 86154 h 271135"/>
              <a:gd name="connsiteX37" fmla="*/ 86403 w 240287"/>
              <a:gd name="connsiteY37" fmla="*/ 184 h 271135"/>
              <a:gd name="connsiteX38" fmla="*/ 166989 w 240287"/>
              <a:gd name="connsiteY38" fmla="*/ 184 h 271135"/>
              <a:gd name="connsiteX39" fmla="*/ 173602 w 240287"/>
              <a:gd name="connsiteY39" fmla="*/ 6797 h 271135"/>
              <a:gd name="connsiteX40" fmla="*/ 173602 w 240287"/>
              <a:gd name="connsiteY40" fmla="*/ 60681 h 271135"/>
              <a:gd name="connsiteX41" fmla="*/ 27617 w 240287"/>
              <a:gd name="connsiteY41" fmla="*/ 76112 h 271135"/>
              <a:gd name="connsiteX42" fmla="*/ 75136 w 240287"/>
              <a:gd name="connsiteY42" fmla="*/ 76112 h 271135"/>
              <a:gd name="connsiteX43" fmla="*/ 77830 w 240287"/>
              <a:gd name="connsiteY43" fmla="*/ 73417 h 271135"/>
              <a:gd name="connsiteX44" fmla="*/ 77830 w 240287"/>
              <a:gd name="connsiteY44" fmla="*/ 26881 h 271135"/>
              <a:gd name="connsiteX45" fmla="*/ 27617 w 240287"/>
              <a:gd name="connsiteY45" fmla="*/ 76112 h 271135"/>
              <a:gd name="connsiteX46" fmla="*/ 158171 w 240287"/>
              <a:gd name="connsiteY46" fmla="*/ 75622 h 271135"/>
              <a:gd name="connsiteX47" fmla="*/ 158171 w 240287"/>
              <a:gd name="connsiteY47" fmla="*/ 144692 h 271135"/>
              <a:gd name="connsiteX48" fmla="*/ 151557 w 240287"/>
              <a:gd name="connsiteY48" fmla="*/ 151305 h 271135"/>
              <a:gd name="connsiteX49" fmla="*/ 80524 w 240287"/>
              <a:gd name="connsiteY49" fmla="*/ 151305 h 271135"/>
              <a:gd name="connsiteX50" fmla="*/ 80524 w 240287"/>
              <a:gd name="connsiteY50" fmla="*/ 253685 h 271135"/>
              <a:gd name="connsiteX51" fmla="*/ 83219 w 240287"/>
              <a:gd name="connsiteY51" fmla="*/ 256379 h 271135"/>
              <a:gd name="connsiteX52" fmla="*/ 224060 w 240287"/>
              <a:gd name="connsiteY52" fmla="*/ 256379 h 271135"/>
              <a:gd name="connsiteX53" fmla="*/ 226754 w 240287"/>
              <a:gd name="connsiteY53" fmla="*/ 253685 h 271135"/>
              <a:gd name="connsiteX54" fmla="*/ 226754 w 240287"/>
              <a:gd name="connsiteY54" fmla="*/ 78071 h 271135"/>
              <a:gd name="connsiteX55" fmla="*/ 224060 w 240287"/>
              <a:gd name="connsiteY55" fmla="*/ 75377 h 271135"/>
              <a:gd name="connsiteX56" fmla="*/ 158171 w 240287"/>
              <a:gd name="connsiteY56" fmla="*/ 75377 h 271135"/>
              <a:gd name="connsiteX57" fmla="*/ 94486 w 240287"/>
              <a:gd name="connsiteY57" fmla="*/ 136609 h 271135"/>
              <a:gd name="connsiteX58" fmla="*/ 142005 w 240287"/>
              <a:gd name="connsiteY58" fmla="*/ 136609 h 271135"/>
              <a:gd name="connsiteX59" fmla="*/ 144699 w 240287"/>
              <a:gd name="connsiteY59" fmla="*/ 133915 h 271135"/>
              <a:gd name="connsiteX60" fmla="*/ 144699 w 240287"/>
              <a:gd name="connsiteY60" fmla="*/ 87378 h 271135"/>
              <a:gd name="connsiteX61" fmla="*/ 94486 w 240287"/>
              <a:gd name="connsiteY61" fmla="*/ 136609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0287" h="271135">
                <a:moveTo>
                  <a:pt x="140780" y="195147"/>
                </a:moveTo>
                <a:lnTo>
                  <a:pt x="134166" y="202740"/>
                </a:lnTo>
                <a:lnTo>
                  <a:pt x="127063" y="195637"/>
                </a:lnTo>
                <a:lnTo>
                  <a:pt x="120450" y="189024"/>
                </a:lnTo>
                <a:lnTo>
                  <a:pt x="112857" y="180941"/>
                </a:lnTo>
                <a:lnTo>
                  <a:pt x="105263" y="188044"/>
                </a:lnTo>
                <a:lnTo>
                  <a:pt x="94731" y="198086"/>
                </a:lnTo>
                <a:lnTo>
                  <a:pt x="113346" y="217925"/>
                </a:lnTo>
                <a:lnTo>
                  <a:pt x="114816" y="219395"/>
                </a:lnTo>
                <a:lnTo>
                  <a:pt x="134656" y="240214"/>
                </a:lnTo>
                <a:lnTo>
                  <a:pt x="212548" y="153264"/>
                </a:lnTo>
                <a:lnTo>
                  <a:pt x="200790" y="142732"/>
                </a:lnTo>
                <a:lnTo>
                  <a:pt x="194177" y="136609"/>
                </a:lnTo>
                <a:lnTo>
                  <a:pt x="152782" y="181676"/>
                </a:lnTo>
                <a:lnTo>
                  <a:pt x="141025" y="194902"/>
                </a:lnTo>
                <a:close/>
                <a:moveTo>
                  <a:pt x="153027" y="60926"/>
                </a:moveTo>
                <a:lnTo>
                  <a:pt x="159885" y="60926"/>
                </a:lnTo>
                <a:lnTo>
                  <a:pt x="159885" y="17574"/>
                </a:lnTo>
                <a:cubicBezTo>
                  <a:pt x="159885" y="16104"/>
                  <a:pt x="158661" y="14879"/>
                  <a:pt x="157191" y="14879"/>
                </a:cubicBezTo>
                <a:lnTo>
                  <a:pt x="91302" y="14879"/>
                </a:lnTo>
                <a:cubicBezTo>
                  <a:pt x="91302" y="109422"/>
                  <a:pt x="108693" y="90562"/>
                  <a:pt x="13655" y="90562"/>
                </a:cubicBezTo>
                <a:lnTo>
                  <a:pt x="13655" y="192942"/>
                </a:lnTo>
                <a:cubicBezTo>
                  <a:pt x="13655" y="194412"/>
                  <a:pt x="14880" y="195637"/>
                  <a:pt x="16350" y="195637"/>
                </a:cubicBezTo>
                <a:lnTo>
                  <a:pt x="66808" y="195637"/>
                </a:lnTo>
                <a:lnTo>
                  <a:pt x="66808" y="146651"/>
                </a:lnTo>
                <a:lnTo>
                  <a:pt x="153027" y="60681"/>
                </a:lnTo>
                <a:close/>
                <a:moveTo>
                  <a:pt x="173602" y="60926"/>
                </a:moveTo>
                <a:lnTo>
                  <a:pt x="233613" y="60926"/>
                </a:lnTo>
                <a:cubicBezTo>
                  <a:pt x="237287" y="60926"/>
                  <a:pt x="240226" y="63865"/>
                  <a:pt x="240226" y="67539"/>
                </a:cubicBezTo>
                <a:lnTo>
                  <a:pt x="240226" y="264462"/>
                </a:lnTo>
                <a:cubicBezTo>
                  <a:pt x="240226" y="268136"/>
                  <a:pt x="237287" y="271075"/>
                  <a:pt x="233613" y="271075"/>
                </a:cubicBezTo>
                <a:lnTo>
                  <a:pt x="73421" y="271075"/>
                </a:lnTo>
                <a:cubicBezTo>
                  <a:pt x="69747" y="271075"/>
                  <a:pt x="66808" y="268136"/>
                  <a:pt x="66808" y="264462"/>
                </a:cubicBezTo>
                <a:lnTo>
                  <a:pt x="66808" y="210577"/>
                </a:lnTo>
                <a:lnTo>
                  <a:pt x="6797" y="210577"/>
                </a:lnTo>
                <a:cubicBezTo>
                  <a:pt x="3123" y="210577"/>
                  <a:pt x="184" y="207638"/>
                  <a:pt x="184" y="203964"/>
                </a:cubicBezTo>
                <a:lnTo>
                  <a:pt x="184" y="86154"/>
                </a:lnTo>
                <a:lnTo>
                  <a:pt x="86403" y="184"/>
                </a:lnTo>
                <a:lnTo>
                  <a:pt x="166989" y="184"/>
                </a:lnTo>
                <a:cubicBezTo>
                  <a:pt x="170663" y="184"/>
                  <a:pt x="173602" y="3123"/>
                  <a:pt x="173602" y="6797"/>
                </a:cubicBezTo>
                <a:lnTo>
                  <a:pt x="173602" y="60681"/>
                </a:lnTo>
                <a:close/>
                <a:moveTo>
                  <a:pt x="27617" y="76112"/>
                </a:moveTo>
                <a:lnTo>
                  <a:pt x="75136" y="76112"/>
                </a:lnTo>
                <a:cubicBezTo>
                  <a:pt x="76605" y="76112"/>
                  <a:pt x="77830" y="74887"/>
                  <a:pt x="77830" y="73417"/>
                </a:cubicBezTo>
                <a:lnTo>
                  <a:pt x="77830" y="26881"/>
                </a:lnTo>
                <a:lnTo>
                  <a:pt x="27617" y="76112"/>
                </a:lnTo>
                <a:close/>
                <a:moveTo>
                  <a:pt x="158171" y="75622"/>
                </a:moveTo>
                <a:lnTo>
                  <a:pt x="158171" y="144692"/>
                </a:lnTo>
                <a:cubicBezTo>
                  <a:pt x="158171" y="148365"/>
                  <a:pt x="155231" y="151305"/>
                  <a:pt x="151557" y="151305"/>
                </a:cubicBezTo>
                <a:lnTo>
                  <a:pt x="80524" y="151305"/>
                </a:lnTo>
                <a:lnTo>
                  <a:pt x="80524" y="253685"/>
                </a:lnTo>
                <a:cubicBezTo>
                  <a:pt x="80524" y="255154"/>
                  <a:pt x="81749" y="256379"/>
                  <a:pt x="83219" y="256379"/>
                </a:cubicBezTo>
                <a:lnTo>
                  <a:pt x="224060" y="256379"/>
                </a:lnTo>
                <a:cubicBezTo>
                  <a:pt x="225529" y="256379"/>
                  <a:pt x="226754" y="255154"/>
                  <a:pt x="226754" y="253685"/>
                </a:cubicBezTo>
                <a:lnTo>
                  <a:pt x="226754" y="78071"/>
                </a:lnTo>
                <a:cubicBezTo>
                  <a:pt x="226754" y="76601"/>
                  <a:pt x="225529" y="75377"/>
                  <a:pt x="224060" y="75377"/>
                </a:cubicBezTo>
                <a:lnTo>
                  <a:pt x="158171" y="75377"/>
                </a:lnTo>
                <a:close/>
                <a:moveTo>
                  <a:pt x="94486" y="136609"/>
                </a:moveTo>
                <a:lnTo>
                  <a:pt x="142005" y="136609"/>
                </a:lnTo>
                <a:cubicBezTo>
                  <a:pt x="143474" y="136609"/>
                  <a:pt x="144699" y="135384"/>
                  <a:pt x="144699" y="133915"/>
                </a:cubicBezTo>
                <a:lnTo>
                  <a:pt x="144699" y="87378"/>
                </a:lnTo>
                <a:lnTo>
                  <a:pt x="94486" y="13660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65C32B-EC1C-40DC-92E8-A009D36262AD}"/>
              </a:ext>
            </a:extLst>
          </p:cNvPr>
          <p:cNvSpPr/>
          <p:nvPr/>
        </p:nvSpPr>
        <p:spPr>
          <a:xfrm>
            <a:off x="6897800" y="3562446"/>
            <a:ext cx="328981" cy="242722"/>
          </a:xfrm>
          <a:custGeom>
            <a:avLst/>
            <a:gdLst>
              <a:gd name="connsiteX0" fmla="*/ 61174 w 271884"/>
              <a:gd name="connsiteY0" fmla="*/ 69666 h 200596"/>
              <a:gd name="connsiteX1" fmla="*/ 72196 w 271884"/>
              <a:gd name="connsiteY1" fmla="*/ 76769 h 200596"/>
              <a:gd name="connsiteX2" fmla="*/ 70972 w 271884"/>
              <a:gd name="connsiteY2" fmla="*/ 84607 h 200596"/>
              <a:gd name="connsiteX3" fmla="*/ 60439 w 271884"/>
              <a:gd name="connsiteY3" fmla="*/ 88526 h 200596"/>
              <a:gd name="connsiteX4" fmla="*/ 53336 w 271884"/>
              <a:gd name="connsiteY4" fmla="*/ 79464 h 200596"/>
              <a:gd name="connsiteX5" fmla="*/ 61174 w 271884"/>
              <a:gd name="connsiteY5" fmla="*/ 69911 h 200596"/>
              <a:gd name="connsiteX6" fmla="*/ 34475 w 271884"/>
              <a:gd name="connsiteY6" fmla="*/ 95629 h 200596"/>
              <a:gd name="connsiteX7" fmla="*/ 43538 w 271884"/>
              <a:gd name="connsiteY7" fmla="*/ 97588 h 200596"/>
              <a:gd name="connsiteX8" fmla="*/ 46478 w 271884"/>
              <a:gd name="connsiteY8" fmla="*/ 107385 h 200596"/>
              <a:gd name="connsiteX9" fmla="*/ 36435 w 271884"/>
              <a:gd name="connsiteY9" fmla="*/ 114243 h 200596"/>
              <a:gd name="connsiteX10" fmla="*/ 27617 w 271884"/>
              <a:gd name="connsiteY10" fmla="*/ 105671 h 200596"/>
              <a:gd name="connsiteX11" fmla="*/ 34475 w 271884"/>
              <a:gd name="connsiteY11" fmla="*/ 95629 h 200596"/>
              <a:gd name="connsiteX12" fmla="*/ 60194 w 271884"/>
              <a:gd name="connsiteY12" fmla="*/ 95629 h 200596"/>
              <a:gd name="connsiteX13" fmla="*/ 71217 w 271884"/>
              <a:gd name="connsiteY13" fmla="*/ 100038 h 200596"/>
              <a:gd name="connsiteX14" fmla="*/ 72196 w 271884"/>
              <a:gd name="connsiteY14" fmla="*/ 108120 h 200596"/>
              <a:gd name="connsiteX15" fmla="*/ 63868 w 271884"/>
              <a:gd name="connsiteY15" fmla="*/ 114488 h 200596"/>
              <a:gd name="connsiteX16" fmla="*/ 53336 w 271884"/>
              <a:gd name="connsiteY16" fmla="*/ 105426 h 200596"/>
              <a:gd name="connsiteX17" fmla="*/ 60194 w 271884"/>
              <a:gd name="connsiteY17" fmla="*/ 95629 h 200596"/>
              <a:gd name="connsiteX18" fmla="*/ 86648 w 271884"/>
              <a:gd name="connsiteY18" fmla="*/ 95384 h 200596"/>
              <a:gd name="connsiteX19" fmla="*/ 93506 w 271884"/>
              <a:gd name="connsiteY19" fmla="*/ 96364 h 200596"/>
              <a:gd name="connsiteX20" fmla="*/ 98405 w 271884"/>
              <a:gd name="connsiteY20" fmla="*/ 105426 h 200596"/>
              <a:gd name="connsiteX21" fmla="*/ 92037 w 271884"/>
              <a:gd name="connsiteY21" fmla="*/ 113998 h 200596"/>
              <a:gd name="connsiteX22" fmla="*/ 81994 w 271884"/>
              <a:gd name="connsiteY22" fmla="*/ 111549 h 200596"/>
              <a:gd name="connsiteX23" fmla="*/ 80769 w 271884"/>
              <a:gd name="connsiteY23" fmla="*/ 100038 h 200596"/>
              <a:gd name="connsiteX24" fmla="*/ 86648 w 271884"/>
              <a:gd name="connsiteY24" fmla="*/ 95629 h 200596"/>
              <a:gd name="connsiteX25" fmla="*/ 35455 w 271884"/>
              <a:gd name="connsiteY25" fmla="*/ 120856 h 200596"/>
              <a:gd name="connsiteX26" fmla="*/ 41579 w 271884"/>
              <a:gd name="connsiteY26" fmla="*/ 121836 h 200596"/>
              <a:gd name="connsiteX27" fmla="*/ 46478 w 271884"/>
              <a:gd name="connsiteY27" fmla="*/ 132123 h 200596"/>
              <a:gd name="connsiteX28" fmla="*/ 37170 w 271884"/>
              <a:gd name="connsiteY28" fmla="*/ 139961 h 200596"/>
              <a:gd name="connsiteX29" fmla="*/ 27372 w 271884"/>
              <a:gd name="connsiteY29" fmla="*/ 131633 h 200596"/>
              <a:gd name="connsiteX30" fmla="*/ 35210 w 271884"/>
              <a:gd name="connsiteY30" fmla="*/ 120856 h 200596"/>
              <a:gd name="connsiteX31" fmla="*/ 61174 w 271884"/>
              <a:gd name="connsiteY31" fmla="*/ 120856 h 200596"/>
              <a:gd name="connsiteX32" fmla="*/ 69747 w 271884"/>
              <a:gd name="connsiteY32" fmla="*/ 123796 h 200596"/>
              <a:gd name="connsiteX33" fmla="*/ 70727 w 271884"/>
              <a:gd name="connsiteY33" fmla="*/ 136287 h 200596"/>
              <a:gd name="connsiteX34" fmla="*/ 61419 w 271884"/>
              <a:gd name="connsiteY34" fmla="*/ 139961 h 200596"/>
              <a:gd name="connsiteX35" fmla="*/ 53336 w 271884"/>
              <a:gd name="connsiteY35" fmla="*/ 131388 h 200596"/>
              <a:gd name="connsiteX36" fmla="*/ 61174 w 271884"/>
              <a:gd name="connsiteY36" fmla="*/ 120856 h 200596"/>
              <a:gd name="connsiteX37" fmla="*/ 85913 w 271884"/>
              <a:gd name="connsiteY37" fmla="*/ 121101 h 200596"/>
              <a:gd name="connsiteX38" fmla="*/ 93016 w 271884"/>
              <a:gd name="connsiteY38" fmla="*/ 121591 h 200596"/>
              <a:gd name="connsiteX39" fmla="*/ 98405 w 271884"/>
              <a:gd name="connsiteY39" fmla="*/ 130899 h 200596"/>
              <a:gd name="connsiteX40" fmla="*/ 90322 w 271884"/>
              <a:gd name="connsiteY40" fmla="*/ 139716 h 200596"/>
              <a:gd name="connsiteX41" fmla="*/ 79545 w 271884"/>
              <a:gd name="connsiteY41" fmla="*/ 131878 h 200596"/>
              <a:gd name="connsiteX42" fmla="*/ 86158 w 271884"/>
              <a:gd name="connsiteY42" fmla="*/ 121101 h 200596"/>
              <a:gd name="connsiteX43" fmla="*/ 122654 w 271884"/>
              <a:gd name="connsiteY43" fmla="*/ 105426 h 200596"/>
              <a:gd name="connsiteX44" fmla="*/ 131472 w 271884"/>
              <a:gd name="connsiteY44" fmla="*/ 127714 h 200596"/>
              <a:gd name="connsiteX45" fmla="*/ 130247 w 271884"/>
              <a:gd name="connsiteY45" fmla="*/ 142900 h 200596"/>
              <a:gd name="connsiteX46" fmla="*/ 130247 w 271884"/>
              <a:gd name="connsiteY46" fmla="*/ 142900 h 200596"/>
              <a:gd name="connsiteX47" fmla="*/ 119960 w 271884"/>
              <a:gd name="connsiteY47" fmla="*/ 149513 h 200596"/>
              <a:gd name="connsiteX48" fmla="*/ 119960 w 271884"/>
              <a:gd name="connsiteY48" fmla="*/ 149513 h 200596"/>
              <a:gd name="connsiteX49" fmla="*/ 118000 w 271884"/>
              <a:gd name="connsiteY49" fmla="*/ 161760 h 200596"/>
              <a:gd name="connsiteX50" fmla="*/ 106733 w 271884"/>
              <a:gd name="connsiteY50" fmla="*/ 176945 h 200596"/>
              <a:gd name="connsiteX51" fmla="*/ 96935 w 271884"/>
              <a:gd name="connsiteY51" fmla="*/ 181599 h 200596"/>
              <a:gd name="connsiteX52" fmla="*/ 96935 w 271884"/>
              <a:gd name="connsiteY52" fmla="*/ 186252 h 200596"/>
              <a:gd name="connsiteX53" fmla="*/ 96935 w 271884"/>
              <a:gd name="connsiteY53" fmla="*/ 186742 h 200596"/>
              <a:gd name="connsiteX54" fmla="*/ 81994 w 271884"/>
              <a:gd name="connsiteY54" fmla="*/ 200458 h 200596"/>
              <a:gd name="connsiteX55" fmla="*/ 81504 w 271884"/>
              <a:gd name="connsiteY55" fmla="*/ 200458 h 200596"/>
              <a:gd name="connsiteX56" fmla="*/ 74401 w 271884"/>
              <a:gd name="connsiteY56" fmla="*/ 200458 h 200596"/>
              <a:gd name="connsiteX57" fmla="*/ 37905 w 271884"/>
              <a:gd name="connsiteY57" fmla="*/ 200458 h 200596"/>
              <a:gd name="connsiteX58" fmla="*/ 30801 w 271884"/>
              <a:gd name="connsiteY58" fmla="*/ 200458 h 200596"/>
              <a:gd name="connsiteX59" fmla="*/ 19289 w 271884"/>
              <a:gd name="connsiteY59" fmla="*/ 195315 h 200596"/>
              <a:gd name="connsiteX60" fmla="*/ 15370 w 271884"/>
              <a:gd name="connsiteY60" fmla="*/ 181599 h 200596"/>
              <a:gd name="connsiteX61" fmla="*/ 15370 w 271884"/>
              <a:gd name="connsiteY61" fmla="*/ 149268 h 200596"/>
              <a:gd name="connsiteX62" fmla="*/ 184 w 271884"/>
              <a:gd name="connsiteY62" fmla="*/ 110814 h 200596"/>
              <a:gd name="connsiteX63" fmla="*/ 184 w 271884"/>
              <a:gd name="connsiteY63" fmla="*/ 110325 h 200596"/>
              <a:gd name="connsiteX64" fmla="*/ 184 w 271884"/>
              <a:gd name="connsiteY64" fmla="*/ 105671 h 200596"/>
              <a:gd name="connsiteX65" fmla="*/ 184 w 271884"/>
              <a:gd name="connsiteY65" fmla="*/ 105181 h 200596"/>
              <a:gd name="connsiteX66" fmla="*/ 1408 w 271884"/>
              <a:gd name="connsiteY66" fmla="*/ 95874 h 200596"/>
              <a:gd name="connsiteX67" fmla="*/ 9736 w 271884"/>
              <a:gd name="connsiteY67" fmla="*/ 75300 h 200596"/>
              <a:gd name="connsiteX68" fmla="*/ 27372 w 271884"/>
              <a:gd name="connsiteY68" fmla="*/ 57420 h 200596"/>
              <a:gd name="connsiteX69" fmla="*/ 61419 w 271884"/>
              <a:gd name="connsiteY69" fmla="*/ 47378 h 200596"/>
              <a:gd name="connsiteX70" fmla="*/ 94976 w 271884"/>
              <a:gd name="connsiteY70" fmla="*/ 57420 h 200596"/>
              <a:gd name="connsiteX71" fmla="*/ 122164 w 271884"/>
              <a:gd name="connsiteY71" fmla="*/ 101507 h 200596"/>
              <a:gd name="connsiteX72" fmla="*/ 122164 w 271884"/>
              <a:gd name="connsiteY72" fmla="*/ 101507 h 200596"/>
              <a:gd name="connsiteX73" fmla="*/ 122409 w 271884"/>
              <a:gd name="connsiteY73" fmla="*/ 104691 h 200596"/>
              <a:gd name="connsiteX74" fmla="*/ 15615 w 271884"/>
              <a:gd name="connsiteY74" fmla="*/ 149268 h 200596"/>
              <a:gd name="connsiteX75" fmla="*/ 15615 w 271884"/>
              <a:gd name="connsiteY75" fmla="*/ 149268 h 200596"/>
              <a:gd name="connsiteX76" fmla="*/ 210833 w 271884"/>
              <a:gd name="connsiteY76" fmla="*/ 69421 h 200596"/>
              <a:gd name="connsiteX77" fmla="*/ 199811 w 271884"/>
              <a:gd name="connsiteY77" fmla="*/ 76524 h 200596"/>
              <a:gd name="connsiteX78" fmla="*/ 201035 w 271884"/>
              <a:gd name="connsiteY78" fmla="*/ 84362 h 200596"/>
              <a:gd name="connsiteX79" fmla="*/ 211568 w 271884"/>
              <a:gd name="connsiteY79" fmla="*/ 88281 h 200596"/>
              <a:gd name="connsiteX80" fmla="*/ 218671 w 271884"/>
              <a:gd name="connsiteY80" fmla="*/ 79219 h 200596"/>
              <a:gd name="connsiteX81" fmla="*/ 210833 w 271884"/>
              <a:gd name="connsiteY81" fmla="*/ 69666 h 200596"/>
              <a:gd name="connsiteX82" fmla="*/ 237532 w 271884"/>
              <a:gd name="connsiteY82" fmla="*/ 95384 h 200596"/>
              <a:gd name="connsiteX83" fmla="*/ 228469 w 271884"/>
              <a:gd name="connsiteY83" fmla="*/ 97343 h 200596"/>
              <a:gd name="connsiteX84" fmla="*/ 225529 w 271884"/>
              <a:gd name="connsiteY84" fmla="*/ 107140 h 200596"/>
              <a:gd name="connsiteX85" fmla="*/ 235572 w 271884"/>
              <a:gd name="connsiteY85" fmla="*/ 113998 h 200596"/>
              <a:gd name="connsiteX86" fmla="*/ 244390 w 271884"/>
              <a:gd name="connsiteY86" fmla="*/ 105426 h 200596"/>
              <a:gd name="connsiteX87" fmla="*/ 237532 w 271884"/>
              <a:gd name="connsiteY87" fmla="*/ 95384 h 200596"/>
              <a:gd name="connsiteX88" fmla="*/ 211813 w 271884"/>
              <a:gd name="connsiteY88" fmla="*/ 95384 h 200596"/>
              <a:gd name="connsiteX89" fmla="*/ 200790 w 271884"/>
              <a:gd name="connsiteY89" fmla="*/ 99793 h 200596"/>
              <a:gd name="connsiteX90" fmla="*/ 199811 w 271884"/>
              <a:gd name="connsiteY90" fmla="*/ 107875 h 200596"/>
              <a:gd name="connsiteX91" fmla="*/ 208139 w 271884"/>
              <a:gd name="connsiteY91" fmla="*/ 114243 h 200596"/>
              <a:gd name="connsiteX92" fmla="*/ 218671 w 271884"/>
              <a:gd name="connsiteY92" fmla="*/ 105181 h 200596"/>
              <a:gd name="connsiteX93" fmla="*/ 211813 w 271884"/>
              <a:gd name="connsiteY93" fmla="*/ 95384 h 200596"/>
              <a:gd name="connsiteX94" fmla="*/ 185359 w 271884"/>
              <a:gd name="connsiteY94" fmla="*/ 95139 h 200596"/>
              <a:gd name="connsiteX95" fmla="*/ 178501 w 271884"/>
              <a:gd name="connsiteY95" fmla="*/ 96119 h 200596"/>
              <a:gd name="connsiteX96" fmla="*/ 173602 w 271884"/>
              <a:gd name="connsiteY96" fmla="*/ 105181 h 200596"/>
              <a:gd name="connsiteX97" fmla="*/ 179970 w 271884"/>
              <a:gd name="connsiteY97" fmla="*/ 113754 h 200596"/>
              <a:gd name="connsiteX98" fmla="*/ 190013 w 271884"/>
              <a:gd name="connsiteY98" fmla="*/ 111304 h 200596"/>
              <a:gd name="connsiteX99" fmla="*/ 191238 w 271884"/>
              <a:gd name="connsiteY99" fmla="*/ 99793 h 200596"/>
              <a:gd name="connsiteX100" fmla="*/ 185359 w 271884"/>
              <a:gd name="connsiteY100" fmla="*/ 95384 h 200596"/>
              <a:gd name="connsiteX101" fmla="*/ 236552 w 271884"/>
              <a:gd name="connsiteY101" fmla="*/ 120612 h 200596"/>
              <a:gd name="connsiteX102" fmla="*/ 230428 w 271884"/>
              <a:gd name="connsiteY102" fmla="*/ 121591 h 200596"/>
              <a:gd name="connsiteX103" fmla="*/ 225529 w 271884"/>
              <a:gd name="connsiteY103" fmla="*/ 131878 h 200596"/>
              <a:gd name="connsiteX104" fmla="*/ 234837 w 271884"/>
              <a:gd name="connsiteY104" fmla="*/ 139716 h 200596"/>
              <a:gd name="connsiteX105" fmla="*/ 244635 w 271884"/>
              <a:gd name="connsiteY105" fmla="*/ 131388 h 200596"/>
              <a:gd name="connsiteX106" fmla="*/ 236797 w 271884"/>
              <a:gd name="connsiteY106" fmla="*/ 120612 h 200596"/>
              <a:gd name="connsiteX107" fmla="*/ 210833 w 271884"/>
              <a:gd name="connsiteY107" fmla="*/ 120612 h 200596"/>
              <a:gd name="connsiteX108" fmla="*/ 202260 w 271884"/>
              <a:gd name="connsiteY108" fmla="*/ 123551 h 200596"/>
              <a:gd name="connsiteX109" fmla="*/ 201280 w 271884"/>
              <a:gd name="connsiteY109" fmla="*/ 136042 h 200596"/>
              <a:gd name="connsiteX110" fmla="*/ 210588 w 271884"/>
              <a:gd name="connsiteY110" fmla="*/ 139716 h 200596"/>
              <a:gd name="connsiteX111" fmla="*/ 218671 w 271884"/>
              <a:gd name="connsiteY111" fmla="*/ 131144 h 200596"/>
              <a:gd name="connsiteX112" fmla="*/ 210833 w 271884"/>
              <a:gd name="connsiteY112" fmla="*/ 120612 h 200596"/>
              <a:gd name="connsiteX113" fmla="*/ 186094 w 271884"/>
              <a:gd name="connsiteY113" fmla="*/ 120856 h 200596"/>
              <a:gd name="connsiteX114" fmla="*/ 178991 w 271884"/>
              <a:gd name="connsiteY114" fmla="*/ 121346 h 200596"/>
              <a:gd name="connsiteX115" fmla="*/ 173602 w 271884"/>
              <a:gd name="connsiteY115" fmla="*/ 130654 h 200596"/>
              <a:gd name="connsiteX116" fmla="*/ 181685 w 271884"/>
              <a:gd name="connsiteY116" fmla="*/ 139471 h 200596"/>
              <a:gd name="connsiteX117" fmla="*/ 192462 w 271884"/>
              <a:gd name="connsiteY117" fmla="*/ 131633 h 200596"/>
              <a:gd name="connsiteX118" fmla="*/ 185849 w 271884"/>
              <a:gd name="connsiteY118" fmla="*/ 120856 h 200596"/>
              <a:gd name="connsiteX119" fmla="*/ 149353 w 271884"/>
              <a:gd name="connsiteY119" fmla="*/ 105181 h 200596"/>
              <a:gd name="connsiteX120" fmla="*/ 140535 w 271884"/>
              <a:gd name="connsiteY120" fmla="*/ 127470 h 200596"/>
              <a:gd name="connsiteX121" fmla="*/ 141760 w 271884"/>
              <a:gd name="connsiteY121" fmla="*/ 142655 h 200596"/>
              <a:gd name="connsiteX122" fmla="*/ 141760 w 271884"/>
              <a:gd name="connsiteY122" fmla="*/ 142655 h 200596"/>
              <a:gd name="connsiteX123" fmla="*/ 152047 w 271884"/>
              <a:gd name="connsiteY123" fmla="*/ 149268 h 200596"/>
              <a:gd name="connsiteX124" fmla="*/ 152047 w 271884"/>
              <a:gd name="connsiteY124" fmla="*/ 149268 h 200596"/>
              <a:gd name="connsiteX125" fmla="*/ 154007 w 271884"/>
              <a:gd name="connsiteY125" fmla="*/ 161515 h 200596"/>
              <a:gd name="connsiteX126" fmla="*/ 165274 w 271884"/>
              <a:gd name="connsiteY126" fmla="*/ 176700 h 200596"/>
              <a:gd name="connsiteX127" fmla="*/ 175072 w 271884"/>
              <a:gd name="connsiteY127" fmla="*/ 181354 h 200596"/>
              <a:gd name="connsiteX128" fmla="*/ 175072 w 271884"/>
              <a:gd name="connsiteY128" fmla="*/ 186008 h 200596"/>
              <a:gd name="connsiteX129" fmla="*/ 175072 w 271884"/>
              <a:gd name="connsiteY129" fmla="*/ 186497 h 200596"/>
              <a:gd name="connsiteX130" fmla="*/ 190013 w 271884"/>
              <a:gd name="connsiteY130" fmla="*/ 200213 h 200596"/>
              <a:gd name="connsiteX131" fmla="*/ 190503 w 271884"/>
              <a:gd name="connsiteY131" fmla="*/ 200213 h 200596"/>
              <a:gd name="connsiteX132" fmla="*/ 197606 w 271884"/>
              <a:gd name="connsiteY132" fmla="*/ 200213 h 200596"/>
              <a:gd name="connsiteX133" fmla="*/ 234102 w 271884"/>
              <a:gd name="connsiteY133" fmla="*/ 200213 h 200596"/>
              <a:gd name="connsiteX134" fmla="*/ 241206 w 271884"/>
              <a:gd name="connsiteY134" fmla="*/ 200213 h 200596"/>
              <a:gd name="connsiteX135" fmla="*/ 252718 w 271884"/>
              <a:gd name="connsiteY135" fmla="*/ 195070 h 200596"/>
              <a:gd name="connsiteX136" fmla="*/ 256637 w 271884"/>
              <a:gd name="connsiteY136" fmla="*/ 181354 h 200596"/>
              <a:gd name="connsiteX137" fmla="*/ 256637 w 271884"/>
              <a:gd name="connsiteY137" fmla="*/ 149023 h 200596"/>
              <a:gd name="connsiteX138" fmla="*/ 271823 w 271884"/>
              <a:gd name="connsiteY138" fmla="*/ 110569 h 200596"/>
              <a:gd name="connsiteX139" fmla="*/ 271823 w 271884"/>
              <a:gd name="connsiteY139" fmla="*/ 110080 h 200596"/>
              <a:gd name="connsiteX140" fmla="*/ 271823 w 271884"/>
              <a:gd name="connsiteY140" fmla="*/ 105426 h 200596"/>
              <a:gd name="connsiteX141" fmla="*/ 271823 w 271884"/>
              <a:gd name="connsiteY141" fmla="*/ 104936 h 200596"/>
              <a:gd name="connsiteX142" fmla="*/ 270599 w 271884"/>
              <a:gd name="connsiteY142" fmla="*/ 95629 h 200596"/>
              <a:gd name="connsiteX143" fmla="*/ 262271 w 271884"/>
              <a:gd name="connsiteY143" fmla="*/ 75055 h 200596"/>
              <a:gd name="connsiteX144" fmla="*/ 244635 w 271884"/>
              <a:gd name="connsiteY144" fmla="*/ 57175 h 200596"/>
              <a:gd name="connsiteX145" fmla="*/ 210588 w 271884"/>
              <a:gd name="connsiteY145" fmla="*/ 47133 h 200596"/>
              <a:gd name="connsiteX146" fmla="*/ 177031 w 271884"/>
              <a:gd name="connsiteY146" fmla="*/ 57175 h 200596"/>
              <a:gd name="connsiteX147" fmla="*/ 149843 w 271884"/>
              <a:gd name="connsiteY147" fmla="*/ 101262 h 200596"/>
              <a:gd name="connsiteX148" fmla="*/ 149843 w 271884"/>
              <a:gd name="connsiteY148" fmla="*/ 101262 h 200596"/>
              <a:gd name="connsiteX149" fmla="*/ 149598 w 271884"/>
              <a:gd name="connsiteY149" fmla="*/ 104446 h 200596"/>
              <a:gd name="connsiteX150" fmla="*/ 256392 w 271884"/>
              <a:gd name="connsiteY150" fmla="*/ 149023 h 200596"/>
              <a:gd name="connsiteX151" fmla="*/ 256392 w 271884"/>
              <a:gd name="connsiteY151" fmla="*/ 149023 h 200596"/>
              <a:gd name="connsiteX152" fmla="*/ 82484 w 271884"/>
              <a:gd name="connsiteY152" fmla="*/ 26069 h 200596"/>
              <a:gd name="connsiteX153" fmla="*/ 71462 w 271884"/>
              <a:gd name="connsiteY153" fmla="*/ 33172 h 200596"/>
              <a:gd name="connsiteX154" fmla="*/ 72686 w 271884"/>
              <a:gd name="connsiteY154" fmla="*/ 41010 h 200596"/>
              <a:gd name="connsiteX155" fmla="*/ 83219 w 271884"/>
              <a:gd name="connsiteY155" fmla="*/ 44929 h 200596"/>
              <a:gd name="connsiteX156" fmla="*/ 90322 w 271884"/>
              <a:gd name="connsiteY156" fmla="*/ 35866 h 200596"/>
              <a:gd name="connsiteX157" fmla="*/ 82484 w 271884"/>
              <a:gd name="connsiteY157" fmla="*/ 26314 h 200596"/>
              <a:gd name="connsiteX158" fmla="*/ 106733 w 271884"/>
              <a:gd name="connsiteY158" fmla="*/ 8189 h 200596"/>
              <a:gd name="connsiteX159" fmla="*/ 95711 w 271884"/>
              <a:gd name="connsiteY159" fmla="*/ 15292 h 200596"/>
              <a:gd name="connsiteX160" fmla="*/ 96935 w 271884"/>
              <a:gd name="connsiteY160" fmla="*/ 23130 h 200596"/>
              <a:gd name="connsiteX161" fmla="*/ 107468 w 271884"/>
              <a:gd name="connsiteY161" fmla="*/ 27049 h 200596"/>
              <a:gd name="connsiteX162" fmla="*/ 114571 w 271884"/>
              <a:gd name="connsiteY162" fmla="*/ 17986 h 200596"/>
              <a:gd name="connsiteX163" fmla="*/ 106733 w 271884"/>
              <a:gd name="connsiteY163" fmla="*/ 8434 h 200596"/>
              <a:gd name="connsiteX164" fmla="*/ 137351 w 271884"/>
              <a:gd name="connsiteY164" fmla="*/ 352 h 200596"/>
              <a:gd name="connsiteX165" fmla="*/ 126328 w 271884"/>
              <a:gd name="connsiteY165" fmla="*/ 7455 h 200596"/>
              <a:gd name="connsiteX166" fmla="*/ 127553 w 271884"/>
              <a:gd name="connsiteY166" fmla="*/ 15292 h 200596"/>
              <a:gd name="connsiteX167" fmla="*/ 138086 w 271884"/>
              <a:gd name="connsiteY167" fmla="*/ 19211 h 200596"/>
              <a:gd name="connsiteX168" fmla="*/ 145189 w 271884"/>
              <a:gd name="connsiteY168" fmla="*/ 10149 h 200596"/>
              <a:gd name="connsiteX169" fmla="*/ 137351 w 271884"/>
              <a:gd name="connsiteY169" fmla="*/ 597 h 200596"/>
              <a:gd name="connsiteX170" fmla="*/ 188543 w 271884"/>
              <a:gd name="connsiteY170" fmla="*/ 26314 h 200596"/>
              <a:gd name="connsiteX171" fmla="*/ 199566 w 271884"/>
              <a:gd name="connsiteY171" fmla="*/ 33417 h 200596"/>
              <a:gd name="connsiteX172" fmla="*/ 198341 w 271884"/>
              <a:gd name="connsiteY172" fmla="*/ 41255 h 200596"/>
              <a:gd name="connsiteX173" fmla="*/ 187809 w 271884"/>
              <a:gd name="connsiteY173" fmla="*/ 45174 h 200596"/>
              <a:gd name="connsiteX174" fmla="*/ 180705 w 271884"/>
              <a:gd name="connsiteY174" fmla="*/ 36111 h 200596"/>
              <a:gd name="connsiteX175" fmla="*/ 188543 w 271884"/>
              <a:gd name="connsiteY175" fmla="*/ 26559 h 200596"/>
              <a:gd name="connsiteX176" fmla="*/ 164294 w 271884"/>
              <a:gd name="connsiteY176" fmla="*/ 8434 h 200596"/>
              <a:gd name="connsiteX177" fmla="*/ 175317 w 271884"/>
              <a:gd name="connsiteY177" fmla="*/ 15537 h 200596"/>
              <a:gd name="connsiteX178" fmla="*/ 174092 w 271884"/>
              <a:gd name="connsiteY178" fmla="*/ 23375 h 200596"/>
              <a:gd name="connsiteX179" fmla="*/ 163559 w 271884"/>
              <a:gd name="connsiteY179" fmla="*/ 27294 h 200596"/>
              <a:gd name="connsiteX180" fmla="*/ 156456 w 271884"/>
              <a:gd name="connsiteY180" fmla="*/ 18231 h 200596"/>
              <a:gd name="connsiteX181" fmla="*/ 164294 w 271884"/>
              <a:gd name="connsiteY181" fmla="*/ 8679 h 200596"/>
              <a:gd name="connsiteX182" fmla="*/ 261291 w 271884"/>
              <a:gd name="connsiteY182" fmla="*/ 106651 h 200596"/>
              <a:gd name="connsiteX183" fmla="*/ 261291 w 271884"/>
              <a:gd name="connsiteY183" fmla="*/ 110569 h 200596"/>
              <a:gd name="connsiteX184" fmla="*/ 261291 w 271884"/>
              <a:gd name="connsiteY184" fmla="*/ 110814 h 200596"/>
              <a:gd name="connsiteX185" fmla="*/ 248554 w 271884"/>
              <a:gd name="connsiteY185" fmla="*/ 142900 h 200596"/>
              <a:gd name="connsiteX186" fmla="*/ 246105 w 271884"/>
              <a:gd name="connsiteY186" fmla="*/ 145839 h 200596"/>
              <a:gd name="connsiteX187" fmla="*/ 246105 w 271884"/>
              <a:gd name="connsiteY187" fmla="*/ 149758 h 200596"/>
              <a:gd name="connsiteX188" fmla="*/ 246105 w 271884"/>
              <a:gd name="connsiteY188" fmla="*/ 182089 h 200596"/>
              <a:gd name="connsiteX189" fmla="*/ 246105 w 271884"/>
              <a:gd name="connsiteY189" fmla="*/ 182089 h 200596"/>
              <a:gd name="connsiteX190" fmla="*/ 246105 w 271884"/>
              <a:gd name="connsiteY190" fmla="*/ 185763 h 200596"/>
              <a:gd name="connsiteX191" fmla="*/ 240716 w 271884"/>
              <a:gd name="connsiteY191" fmla="*/ 191151 h 200596"/>
              <a:gd name="connsiteX192" fmla="*/ 233613 w 271884"/>
              <a:gd name="connsiteY192" fmla="*/ 191151 h 200596"/>
              <a:gd name="connsiteX193" fmla="*/ 233613 w 271884"/>
              <a:gd name="connsiteY193" fmla="*/ 191151 h 200596"/>
              <a:gd name="connsiteX194" fmla="*/ 197361 w 271884"/>
              <a:gd name="connsiteY194" fmla="*/ 191151 h 200596"/>
              <a:gd name="connsiteX195" fmla="*/ 197361 w 271884"/>
              <a:gd name="connsiteY195" fmla="*/ 191151 h 200596"/>
              <a:gd name="connsiteX196" fmla="*/ 190258 w 271884"/>
              <a:gd name="connsiteY196" fmla="*/ 191151 h 200596"/>
              <a:gd name="connsiteX197" fmla="*/ 190258 w 271884"/>
              <a:gd name="connsiteY197" fmla="*/ 191151 h 200596"/>
              <a:gd name="connsiteX198" fmla="*/ 190013 w 271884"/>
              <a:gd name="connsiteY198" fmla="*/ 191151 h 200596"/>
              <a:gd name="connsiteX199" fmla="*/ 184869 w 271884"/>
              <a:gd name="connsiteY199" fmla="*/ 186497 h 200596"/>
              <a:gd name="connsiteX200" fmla="*/ 184869 w 271884"/>
              <a:gd name="connsiteY200" fmla="*/ 182334 h 200596"/>
              <a:gd name="connsiteX201" fmla="*/ 184869 w 271884"/>
              <a:gd name="connsiteY201" fmla="*/ 174741 h 200596"/>
              <a:gd name="connsiteX202" fmla="*/ 177521 w 271884"/>
              <a:gd name="connsiteY202" fmla="*/ 172781 h 200596"/>
              <a:gd name="connsiteX203" fmla="*/ 170663 w 271884"/>
              <a:gd name="connsiteY203" fmla="*/ 169597 h 200596"/>
              <a:gd name="connsiteX204" fmla="*/ 163314 w 271884"/>
              <a:gd name="connsiteY204" fmla="*/ 159310 h 200596"/>
              <a:gd name="connsiteX205" fmla="*/ 161845 w 271884"/>
              <a:gd name="connsiteY205" fmla="*/ 150493 h 200596"/>
              <a:gd name="connsiteX206" fmla="*/ 161845 w 271884"/>
              <a:gd name="connsiteY206" fmla="*/ 150248 h 200596"/>
              <a:gd name="connsiteX207" fmla="*/ 161845 w 271884"/>
              <a:gd name="connsiteY207" fmla="*/ 141675 h 200596"/>
              <a:gd name="connsiteX208" fmla="*/ 153272 w 271884"/>
              <a:gd name="connsiteY208" fmla="*/ 140206 h 200596"/>
              <a:gd name="connsiteX209" fmla="*/ 150088 w 271884"/>
              <a:gd name="connsiteY209" fmla="*/ 138246 h 200596"/>
              <a:gd name="connsiteX210" fmla="*/ 149843 w 271884"/>
              <a:gd name="connsiteY210" fmla="*/ 138002 h 200596"/>
              <a:gd name="connsiteX211" fmla="*/ 149598 w 271884"/>
              <a:gd name="connsiteY211" fmla="*/ 132368 h 200596"/>
              <a:gd name="connsiteX212" fmla="*/ 158416 w 271884"/>
              <a:gd name="connsiteY212" fmla="*/ 110080 h 200596"/>
              <a:gd name="connsiteX213" fmla="*/ 158906 w 271884"/>
              <a:gd name="connsiteY213" fmla="*/ 108855 h 200596"/>
              <a:gd name="connsiteX214" fmla="*/ 159150 w 271884"/>
              <a:gd name="connsiteY214" fmla="*/ 107385 h 200596"/>
              <a:gd name="connsiteX215" fmla="*/ 159395 w 271884"/>
              <a:gd name="connsiteY215" fmla="*/ 104446 h 200596"/>
              <a:gd name="connsiteX216" fmla="*/ 159395 w 271884"/>
              <a:gd name="connsiteY216" fmla="*/ 104201 h 200596"/>
              <a:gd name="connsiteX217" fmla="*/ 181930 w 271884"/>
              <a:gd name="connsiteY217" fmla="*/ 67462 h 200596"/>
              <a:gd name="connsiteX218" fmla="*/ 209853 w 271884"/>
              <a:gd name="connsiteY218" fmla="*/ 59134 h 200596"/>
              <a:gd name="connsiteX219" fmla="*/ 238266 w 271884"/>
              <a:gd name="connsiteY219" fmla="*/ 67462 h 200596"/>
              <a:gd name="connsiteX220" fmla="*/ 252963 w 271884"/>
              <a:gd name="connsiteY220" fmla="*/ 82403 h 200596"/>
              <a:gd name="connsiteX221" fmla="*/ 259821 w 271884"/>
              <a:gd name="connsiteY221" fmla="*/ 99548 h 200596"/>
              <a:gd name="connsiteX222" fmla="*/ 260801 w 271884"/>
              <a:gd name="connsiteY222" fmla="*/ 107630 h 200596"/>
              <a:gd name="connsiteX223" fmla="*/ 260801 w 271884"/>
              <a:gd name="connsiteY223" fmla="*/ 107630 h 200596"/>
              <a:gd name="connsiteX224" fmla="*/ 10716 w 271884"/>
              <a:gd name="connsiteY224" fmla="*/ 106651 h 200596"/>
              <a:gd name="connsiteX225" fmla="*/ 10716 w 271884"/>
              <a:gd name="connsiteY225" fmla="*/ 110569 h 200596"/>
              <a:gd name="connsiteX226" fmla="*/ 10716 w 271884"/>
              <a:gd name="connsiteY226" fmla="*/ 110814 h 200596"/>
              <a:gd name="connsiteX227" fmla="*/ 23453 w 271884"/>
              <a:gd name="connsiteY227" fmla="*/ 142900 h 200596"/>
              <a:gd name="connsiteX228" fmla="*/ 25903 w 271884"/>
              <a:gd name="connsiteY228" fmla="*/ 145839 h 200596"/>
              <a:gd name="connsiteX229" fmla="*/ 25903 w 271884"/>
              <a:gd name="connsiteY229" fmla="*/ 149758 h 200596"/>
              <a:gd name="connsiteX230" fmla="*/ 25903 w 271884"/>
              <a:gd name="connsiteY230" fmla="*/ 182089 h 200596"/>
              <a:gd name="connsiteX231" fmla="*/ 25903 w 271884"/>
              <a:gd name="connsiteY231" fmla="*/ 182089 h 200596"/>
              <a:gd name="connsiteX232" fmla="*/ 25903 w 271884"/>
              <a:gd name="connsiteY232" fmla="*/ 185763 h 200596"/>
              <a:gd name="connsiteX233" fmla="*/ 31291 w 271884"/>
              <a:gd name="connsiteY233" fmla="*/ 191151 h 200596"/>
              <a:gd name="connsiteX234" fmla="*/ 38395 w 271884"/>
              <a:gd name="connsiteY234" fmla="*/ 191151 h 200596"/>
              <a:gd name="connsiteX235" fmla="*/ 38395 w 271884"/>
              <a:gd name="connsiteY235" fmla="*/ 191151 h 200596"/>
              <a:gd name="connsiteX236" fmla="*/ 74646 w 271884"/>
              <a:gd name="connsiteY236" fmla="*/ 191151 h 200596"/>
              <a:gd name="connsiteX237" fmla="*/ 74646 w 271884"/>
              <a:gd name="connsiteY237" fmla="*/ 191151 h 200596"/>
              <a:gd name="connsiteX238" fmla="*/ 81749 w 271884"/>
              <a:gd name="connsiteY238" fmla="*/ 191151 h 200596"/>
              <a:gd name="connsiteX239" fmla="*/ 81749 w 271884"/>
              <a:gd name="connsiteY239" fmla="*/ 191151 h 200596"/>
              <a:gd name="connsiteX240" fmla="*/ 81994 w 271884"/>
              <a:gd name="connsiteY240" fmla="*/ 191151 h 200596"/>
              <a:gd name="connsiteX241" fmla="*/ 87138 w 271884"/>
              <a:gd name="connsiteY241" fmla="*/ 186497 h 200596"/>
              <a:gd name="connsiteX242" fmla="*/ 87138 w 271884"/>
              <a:gd name="connsiteY242" fmla="*/ 182334 h 200596"/>
              <a:gd name="connsiteX243" fmla="*/ 87138 w 271884"/>
              <a:gd name="connsiteY243" fmla="*/ 174741 h 200596"/>
              <a:gd name="connsiteX244" fmla="*/ 94486 w 271884"/>
              <a:gd name="connsiteY244" fmla="*/ 172781 h 200596"/>
              <a:gd name="connsiteX245" fmla="*/ 101344 w 271884"/>
              <a:gd name="connsiteY245" fmla="*/ 169597 h 200596"/>
              <a:gd name="connsiteX246" fmla="*/ 108693 w 271884"/>
              <a:gd name="connsiteY246" fmla="*/ 159310 h 200596"/>
              <a:gd name="connsiteX247" fmla="*/ 110162 w 271884"/>
              <a:gd name="connsiteY247" fmla="*/ 150493 h 200596"/>
              <a:gd name="connsiteX248" fmla="*/ 110162 w 271884"/>
              <a:gd name="connsiteY248" fmla="*/ 150248 h 200596"/>
              <a:gd name="connsiteX249" fmla="*/ 110162 w 271884"/>
              <a:gd name="connsiteY249" fmla="*/ 141675 h 200596"/>
              <a:gd name="connsiteX250" fmla="*/ 118735 w 271884"/>
              <a:gd name="connsiteY250" fmla="*/ 140206 h 200596"/>
              <a:gd name="connsiteX251" fmla="*/ 121919 w 271884"/>
              <a:gd name="connsiteY251" fmla="*/ 138246 h 200596"/>
              <a:gd name="connsiteX252" fmla="*/ 122164 w 271884"/>
              <a:gd name="connsiteY252" fmla="*/ 138002 h 200596"/>
              <a:gd name="connsiteX253" fmla="*/ 122409 w 271884"/>
              <a:gd name="connsiteY253" fmla="*/ 132368 h 200596"/>
              <a:gd name="connsiteX254" fmla="*/ 113591 w 271884"/>
              <a:gd name="connsiteY254" fmla="*/ 110080 h 200596"/>
              <a:gd name="connsiteX255" fmla="*/ 113102 w 271884"/>
              <a:gd name="connsiteY255" fmla="*/ 108855 h 200596"/>
              <a:gd name="connsiteX256" fmla="*/ 112857 w 271884"/>
              <a:gd name="connsiteY256" fmla="*/ 107385 h 200596"/>
              <a:gd name="connsiteX257" fmla="*/ 112612 w 271884"/>
              <a:gd name="connsiteY257" fmla="*/ 104446 h 200596"/>
              <a:gd name="connsiteX258" fmla="*/ 112612 w 271884"/>
              <a:gd name="connsiteY258" fmla="*/ 104201 h 200596"/>
              <a:gd name="connsiteX259" fmla="*/ 90077 w 271884"/>
              <a:gd name="connsiteY259" fmla="*/ 67462 h 200596"/>
              <a:gd name="connsiteX260" fmla="*/ 62154 w 271884"/>
              <a:gd name="connsiteY260" fmla="*/ 59134 h 200596"/>
              <a:gd name="connsiteX261" fmla="*/ 33741 w 271884"/>
              <a:gd name="connsiteY261" fmla="*/ 67462 h 200596"/>
              <a:gd name="connsiteX262" fmla="*/ 19044 w 271884"/>
              <a:gd name="connsiteY262" fmla="*/ 82403 h 200596"/>
              <a:gd name="connsiteX263" fmla="*/ 12186 w 271884"/>
              <a:gd name="connsiteY263" fmla="*/ 99548 h 200596"/>
              <a:gd name="connsiteX264" fmla="*/ 11206 w 271884"/>
              <a:gd name="connsiteY264" fmla="*/ 107630 h 200596"/>
              <a:gd name="connsiteX265" fmla="*/ 11206 w 271884"/>
              <a:gd name="connsiteY265" fmla="*/ 107630 h 20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271884" h="200596">
                <a:moveTo>
                  <a:pt x="61174" y="69666"/>
                </a:moveTo>
                <a:cubicBezTo>
                  <a:pt x="66073" y="68687"/>
                  <a:pt x="70972" y="72116"/>
                  <a:pt x="72196" y="76769"/>
                </a:cubicBezTo>
                <a:cubicBezTo>
                  <a:pt x="72931" y="79464"/>
                  <a:pt x="72441" y="82403"/>
                  <a:pt x="70972" y="84607"/>
                </a:cubicBezTo>
                <a:cubicBezTo>
                  <a:pt x="68767" y="87791"/>
                  <a:pt x="64358" y="89506"/>
                  <a:pt x="60439" y="88526"/>
                </a:cubicBezTo>
                <a:cubicBezTo>
                  <a:pt x="56275" y="87546"/>
                  <a:pt x="53336" y="83627"/>
                  <a:pt x="53336" y="79464"/>
                </a:cubicBezTo>
                <a:cubicBezTo>
                  <a:pt x="53091" y="74810"/>
                  <a:pt x="56765" y="70646"/>
                  <a:pt x="61174" y="69911"/>
                </a:cubicBezTo>
                <a:close/>
                <a:moveTo>
                  <a:pt x="34475" y="95629"/>
                </a:moveTo>
                <a:cubicBezTo>
                  <a:pt x="37660" y="94649"/>
                  <a:pt x="41089" y="95384"/>
                  <a:pt x="43538" y="97588"/>
                </a:cubicBezTo>
                <a:cubicBezTo>
                  <a:pt x="46233" y="100038"/>
                  <a:pt x="47702" y="103956"/>
                  <a:pt x="46478" y="107385"/>
                </a:cubicBezTo>
                <a:cubicBezTo>
                  <a:pt x="45253" y="111549"/>
                  <a:pt x="40844" y="114733"/>
                  <a:pt x="36435" y="114243"/>
                </a:cubicBezTo>
                <a:cubicBezTo>
                  <a:pt x="32026" y="113754"/>
                  <a:pt x="28107" y="110080"/>
                  <a:pt x="27617" y="105671"/>
                </a:cubicBezTo>
                <a:cubicBezTo>
                  <a:pt x="27127" y="101262"/>
                  <a:pt x="30311" y="96853"/>
                  <a:pt x="34475" y="95629"/>
                </a:cubicBezTo>
                <a:close/>
                <a:moveTo>
                  <a:pt x="60194" y="95629"/>
                </a:moveTo>
                <a:cubicBezTo>
                  <a:pt x="64358" y="94404"/>
                  <a:pt x="69012" y="96364"/>
                  <a:pt x="71217" y="100038"/>
                </a:cubicBezTo>
                <a:cubicBezTo>
                  <a:pt x="72686" y="102487"/>
                  <a:pt x="72931" y="105426"/>
                  <a:pt x="72196" y="108120"/>
                </a:cubicBezTo>
                <a:cubicBezTo>
                  <a:pt x="70972" y="111549"/>
                  <a:pt x="67542" y="114243"/>
                  <a:pt x="63868" y="114488"/>
                </a:cubicBezTo>
                <a:cubicBezTo>
                  <a:pt x="58725" y="114978"/>
                  <a:pt x="53581" y="110814"/>
                  <a:pt x="53336" y="105426"/>
                </a:cubicBezTo>
                <a:cubicBezTo>
                  <a:pt x="53091" y="101017"/>
                  <a:pt x="56030" y="96853"/>
                  <a:pt x="60194" y="95629"/>
                </a:cubicBezTo>
                <a:close/>
                <a:moveTo>
                  <a:pt x="86648" y="95384"/>
                </a:moveTo>
                <a:cubicBezTo>
                  <a:pt x="88852" y="94894"/>
                  <a:pt x="91302" y="95139"/>
                  <a:pt x="93506" y="96364"/>
                </a:cubicBezTo>
                <a:cubicBezTo>
                  <a:pt x="96690" y="98078"/>
                  <a:pt x="98650" y="101752"/>
                  <a:pt x="98405" y="105426"/>
                </a:cubicBezTo>
                <a:cubicBezTo>
                  <a:pt x="98160" y="109345"/>
                  <a:pt x="95466" y="112774"/>
                  <a:pt x="92037" y="113998"/>
                </a:cubicBezTo>
                <a:cubicBezTo>
                  <a:pt x="88607" y="115223"/>
                  <a:pt x="84443" y="114243"/>
                  <a:pt x="81994" y="111549"/>
                </a:cubicBezTo>
                <a:cubicBezTo>
                  <a:pt x="79055" y="108610"/>
                  <a:pt x="78565" y="103467"/>
                  <a:pt x="80769" y="100038"/>
                </a:cubicBezTo>
                <a:cubicBezTo>
                  <a:pt x="81994" y="97833"/>
                  <a:pt x="84198" y="96364"/>
                  <a:pt x="86648" y="95629"/>
                </a:cubicBezTo>
                <a:close/>
                <a:moveTo>
                  <a:pt x="35455" y="120856"/>
                </a:moveTo>
                <a:cubicBezTo>
                  <a:pt x="37660" y="120612"/>
                  <a:pt x="39864" y="120856"/>
                  <a:pt x="41579" y="121836"/>
                </a:cubicBezTo>
                <a:cubicBezTo>
                  <a:pt x="45008" y="123796"/>
                  <a:pt x="47212" y="127959"/>
                  <a:pt x="46478" y="132123"/>
                </a:cubicBezTo>
                <a:cubicBezTo>
                  <a:pt x="45743" y="136532"/>
                  <a:pt x="41579" y="139961"/>
                  <a:pt x="37170" y="139961"/>
                </a:cubicBezTo>
                <a:cubicBezTo>
                  <a:pt x="32516" y="140206"/>
                  <a:pt x="28107" y="136287"/>
                  <a:pt x="27372" y="131633"/>
                </a:cubicBezTo>
                <a:cubicBezTo>
                  <a:pt x="26637" y="126735"/>
                  <a:pt x="30311" y="121591"/>
                  <a:pt x="35210" y="120856"/>
                </a:cubicBezTo>
                <a:close/>
                <a:moveTo>
                  <a:pt x="61174" y="120856"/>
                </a:moveTo>
                <a:cubicBezTo>
                  <a:pt x="64358" y="120367"/>
                  <a:pt x="67542" y="121346"/>
                  <a:pt x="69747" y="123796"/>
                </a:cubicBezTo>
                <a:cubicBezTo>
                  <a:pt x="72931" y="126980"/>
                  <a:pt x="73421" y="132613"/>
                  <a:pt x="70727" y="136287"/>
                </a:cubicBezTo>
                <a:cubicBezTo>
                  <a:pt x="68522" y="138981"/>
                  <a:pt x="64848" y="140451"/>
                  <a:pt x="61419" y="139961"/>
                </a:cubicBezTo>
                <a:cubicBezTo>
                  <a:pt x="57255" y="139226"/>
                  <a:pt x="53581" y="135797"/>
                  <a:pt x="53336" y="131388"/>
                </a:cubicBezTo>
                <a:cubicBezTo>
                  <a:pt x="52846" y="126490"/>
                  <a:pt x="56520" y="121591"/>
                  <a:pt x="61174" y="120856"/>
                </a:cubicBezTo>
                <a:close/>
                <a:moveTo>
                  <a:pt x="85913" y="121101"/>
                </a:moveTo>
                <a:cubicBezTo>
                  <a:pt x="88118" y="120367"/>
                  <a:pt x="90812" y="120612"/>
                  <a:pt x="93016" y="121591"/>
                </a:cubicBezTo>
                <a:cubicBezTo>
                  <a:pt x="96446" y="123306"/>
                  <a:pt x="98650" y="126980"/>
                  <a:pt x="98405" y="130899"/>
                </a:cubicBezTo>
                <a:cubicBezTo>
                  <a:pt x="98160" y="135307"/>
                  <a:pt x="94486" y="139226"/>
                  <a:pt x="90322" y="139716"/>
                </a:cubicBezTo>
                <a:cubicBezTo>
                  <a:pt x="85423" y="140451"/>
                  <a:pt x="80279" y="136777"/>
                  <a:pt x="79545" y="131878"/>
                </a:cubicBezTo>
                <a:cubicBezTo>
                  <a:pt x="78565" y="127225"/>
                  <a:pt x="81749" y="122326"/>
                  <a:pt x="86158" y="121101"/>
                </a:cubicBezTo>
                <a:close/>
                <a:moveTo>
                  <a:pt x="122654" y="105426"/>
                </a:moveTo>
                <a:cubicBezTo>
                  <a:pt x="125594" y="112774"/>
                  <a:pt x="128533" y="120122"/>
                  <a:pt x="131472" y="127714"/>
                </a:cubicBezTo>
                <a:cubicBezTo>
                  <a:pt x="133432" y="132613"/>
                  <a:pt x="133432" y="138491"/>
                  <a:pt x="130247" y="142900"/>
                </a:cubicBezTo>
                <a:lnTo>
                  <a:pt x="130247" y="142900"/>
                </a:lnTo>
                <a:cubicBezTo>
                  <a:pt x="128043" y="146329"/>
                  <a:pt x="124124" y="148778"/>
                  <a:pt x="119960" y="149513"/>
                </a:cubicBezTo>
                <a:lnTo>
                  <a:pt x="119960" y="149513"/>
                </a:lnTo>
                <a:cubicBezTo>
                  <a:pt x="119960" y="153677"/>
                  <a:pt x="119470" y="157841"/>
                  <a:pt x="118000" y="161760"/>
                </a:cubicBezTo>
                <a:cubicBezTo>
                  <a:pt x="116041" y="167883"/>
                  <a:pt x="112122" y="173271"/>
                  <a:pt x="106733" y="176945"/>
                </a:cubicBezTo>
                <a:cubicBezTo>
                  <a:pt x="103794" y="179150"/>
                  <a:pt x="100365" y="180619"/>
                  <a:pt x="96935" y="181599"/>
                </a:cubicBezTo>
                <a:lnTo>
                  <a:pt x="96935" y="186252"/>
                </a:lnTo>
                <a:lnTo>
                  <a:pt x="96935" y="186742"/>
                </a:lnTo>
                <a:cubicBezTo>
                  <a:pt x="96201" y="194335"/>
                  <a:pt x="89587" y="200213"/>
                  <a:pt x="81994" y="200458"/>
                </a:cubicBezTo>
                <a:lnTo>
                  <a:pt x="81504" y="200458"/>
                </a:lnTo>
                <a:lnTo>
                  <a:pt x="74401" y="200458"/>
                </a:lnTo>
                <a:cubicBezTo>
                  <a:pt x="62154" y="200458"/>
                  <a:pt x="50152" y="200458"/>
                  <a:pt x="37905" y="200458"/>
                </a:cubicBezTo>
                <a:lnTo>
                  <a:pt x="30801" y="200458"/>
                </a:lnTo>
                <a:cubicBezTo>
                  <a:pt x="26147" y="200458"/>
                  <a:pt x="21983" y="198499"/>
                  <a:pt x="19289" y="195315"/>
                </a:cubicBezTo>
                <a:cubicBezTo>
                  <a:pt x="16105" y="191641"/>
                  <a:pt x="15370" y="186252"/>
                  <a:pt x="15370" y="181599"/>
                </a:cubicBezTo>
                <a:cubicBezTo>
                  <a:pt x="15370" y="170822"/>
                  <a:pt x="15370" y="160045"/>
                  <a:pt x="15370" y="149268"/>
                </a:cubicBezTo>
                <a:cubicBezTo>
                  <a:pt x="6062" y="138736"/>
                  <a:pt x="674" y="125020"/>
                  <a:pt x="184" y="110814"/>
                </a:cubicBezTo>
                <a:lnTo>
                  <a:pt x="184" y="110325"/>
                </a:lnTo>
                <a:lnTo>
                  <a:pt x="184" y="105671"/>
                </a:lnTo>
                <a:lnTo>
                  <a:pt x="184" y="105181"/>
                </a:lnTo>
                <a:cubicBezTo>
                  <a:pt x="429" y="101997"/>
                  <a:pt x="674" y="99058"/>
                  <a:pt x="1408" y="95874"/>
                </a:cubicBezTo>
                <a:cubicBezTo>
                  <a:pt x="2878" y="88526"/>
                  <a:pt x="5817" y="81668"/>
                  <a:pt x="9736" y="75300"/>
                </a:cubicBezTo>
                <a:cubicBezTo>
                  <a:pt x="14880" y="67217"/>
                  <a:pt x="19289" y="62563"/>
                  <a:pt x="27372" y="57420"/>
                </a:cubicBezTo>
                <a:cubicBezTo>
                  <a:pt x="37415" y="50807"/>
                  <a:pt x="49417" y="47378"/>
                  <a:pt x="61419" y="47378"/>
                </a:cubicBezTo>
                <a:cubicBezTo>
                  <a:pt x="73176" y="47378"/>
                  <a:pt x="84933" y="51052"/>
                  <a:pt x="94976" y="57420"/>
                </a:cubicBezTo>
                <a:cubicBezTo>
                  <a:pt x="109917" y="67217"/>
                  <a:pt x="120205" y="83872"/>
                  <a:pt x="122164" y="101507"/>
                </a:cubicBezTo>
                <a:lnTo>
                  <a:pt x="122164" y="101507"/>
                </a:lnTo>
                <a:cubicBezTo>
                  <a:pt x="122409" y="102732"/>
                  <a:pt x="122409" y="103711"/>
                  <a:pt x="122409" y="104691"/>
                </a:cubicBezTo>
                <a:close/>
                <a:moveTo>
                  <a:pt x="15615" y="149268"/>
                </a:moveTo>
                <a:lnTo>
                  <a:pt x="15615" y="149268"/>
                </a:lnTo>
                <a:close/>
                <a:moveTo>
                  <a:pt x="210833" y="69421"/>
                </a:moveTo>
                <a:cubicBezTo>
                  <a:pt x="205934" y="68442"/>
                  <a:pt x="201035" y="71871"/>
                  <a:pt x="199811" y="76524"/>
                </a:cubicBezTo>
                <a:cubicBezTo>
                  <a:pt x="199076" y="79219"/>
                  <a:pt x="199566" y="82158"/>
                  <a:pt x="201035" y="84362"/>
                </a:cubicBezTo>
                <a:cubicBezTo>
                  <a:pt x="203240" y="87546"/>
                  <a:pt x="207649" y="89261"/>
                  <a:pt x="211568" y="88281"/>
                </a:cubicBezTo>
                <a:cubicBezTo>
                  <a:pt x="215732" y="87301"/>
                  <a:pt x="218671" y="83382"/>
                  <a:pt x="218671" y="79219"/>
                </a:cubicBezTo>
                <a:cubicBezTo>
                  <a:pt x="218916" y="74565"/>
                  <a:pt x="215242" y="70401"/>
                  <a:pt x="210833" y="69666"/>
                </a:cubicBezTo>
                <a:close/>
                <a:moveTo>
                  <a:pt x="237532" y="95384"/>
                </a:moveTo>
                <a:cubicBezTo>
                  <a:pt x="234347" y="94404"/>
                  <a:pt x="230918" y="95139"/>
                  <a:pt x="228469" y="97343"/>
                </a:cubicBezTo>
                <a:cubicBezTo>
                  <a:pt x="225774" y="99793"/>
                  <a:pt x="224305" y="103711"/>
                  <a:pt x="225529" y="107140"/>
                </a:cubicBezTo>
                <a:cubicBezTo>
                  <a:pt x="226754" y="111304"/>
                  <a:pt x="231163" y="114488"/>
                  <a:pt x="235572" y="113998"/>
                </a:cubicBezTo>
                <a:cubicBezTo>
                  <a:pt x="239981" y="113509"/>
                  <a:pt x="243900" y="109835"/>
                  <a:pt x="244390" y="105426"/>
                </a:cubicBezTo>
                <a:cubicBezTo>
                  <a:pt x="244880" y="101017"/>
                  <a:pt x="241696" y="96609"/>
                  <a:pt x="237532" y="95384"/>
                </a:cubicBezTo>
                <a:close/>
                <a:moveTo>
                  <a:pt x="211813" y="95384"/>
                </a:moveTo>
                <a:cubicBezTo>
                  <a:pt x="207649" y="94159"/>
                  <a:pt x="202995" y="96119"/>
                  <a:pt x="200790" y="99793"/>
                </a:cubicBezTo>
                <a:cubicBezTo>
                  <a:pt x="199321" y="102242"/>
                  <a:pt x="199076" y="105181"/>
                  <a:pt x="199811" y="107875"/>
                </a:cubicBezTo>
                <a:cubicBezTo>
                  <a:pt x="201035" y="111304"/>
                  <a:pt x="204465" y="113998"/>
                  <a:pt x="208139" y="114243"/>
                </a:cubicBezTo>
                <a:cubicBezTo>
                  <a:pt x="213282" y="114733"/>
                  <a:pt x="218426" y="110569"/>
                  <a:pt x="218671" y="105181"/>
                </a:cubicBezTo>
                <a:cubicBezTo>
                  <a:pt x="218916" y="100772"/>
                  <a:pt x="215977" y="96609"/>
                  <a:pt x="211813" y="95384"/>
                </a:cubicBezTo>
                <a:close/>
                <a:moveTo>
                  <a:pt x="185359" y="95139"/>
                </a:moveTo>
                <a:cubicBezTo>
                  <a:pt x="183155" y="94649"/>
                  <a:pt x="180705" y="94894"/>
                  <a:pt x="178501" y="96119"/>
                </a:cubicBezTo>
                <a:cubicBezTo>
                  <a:pt x="175317" y="97833"/>
                  <a:pt x="173357" y="101507"/>
                  <a:pt x="173602" y="105181"/>
                </a:cubicBezTo>
                <a:cubicBezTo>
                  <a:pt x="173847" y="109100"/>
                  <a:pt x="176541" y="112529"/>
                  <a:pt x="179970" y="113754"/>
                </a:cubicBezTo>
                <a:cubicBezTo>
                  <a:pt x="183400" y="114978"/>
                  <a:pt x="187564" y="113998"/>
                  <a:pt x="190013" y="111304"/>
                </a:cubicBezTo>
                <a:cubicBezTo>
                  <a:pt x="192952" y="108365"/>
                  <a:pt x="193442" y="103222"/>
                  <a:pt x="191238" y="99793"/>
                </a:cubicBezTo>
                <a:cubicBezTo>
                  <a:pt x="190013" y="97588"/>
                  <a:pt x="187809" y="96119"/>
                  <a:pt x="185359" y="95384"/>
                </a:cubicBezTo>
                <a:close/>
                <a:moveTo>
                  <a:pt x="236552" y="120612"/>
                </a:moveTo>
                <a:cubicBezTo>
                  <a:pt x="234347" y="120367"/>
                  <a:pt x="232143" y="120612"/>
                  <a:pt x="230428" y="121591"/>
                </a:cubicBezTo>
                <a:cubicBezTo>
                  <a:pt x="226999" y="123551"/>
                  <a:pt x="224795" y="127714"/>
                  <a:pt x="225529" y="131878"/>
                </a:cubicBezTo>
                <a:cubicBezTo>
                  <a:pt x="226264" y="136287"/>
                  <a:pt x="230428" y="139716"/>
                  <a:pt x="234837" y="139716"/>
                </a:cubicBezTo>
                <a:cubicBezTo>
                  <a:pt x="239491" y="139961"/>
                  <a:pt x="243900" y="136042"/>
                  <a:pt x="244635" y="131388"/>
                </a:cubicBezTo>
                <a:cubicBezTo>
                  <a:pt x="245370" y="126490"/>
                  <a:pt x="241696" y="121346"/>
                  <a:pt x="236797" y="120612"/>
                </a:cubicBezTo>
                <a:close/>
                <a:moveTo>
                  <a:pt x="210833" y="120612"/>
                </a:moveTo>
                <a:cubicBezTo>
                  <a:pt x="207649" y="120122"/>
                  <a:pt x="204465" y="121101"/>
                  <a:pt x="202260" y="123551"/>
                </a:cubicBezTo>
                <a:cubicBezTo>
                  <a:pt x="199076" y="126735"/>
                  <a:pt x="198586" y="132368"/>
                  <a:pt x="201280" y="136042"/>
                </a:cubicBezTo>
                <a:cubicBezTo>
                  <a:pt x="203485" y="138736"/>
                  <a:pt x="207159" y="140206"/>
                  <a:pt x="210588" y="139716"/>
                </a:cubicBezTo>
                <a:cubicBezTo>
                  <a:pt x="214752" y="138981"/>
                  <a:pt x="218426" y="135552"/>
                  <a:pt x="218671" y="131144"/>
                </a:cubicBezTo>
                <a:cubicBezTo>
                  <a:pt x="219161" y="126245"/>
                  <a:pt x="215487" y="121346"/>
                  <a:pt x="210833" y="120612"/>
                </a:cubicBezTo>
                <a:close/>
                <a:moveTo>
                  <a:pt x="186094" y="120856"/>
                </a:moveTo>
                <a:cubicBezTo>
                  <a:pt x="183889" y="120122"/>
                  <a:pt x="181195" y="120367"/>
                  <a:pt x="178991" y="121346"/>
                </a:cubicBezTo>
                <a:cubicBezTo>
                  <a:pt x="175562" y="123061"/>
                  <a:pt x="173357" y="126735"/>
                  <a:pt x="173602" y="130654"/>
                </a:cubicBezTo>
                <a:cubicBezTo>
                  <a:pt x="173847" y="135062"/>
                  <a:pt x="177521" y="138981"/>
                  <a:pt x="181685" y="139471"/>
                </a:cubicBezTo>
                <a:cubicBezTo>
                  <a:pt x="186584" y="140206"/>
                  <a:pt x="191728" y="136532"/>
                  <a:pt x="192462" y="131633"/>
                </a:cubicBezTo>
                <a:cubicBezTo>
                  <a:pt x="193442" y="126980"/>
                  <a:pt x="190258" y="122081"/>
                  <a:pt x="185849" y="120856"/>
                </a:cubicBezTo>
                <a:close/>
                <a:moveTo>
                  <a:pt x="149353" y="105181"/>
                </a:moveTo>
                <a:cubicBezTo>
                  <a:pt x="146414" y="112529"/>
                  <a:pt x="143474" y="120122"/>
                  <a:pt x="140535" y="127470"/>
                </a:cubicBezTo>
                <a:cubicBezTo>
                  <a:pt x="138575" y="132368"/>
                  <a:pt x="138575" y="138246"/>
                  <a:pt x="141760" y="142655"/>
                </a:cubicBezTo>
                <a:lnTo>
                  <a:pt x="141760" y="142655"/>
                </a:lnTo>
                <a:cubicBezTo>
                  <a:pt x="143964" y="146084"/>
                  <a:pt x="147883" y="148533"/>
                  <a:pt x="152047" y="149268"/>
                </a:cubicBezTo>
                <a:lnTo>
                  <a:pt x="152047" y="149268"/>
                </a:lnTo>
                <a:cubicBezTo>
                  <a:pt x="152047" y="153432"/>
                  <a:pt x="152537" y="157596"/>
                  <a:pt x="154007" y="161515"/>
                </a:cubicBezTo>
                <a:cubicBezTo>
                  <a:pt x="155966" y="167638"/>
                  <a:pt x="159885" y="173026"/>
                  <a:pt x="165274" y="176700"/>
                </a:cubicBezTo>
                <a:cubicBezTo>
                  <a:pt x="168213" y="178905"/>
                  <a:pt x="171642" y="180374"/>
                  <a:pt x="175072" y="181354"/>
                </a:cubicBezTo>
                <a:lnTo>
                  <a:pt x="175072" y="186008"/>
                </a:lnTo>
                <a:lnTo>
                  <a:pt x="175072" y="186497"/>
                </a:lnTo>
                <a:cubicBezTo>
                  <a:pt x="175806" y="194090"/>
                  <a:pt x="182420" y="199968"/>
                  <a:pt x="190013" y="200213"/>
                </a:cubicBezTo>
                <a:lnTo>
                  <a:pt x="190503" y="200213"/>
                </a:lnTo>
                <a:lnTo>
                  <a:pt x="197606" y="200213"/>
                </a:lnTo>
                <a:cubicBezTo>
                  <a:pt x="209853" y="200213"/>
                  <a:pt x="221855" y="200213"/>
                  <a:pt x="234102" y="200213"/>
                </a:cubicBezTo>
                <a:lnTo>
                  <a:pt x="241206" y="200213"/>
                </a:lnTo>
                <a:cubicBezTo>
                  <a:pt x="245860" y="200213"/>
                  <a:pt x="250024" y="198254"/>
                  <a:pt x="252718" y="195070"/>
                </a:cubicBezTo>
                <a:cubicBezTo>
                  <a:pt x="255902" y="191396"/>
                  <a:pt x="256637" y="186008"/>
                  <a:pt x="256637" y="181354"/>
                </a:cubicBezTo>
                <a:cubicBezTo>
                  <a:pt x="256637" y="170577"/>
                  <a:pt x="256637" y="159800"/>
                  <a:pt x="256637" y="149023"/>
                </a:cubicBezTo>
                <a:cubicBezTo>
                  <a:pt x="265945" y="138491"/>
                  <a:pt x="271333" y="124775"/>
                  <a:pt x="271823" y="110569"/>
                </a:cubicBezTo>
                <a:lnTo>
                  <a:pt x="271823" y="110080"/>
                </a:lnTo>
                <a:lnTo>
                  <a:pt x="271823" y="105426"/>
                </a:lnTo>
                <a:lnTo>
                  <a:pt x="271823" y="104936"/>
                </a:lnTo>
                <a:cubicBezTo>
                  <a:pt x="271578" y="101752"/>
                  <a:pt x="271333" y="98813"/>
                  <a:pt x="270599" y="95629"/>
                </a:cubicBezTo>
                <a:cubicBezTo>
                  <a:pt x="269129" y="88281"/>
                  <a:pt x="266190" y="81423"/>
                  <a:pt x="262271" y="75055"/>
                </a:cubicBezTo>
                <a:cubicBezTo>
                  <a:pt x="257127" y="66972"/>
                  <a:pt x="252718" y="62319"/>
                  <a:pt x="244635" y="57175"/>
                </a:cubicBezTo>
                <a:cubicBezTo>
                  <a:pt x="234592" y="50562"/>
                  <a:pt x="222590" y="47133"/>
                  <a:pt x="210588" y="47133"/>
                </a:cubicBezTo>
                <a:cubicBezTo>
                  <a:pt x="198831" y="47133"/>
                  <a:pt x="187074" y="50807"/>
                  <a:pt x="177031" y="57175"/>
                </a:cubicBezTo>
                <a:cubicBezTo>
                  <a:pt x="162090" y="66972"/>
                  <a:pt x="151802" y="83627"/>
                  <a:pt x="149843" y="101262"/>
                </a:cubicBezTo>
                <a:lnTo>
                  <a:pt x="149843" y="101262"/>
                </a:lnTo>
                <a:cubicBezTo>
                  <a:pt x="149598" y="102487"/>
                  <a:pt x="149598" y="103467"/>
                  <a:pt x="149598" y="104446"/>
                </a:cubicBezTo>
                <a:close/>
                <a:moveTo>
                  <a:pt x="256392" y="149023"/>
                </a:moveTo>
                <a:lnTo>
                  <a:pt x="256392" y="149023"/>
                </a:lnTo>
                <a:close/>
                <a:moveTo>
                  <a:pt x="82484" y="26069"/>
                </a:moveTo>
                <a:cubicBezTo>
                  <a:pt x="77585" y="25089"/>
                  <a:pt x="72686" y="28518"/>
                  <a:pt x="71462" y="33172"/>
                </a:cubicBezTo>
                <a:cubicBezTo>
                  <a:pt x="70727" y="35866"/>
                  <a:pt x="71217" y="38805"/>
                  <a:pt x="72686" y="41010"/>
                </a:cubicBezTo>
                <a:cubicBezTo>
                  <a:pt x="74891" y="44194"/>
                  <a:pt x="79300" y="45908"/>
                  <a:pt x="83219" y="44929"/>
                </a:cubicBezTo>
                <a:cubicBezTo>
                  <a:pt x="87383" y="43949"/>
                  <a:pt x="90322" y="40030"/>
                  <a:pt x="90322" y="35866"/>
                </a:cubicBezTo>
                <a:cubicBezTo>
                  <a:pt x="90567" y="31213"/>
                  <a:pt x="86893" y="27049"/>
                  <a:pt x="82484" y="26314"/>
                </a:cubicBezTo>
                <a:close/>
                <a:moveTo>
                  <a:pt x="106733" y="8189"/>
                </a:moveTo>
                <a:cubicBezTo>
                  <a:pt x="101834" y="7210"/>
                  <a:pt x="96935" y="10639"/>
                  <a:pt x="95711" y="15292"/>
                </a:cubicBezTo>
                <a:cubicBezTo>
                  <a:pt x="94976" y="17986"/>
                  <a:pt x="95466" y="20926"/>
                  <a:pt x="96935" y="23130"/>
                </a:cubicBezTo>
                <a:cubicBezTo>
                  <a:pt x="99140" y="26314"/>
                  <a:pt x="103549" y="28029"/>
                  <a:pt x="107468" y="27049"/>
                </a:cubicBezTo>
                <a:cubicBezTo>
                  <a:pt x="111632" y="26069"/>
                  <a:pt x="114571" y="22150"/>
                  <a:pt x="114571" y="17986"/>
                </a:cubicBezTo>
                <a:cubicBezTo>
                  <a:pt x="114816" y="13333"/>
                  <a:pt x="111142" y="9169"/>
                  <a:pt x="106733" y="8434"/>
                </a:cubicBezTo>
                <a:close/>
                <a:moveTo>
                  <a:pt x="137351" y="352"/>
                </a:moveTo>
                <a:cubicBezTo>
                  <a:pt x="132452" y="-628"/>
                  <a:pt x="127553" y="2801"/>
                  <a:pt x="126328" y="7455"/>
                </a:cubicBezTo>
                <a:cubicBezTo>
                  <a:pt x="125594" y="10149"/>
                  <a:pt x="126083" y="13088"/>
                  <a:pt x="127553" y="15292"/>
                </a:cubicBezTo>
                <a:cubicBezTo>
                  <a:pt x="129758" y="18476"/>
                  <a:pt x="134166" y="20191"/>
                  <a:pt x="138086" y="19211"/>
                </a:cubicBezTo>
                <a:cubicBezTo>
                  <a:pt x="142250" y="18231"/>
                  <a:pt x="145189" y="14313"/>
                  <a:pt x="145189" y="10149"/>
                </a:cubicBezTo>
                <a:cubicBezTo>
                  <a:pt x="145434" y="5495"/>
                  <a:pt x="141760" y="1331"/>
                  <a:pt x="137351" y="597"/>
                </a:cubicBezTo>
                <a:close/>
                <a:moveTo>
                  <a:pt x="188543" y="26314"/>
                </a:moveTo>
                <a:cubicBezTo>
                  <a:pt x="193442" y="25334"/>
                  <a:pt x="198341" y="28763"/>
                  <a:pt x="199566" y="33417"/>
                </a:cubicBezTo>
                <a:cubicBezTo>
                  <a:pt x="200301" y="36111"/>
                  <a:pt x="199811" y="39050"/>
                  <a:pt x="198341" y="41255"/>
                </a:cubicBezTo>
                <a:cubicBezTo>
                  <a:pt x="196137" y="44439"/>
                  <a:pt x="191728" y="46153"/>
                  <a:pt x="187809" y="45174"/>
                </a:cubicBezTo>
                <a:cubicBezTo>
                  <a:pt x="183645" y="44194"/>
                  <a:pt x="180705" y="40275"/>
                  <a:pt x="180705" y="36111"/>
                </a:cubicBezTo>
                <a:cubicBezTo>
                  <a:pt x="180460" y="31458"/>
                  <a:pt x="184134" y="27294"/>
                  <a:pt x="188543" y="26559"/>
                </a:cubicBezTo>
                <a:close/>
                <a:moveTo>
                  <a:pt x="164294" y="8434"/>
                </a:moveTo>
                <a:cubicBezTo>
                  <a:pt x="169193" y="7455"/>
                  <a:pt x="174092" y="10884"/>
                  <a:pt x="175317" y="15537"/>
                </a:cubicBezTo>
                <a:cubicBezTo>
                  <a:pt x="176051" y="18231"/>
                  <a:pt x="175562" y="21171"/>
                  <a:pt x="174092" y="23375"/>
                </a:cubicBezTo>
                <a:cubicBezTo>
                  <a:pt x="171887" y="26559"/>
                  <a:pt x="167478" y="28273"/>
                  <a:pt x="163559" y="27294"/>
                </a:cubicBezTo>
                <a:cubicBezTo>
                  <a:pt x="159395" y="26314"/>
                  <a:pt x="156456" y="22395"/>
                  <a:pt x="156456" y="18231"/>
                </a:cubicBezTo>
                <a:cubicBezTo>
                  <a:pt x="156211" y="13578"/>
                  <a:pt x="159885" y="9414"/>
                  <a:pt x="164294" y="8679"/>
                </a:cubicBezTo>
                <a:close/>
                <a:moveTo>
                  <a:pt x="261291" y="106651"/>
                </a:moveTo>
                <a:lnTo>
                  <a:pt x="261291" y="110569"/>
                </a:lnTo>
                <a:lnTo>
                  <a:pt x="261291" y="110814"/>
                </a:lnTo>
                <a:cubicBezTo>
                  <a:pt x="260801" y="122571"/>
                  <a:pt x="256392" y="134083"/>
                  <a:pt x="248554" y="142900"/>
                </a:cubicBezTo>
                <a:lnTo>
                  <a:pt x="246105" y="145839"/>
                </a:lnTo>
                <a:lnTo>
                  <a:pt x="246105" y="149758"/>
                </a:lnTo>
                <a:cubicBezTo>
                  <a:pt x="246105" y="160535"/>
                  <a:pt x="246105" y="171312"/>
                  <a:pt x="246105" y="182089"/>
                </a:cubicBezTo>
                <a:lnTo>
                  <a:pt x="246105" y="182089"/>
                </a:lnTo>
                <a:lnTo>
                  <a:pt x="246105" y="185763"/>
                </a:lnTo>
                <a:cubicBezTo>
                  <a:pt x="246105" y="188702"/>
                  <a:pt x="243655" y="191151"/>
                  <a:pt x="240716" y="191151"/>
                </a:cubicBezTo>
                <a:lnTo>
                  <a:pt x="233613" y="191151"/>
                </a:lnTo>
                <a:lnTo>
                  <a:pt x="233613" y="191151"/>
                </a:lnTo>
                <a:cubicBezTo>
                  <a:pt x="221610" y="191151"/>
                  <a:pt x="209363" y="191151"/>
                  <a:pt x="197361" y="191151"/>
                </a:cubicBezTo>
                <a:lnTo>
                  <a:pt x="197361" y="191151"/>
                </a:lnTo>
                <a:lnTo>
                  <a:pt x="190258" y="191151"/>
                </a:lnTo>
                <a:lnTo>
                  <a:pt x="190258" y="191151"/>
                </a:lnTo>
                <a:lnTo>
                  <a:pt x="190013" y="191151"/>
                </a:lnTo>
                <a:cubicBezTo>
                  <a:pt x="187319" y="191151"/>
                  <a:pt x="185114" y="188947"/>
                  <a:pt x="184869" y="186497"/>
                </a:cubicBezTo>
                <a:lnTo>
                  <a:pt x="184869" y="182334"/>
                </a:lnTo>
                <a:lnTo>
                  <a:pt x="184869" y="174741"/>
                </a:lnTo>
                <a:lnTo>
                  <a:pt x="177521" y="172781"/>
                </a:lnTo>
                <a:cubicBezTo>
                  <a:pt x="175072" y="172047"/>
                  <a:pt x="172867" y="171067"/>
                  <a:pt x="170663" y="169597"/>
                </a:cubicBezTo>
                <a:cubicBezTo>
                  <a:pt x="167234" y="167148"/>
                  <a:pt x="164539" y="163474"/>
                  <a:pt x="163314" y="159310"/>
                </a:cubicBezTo>
                <a:cubicBezTo>
                  <a:pt x="162335" y="156371"/>
                  <a:pt x="161845" y="153432"/>
                  <a:pt x="161845" y="150493"/>
                </a:cubicBezTo>
                <a:cubicBezTo>
                  <a:pt x="161845" y="150493"/>
                  <a:pt x="161845" y="150248"/>
                  <a:pt x="161845" y="150248"/>
                </a:cubicBezTo>
                <a:lnTo>
                  <a:pt x="161845" y="141675"/>
                </a:lnTo>
                <a:lnTo>
                  <a:pt x="153272" y="140206"/>
                </a:lnTo>
                <a:cubicBezTo>
                  <a:pt x="152047" y="139961"/>
                  <a:pt x="150822" y="139226"/>
                  <a:pt x="150088" y="138246"/>
                </a:cubicBezTo>
                <a:lnTo>
                  <a:pt x="149843" y="138002"/>
                </a:lnTo>
                <a:cubicBezTo>
                  <a:pt x="148863" y="136287"/>
                  <a:pt x="149108" y="134083"/>
                  <a:pt x="149598" y="132368"/>
                </a:cubicBezTo>
                <a:cubicBezTo>
                  <a:pt x="152537" y="125020"/>
                  <a:pt x="155476" y="117427"/>
                  <a:pt x="158416" y="110080"/>
                </a:cubicBezTo>
                <a:lnTo>
                  <a:pt x="158906" y="108855"/>
                </a:lnTo>
                <a:lnTo>
                  <a:pt x="159150" y="107385"/>
                </a:lnTo>
                <a:cubicBezTo>
                  <a:pt x="159150" y="106406"/>
                  <a:pt x="159150" y="105426"/>
                  <a:pt x="159395" y="104446"/>
                </a:cubicBezTo>
                <a:lnTo>
                  <a:pt x="159395" y="104201"/>
                </a:lnTo>
                <a:cubicBezTo>
                  <a:pt x="161110" y="89261"/>
                  <a:pt x="169683" y="75545"/>
                  <a:pt x="181930" y="67462"/>
                </a:cubicBezTo>
                <a:cubicBezTo>
                  <a:pt x="190258" y="62074"/>
                  <a:pt x="200056" y="59134"/>
                  <a:pt x="209853" y="59134"/>
                </a:cubicBezTo>
                <a:cubicBezTo>
                  <a:pt x="219896" y="59134"/>
                  <a:pt x="229938" y="62074"/>
                  <a:pt x="238266" y="67462"/>
                </a:cubicBezTo>
                <a:cubicBezTo>
                  <a:pt x="245370" y="72116"/>
                  <a:pt x="248554" y="75300"/>
                  <a:pt x="252963" y="82403"/>
                </a:cubicBezTo>
                <a:cubicBezTo>
                  <a:pt x="256392" y="87546"/>
                  <a:pt x="258597" y="93424"/>
                  <a:pt x="259821" y="99548"/>
                </a:cubicBezTo>
                <a:cubicBezTo>
                  <a:pt x="260311" y="102242"/>
                  <a:pt x="260556" y="104936"/>
                  <a:pt x="260801" y="107630"/>
                </a:cubicBezTo>
                <a:lnTo>
                  <a:pt x="260801" y="107630"/>
                </a:lnTo>
                <a:close/>
                <a:moveTo>
                  <a:pt x="10716" y="106651"/>
                </a:moveTo>
                <a:lnTo>
                  <a:pt x="10716" y="110569"/>
                </a:lnTo>
                <a:lnTo>
                  <a:pt x="10716" y="110814"/>
                </a:lnTo>
                <a:cubicBezTo>
                  <a:pt x="11206" y="122571"/>
                  <a:pt x="15615" y="134083"/>
                  <a:pt x="23453" y="142900"/>
                </a:cubicBezTo>
                <a:lnTo>
                  <a:pt x="25903" y="145839"/>
                </a:lnTo>
                <a:lnTo>
                  <a:pt x="25903" y="149758"/>
                </a:lnTo>
                <a:cubicBezTo>
                  <a:pt x="25903" y="160535"/>
                  <a:pt x="25903" y="171312"/>
                  <a:pt x="25903" y="182089"/>
                </a:cubicBezTo>
                <a:lnTo>
                  <a:pt x="25903" y="182089"/>
                </a:lnTo>
                <a:lnTo>
                  <a:pt x="25903" y="185763"/>
                </a:lnTo>
                <a:cubicBezTo>
                  <a:pt x="25903" y="188702"/>
                  <a:pt x="28352" y="191151"/>
                  <a:pt x="31291" y="191151"/>
                </a:cubicBezTo>
                <a:lnTo>
                  <a:pt x="38395" y="191151"/>
                </a:lnTo>
                <a:lnTo>
                  <a:pt x="38395" y="191151"/>
                </a:lnTo>
                <a:cubicBezTo>
                  <a:pt x="50397" y="191151"/>
                  <a:pt x="62644" y="191151"/>
                  <a:pt x="74646" y="191151"/>
                </a:cubicBezTo>
                <a:lnTo>
                  <a:pt x="74646" y="191151"/>
                </a:lnTo>
                <a:lnTo>
                  <a:pt x="81749" y="191151"/>
                </a:lnTo>
                <a:lnTo>
                  <a:pt x="81749" y="191151"/>
                </a:lnTo>
                <a:lnTo>
                  <a:pt x="81994" y="191151"/>
                </a:lnTo>
                <a:cubicBezTo>
                  <a:pt x="84688" y="191151"/>
                  <a:pt x="86893" y="188947"/>
                  <a:pt x="87138" y="186497"/>
                </a:cubicBezTo>
                <a:lnTo>
                  <a:pt x="87138" y="182334"/>
                </a:lnTo>
                <a:lnTo>
                  <a:pt x="87138" y="174741"/>
                </a:lnTo>
                <a:lnTo>
                  <a:pt x="94486" y="172781"/>
                </a:lnTo>
                <a:cubicBezTo>
                  <a:pt x="96935" y="172047"/>
                  <a:pt x="99140" y="171067"/>
                  <a:pt x="101344" y="169597"/>
                </a:cubicBezTo>
                <a:cubicBezTo>
                  <a:pt x="104774" y="167148"/>
                  <a:pt x="107468" y="163474"/>
                  <a:pt x="108693" y="159310"/>
                </a:cubicBezTo>
                <a:cubicBezTo>
                  <a:pt x="109672" y="156371"/>
                  <a:pt x="110162" y="153432"/>
                  <a:pt x="110162" y="150493"/>
                </a:cubicBezTo>
                <a:cubicBezTo>
                  <a:pt x="110162" y="150493"/>
                  <a:pt x="110162" y="150248"/>
                  <a:pt x="110162" y="150248"/>
                </a:cubicBezTo>
                <a:lnTo>
                  <a:pt x="110162" y="141675"/>
                </a:lnTo>
                <a:lnTo>
                  <a:pt x="118735" y="140206"/>
                </a:lnTo>
                <a:cubicBezTo>
                  <a:pt x="119960" y="139961"/>
                  <a:pt x="121185" y="139226"/>
                  <a:pt x="121919" y="138246"/>
                </a:cubicBezTo>
                <a:lnTo>
                  <a:pt x="122164" y="138002"/>
                </a:lnTo>
                <a:cubicBezTo>
                  <a:pt x="123144" y="136287"/>
                  <a:pt x="122899" y="134083"/>
                  <a:pt x="122409" y="132368"/>
                </a:cubicBezTo>
                <a:cubicBezTo>
                  <a:pt x="119470" y="125020"/>
                  <a:pt x="116531" y="117427"/>
                  <a:pt x="113591" y="110080"/>
                </a:cubicBezTo>
                <a:lnTo>
                  <a:pt x="113102" y="108855"/>
                </a:lnTo>
                <a:lnTo>
                  <a:pt x="112857" y="107385"/>
                </a:lnTo>
                <a:cubicBezTo>
                  <a:pt x="112857" y="106406"/>
                  <a:pt x="112857" y="105426"/>
                  <a:pt x="112612" y="104446"/>
                </a:cubicBezTo>
                <a:lnTo>
                  <a:pt x="112612" y="104201"/>
                </a:lnTo>
                <a:cubicBezTo>
                  <a:pt x="110897" y="89261"/>
                  <a:pt x="102324" y="75545"/>
                  <a:pt x="90077" y="67462"/>
                </a:cubicBezTo>
                <a:cubicBezTo>
                  <a:pt x="81749" y="62074"/>
                  <a:pt x="71951" y="59134"/>
                  <a:pt x="62154" y="59134"/>
                </a:cubicBezTo>
                <a:cubicBezTo>
                  <a:pt x="52111" y="59134"/>
                  <a:pt x="42069" y="62074"/>
                  <a:pt x="33741" y="67462"/>
                </a:cubicBezTo>
                <a:cubicBezTo>
                  <a:pt x="26637" y="72116"/>
                  <a:pt x="23453" y="75300"/>
                  <a:pt x="19044" y="82403"/>
                </a:cubicBezTo>
                <a:cubicBezTo>
                  <a:pt x="15615" y="87546"/>
                  <a:pt x="13411" y="93424"/>
                  <a:pt x="12186" y="99548"/>
                </a:cubicBezTo>
                <a:cubicBezTo>
                  <a:pt x="11696" y="102242"/>
                  <a:pt x="11451" y="104936"/>
                  <a:pt x="11206" y="107630"/>
                </a:cubicBezTo>
                <a:lnTo>
                  <a:pt x="11206" y="10763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D152263-6B30-4483-BB99-32F6E78ABD6B}"/>
              </a:ext>
            </a:extLst>
          </p:cNvPr>
          <p:cNvSpPr/>
          <p:nvPr/>
        </p:nvSpPr>
        <p:spPr>
          <a:xfrm>
            <a:off x="2733541" y="4285373"/>
            <a:ext cx="396990" cy="296204"/>
          </a:xfrm>
          <a:custGeom>
            <a:avLst/>
            <a:gdLst>
              <a:gd name="connsiteX0" fmla="*/ 233368 w 271149"/>
              <a:gd name="connsiteY0" fmla="*/ 112934 h 202311"/>
              <a:gd name="connsiteX1" fmla="*/ 233613 w 271149"/>
              <a:gd name="connsiteY1" fmla="*/ 112934 h 202311"/>
              <a:gd name="connsiteX2" fmla="*/ 271089 w 271149"/>
              <a:gd name="connsiteY2" fmla="*/ 158981 h 202311"/>
              <a:gd name="connsiteX3" fmla="*/ 225285 w 271149"/>
              <a:gd name="connsiteY3" fmla="*/ 202333 h 202311"/>
              <a:gd name="connsiteX4" fmla="*/ 222835 w 271149"/>
              <a:gd name="connsiteY4" fmla="*/ 202333 h 202311"/>
              <a:gd name="connsiteX5" fmla="*/ 211078 w 271149"/>
              <a:gd name="connsiteY5" fmla="*/ 202333 h 202311"/>
              <a:gd name="connsiteX6" fmla="*/ 87628 w 271149"/>
              <a:gd name="connsiteY6" fmla="*/ 202333 h 202311"/>
              <a:gd name="connsiteX7" fmla="*/ 78320 w 271149"/>
              <a:gd name="connsiteY7" fmla="*/ 202333 h 202311"/>
              <a:gd name="connsiteX8" fmla="*/ 63134 w 271149"/>
              <a:gd name="connsiteY8" fmla="*/ 202333 h 202311"/>
              <a:gd name="connsiteX9" fmla="*/ 31291 w 271149"/>
              <a:gd name="connsiteY9" fmla="*/ 176861 h 202311"/>
              <a:gd name="connsiteX10" fmla="*/ 30311 w 271149"/>
              <a:gd name="connsiteY10" fmla="*/ 170493 h 202311"/>
              <a:gd name="connsiteX11" fmla="*/ 30311 w 271149"/>
              <a:gd name="connsiteY11" fmla="*/ 170493 h 202311"/>
              <a:gd name="connsiteX12" fmla="*/ 30311 w 271149"/>
              <a:gd name="connsiteY12" fmla="*/ 170493 h 202311"/>
              <a:gd name="connsiteX13" fmla="*/ 30311 w 271149"/>
              <a:gd name="connsiteY13" fmla="*/ 168533 h 202311"/>
              <a:gd name="connsiteX14" fmla="*/ 30311 w 271149"/>
              <a:gd name="connsiteY14" fmla="*/ 168043 h 202311"/>
              <a:gd name="connsiteX15" fmla="*/ 30311 w 271149"/>
              <a:gd name="connsiteY15" fmla="*/ 168043 h 202311"/>
              <a:gd name="connsiteX16" fmla="*/ 37905 w 271149"/>
              <a:gd name="connsiteY16" fmla="*/ 148449 h 202311"/>
              <a:gd name="connsiteX17" fmla="*/ 61909 w 271149"/>
              <a:gd name="connsiteY17" fmla="*/ 137427 h 202311"/>
              <a:gd name="connsiteX18" fmla="*/ 63868 w 271149"/>
              <a:gd name="connsiteY18" fmla="*/ 137427 h 202311"/>
              <a:gd name="connsiteX19" fmla="*/ 81749 w 271149"/>
              <a:gd name="connsiteY19" fmla="*/ 109505 h 202311"/>
              <a:gd name="connsiteX20" fmla="*/ 81749 w 271149"/>
              <a:gd name="connsiteY20" fmla="*/ 109505 h 202311"/>
              <a:gd name="connsiteX21" fmla="*/ 81749 w 271149"/>
              <a:gd name="connsiteY21" fmla="*/ 109505 h 202311"/>
              <a:gd name="connsiteX22" fmla="*/ 84198 w 271149"/>
              <a:gd name="connsiteY22" fmla="*/ 108036 h 202311"/>
              <a:gd name="connsiteX23" fmla="*/ 84198 w 271149"/>
              <a:gd name="connsiteY23" fmla="*/ 108036 h 202311"/>
              <a:gd name="connsiteX24" fmla="*/ 84198 w 271149"/>
              <a:gd name="connsiteY24" fmla="*/ 108036 h 202311"/>
              <a:gd name="connsiteX25" fmla="*/ 107223 w 271149"/>
              <a:gd name="connsiteY25" fmla="*/ 101423 h 202311"/>
              <a:gd name="connsiteX26" fmla="*/ 118245 w 271149"/>
              <a:gd name="connsiteY26" fmla="*/ 102892 h 202311"/>
              <a:gd name="connsiteX27" fmla="*/ 147148 w 271149"/>
              <a:gd name="connsiteY27" fmla="*/ 72031 h 202311"/>
              <a:gd name="connsiteX28" fmla="*/ 160130 w 271149"/>
              <a:gd name="connsiteY28" fmla="*/ 67867 h 202311"/>
              <a:gd name="connsiteX29" fmla="*/ 196137 w 271149"/>
              <a:gd name="connsiteY29" fmla="*/ 72031 h 202311"/>
              <a:gd name="connsiteX30" fmla="*/ 199076 w 271149"/>
              <a:gd name="connsiteY30" fmla="*/ 64683 h 202311"/>
              <a:gd name="connsiteX31" fmla="*/ 204954 w 271149"/>
              <a:gd name="connsiteY31" fmla="*/ 60765 h 202311"/>
              <a:gd name="connsiteX32" fmla="*/ 233123 w 271149"/>
              <a:gd name="connsiteY32" fmla="*/ 60765 h 202311"/>
              <a:gd name="connsiteX33" fmla="*/ 238266 w 271149"/>
              <a:gd name="connsiteY33" fmla="*/ 70317 h 202311"/>
              <a:gd name="connsiteX34" fmla="*/ 221610 w 271149"/>
              <a:gd name="connsiteY34" fmla="*/ 97014 h 202311"/>
              <a:gd name="connsiteX35" fmla="*/ 232143 w 271149"/>
              <a:gd name="connsiteY35" fmla="*/ 97014 h 202311"/>
              <a:gd name="connsiteX36" fmla="*/ 237042 w 271149"/>
              <a:gd name="connsiteY36" fmla="*/ 107546 h 202311"/>
              <a:gd name="connsiteX37" fmla="*/ 232633 w 271149"/>
              <a:gd name="connsiteY37" fmla="*/ 112934 h 202311"/>
              <a:gd name="connsiteX38" fmla="*/ 919 w 271149"/>
              <a:gd name="connsiteY38" fmla="*/ 71052 h 202311"/>
              <a:gd name="connsiteX39" fmla="*/ 184 w 271149"/>
              <a:gd name="connsiteY39" fmla="*/ 66643 h 202311"/>
              <a:gd name="connsiteX40" fmla="*/ 184 w 271149"/>
              <a:gd name="connsiteY40" fmla="*/ 65173 h 202311"/>
              <a:gd name="connsiteX41" fmla="*/ 5327 w 271149"/>
              <a:gd name="connsiteY41" fmla="*/ 51947 h 202311"/>
              <a:gd name="connsiteX42" fmla="*/ 5327 w 271149"/>
              <a:gd name="connsiteY42" fmla="*/ 51947 h 202311"/>
              <a:gd name="connsiteX43" fmla="*/ 21494 w 271149"/>
              <a:gd name="connsiteY43" fmla="*/ 44599 h 202311"/>
              <a:gd name="connsiteX44" fmla="*/ 32761 w 271149"/>
              <a:gd name="connsiteY44" fmla="*/ 27454 h 202311"/>
              <a:gd name="connsiteX45" fmla="*/ 33006 w 271149"/>
              <a:gd name="connsiteY45" fmla="*/ 27209 h 202311"/>
              <a:gd name="connsiteX46" fmla="*/ 34475 w 271149"/>
              <a:gd name="connsiteY46" fmla="*/ 26230 h 202311"/>
              <a:gd name="connsiteX47" fmla="*/ 49662 w 271149"/>
              <a:gd name="connsiteY47" fmla="*/ 21821 h 202311"/>
              <a:gd name="connsiteX48" fmla="*/ 55540 w 271149"/>
              <a:gd name="connsiteY48" fmla="*/ 22556 h 202311"/>
              <a:gd name="connsiteX49" fmla="*/ 73666 w 271149"/>
              <a:gd name="connsiteY49" fmla="*/ 3696 h 202311"/>
              <a:gd name="connsiteX50" fmla="*/ 73911 w 271149"/>
              <a:gd name="connsiteY50" fmla="*/ 3696 h 202311"/>
              <a:gd name="connsiteX51" fmla="*/ 74156 w 271149"/>
              <a:gd name="connsiteY51" fmla="*/ 3696 h 202311"/>
              <a:gd name="connsiteX52" fmla="*/ 82484 w 271149"/>
              <a:gd name="connsiteY52" fmla="*/ 1002 h 202311"/>
              <a:gd name="connsiteX53" fmla="*/ 106488 w 271149"/>
              <a:gd name="connsiteY53" fmla="*/ 3941 h 202311"/>
              <a:gd name="connsiteX54" fmla="*/ 125594 w 271149"/>
              <a:gd name="connsiteY54" fmla="*/ 28924 h 202311"/>
              <a:gd name="connsiteX55" fmla="*/ 128778 w 271149"/>
              <a:gd name="connsiteY55" fmla="*/ 29169 h 202311"/>
              <a:gd name="connsiteX56" fmla="*/ 128778 w 271149"/>
              <a:gd name="connsiteY56" fmla="*/ 29169 h 202311"/>
              <a:gd name="connsiteX57" fmla="*/ 153517 w 271149"/>
              <a:gd name="connsiteY57" fmla="*/ 59540 h 202311"/>
              <a:gd name="connsiteX58" fmla="*/ 153272 w 271149"/>
              <a:gd name="connsiteY58" fmla="*/ 62969 h 202311"/>
              <a:gd name="connsiteX59" fmla="*/ 144699 w 271149"/>
              <a:gd name="connsiteY59" fmla="*/ 66153 h 202311"/>
              <a:gd name="connsiteX60" fmla="*/ 144454 w 271149"/>
              <a:gd name="connsiteY60" fmla="*/ 66153 h 202311"/>
              <a:gd name="connsiteX61" fmla="*/ 144209 w 271149"/>
              <a:gd name="connsiteY61" fmla="*/ 66153 h 202311"/>
              <a:gd name="connsiteX62" fmla="*/ 144209 w 271149"/>
              <a:gd name="connsiteY62" fmla="*/ 66153 h 202311"/>
              <a:gd name="connsiteX63" fmla="*/ 145679 w 271149"/>
              <a:gd name="connsiteY63" fmla="*/ 59050 h 202311"/>
              <a:gd name="connsiteX64" fmla="*/ 127308 w 271149"/>
              <a:gd name="connsiteY64" fmla="*/ 36517 h 202311"/>
              <a:gd name="connsiteX65" fmla="*/ 127308 w 271149"/>
              <a:gd name="connsiteY65" fmla="*/ 36517 h 202311"/>
              <a:gd name="connsiteX66" fmla="*/ 127308 w 271149"/>
              <a:gd name="connsiteY66" fmla="*/ 36517 h 202311"/>
              <a:gd name="connsiteX67" fmla="*/ 124369 w 271149"/>
              <a:gd name="connsiteY67" fmla="*/ 36272 h 202311"/>
              <a:gd name="connsiteX68" fmla="*/ 119225 w 271149"/>
              <a:gd name="connsiteY68" fmla="*/ 36272 h 202311"/>
              <a:gd name="connsiteX69" fmla="*/ 118245 w 271149"/>
              <a:gd name="connsiteY69" fmla="*/ 31128 h 202311"/>
              <a:gd name="connsiteX70" fmla="*/ 103059 w 271149"/>
              <a:gd name="connsiteY70" fmla="*/ 10554 h 202311"/>
              <a:gd name="connsiteX71" fmla="*/ 84198 w 271149"/>
              <a:gd name="connsiteY71" fmla="*/ 8350 h 202311"/>
              <a:gd name="connsiteX72" fmla="*/ 77585 w 271149"/>
              <a:gd name="connsiteY72" fmla="*/ 10554 h 202311"/>
              <a:gd name="connsiteX73" fmla="*/ 62644 w 271149"/>
              <a:gd name="connsiteY73" fmla="*/ 26475 h 202311"/>
              <a:gd name="connsiteX74" fmla="*/ 60684 w 271149"/>
              <a:gd name="connsiteY74" fmla="*/ 31618 h 202311"/>
              <a:gd name="connsiteX75" fmla="*/ 55295 w 271149"/>
              <a:gd name="connsiteY75" fmla="*/ 30148 h 202311"/>
              <a:gd name="connsiteX76" fmla="*/ 49907 w 271149"/>
              <a:gd name="connsiteY76" fmla="*/ 29414 h 202311"/>
              <a:gd name="connsiteX77" fmla="*/ 38639 w 271149"/>
              <a:gd name="connsiteY77" fmla="*/ 32843 h 202311"/>
              <a:gd name="connsiteX78" fmla="*/ 37415 w 271149"/>
              <a:gd name="connsiteY78" fmla="*/ 33577 h 202311"/>
              <a:gd name="connsiteX79" fmla="*/ 29087 w 271149"/>
              <a:gd name="connsiteY79" fmla="*/ 47049 h 202311"/>
              <a:gd name="connsiteX80" fmla="*/ 28107 w 271149"/>
              <a:gd name="connsiteY80" fmla="*/ 51947 h 202311"/>
              <a:gd name="connsiteX81" fmla="*/ 22963 w 271149"/>
              <a:gd name="connsiteY81" fmla="*/ 51947 h 202311"/>
              <a:gd name="connsiteX82" fmla="*/ 21739 w 271149"/>
              <a:gd name="connsiteY82" fmla="*/ 51947 h 202311"/>
              <a:gd name="connsiteX83" fmla="*/ 11451 w 271149"/>
              <a:gd name="connsiteY83" fmla="*/ 56601 h 202311"/>
              <a:gd name="connsiteX84" fmla="*/ 11451 w 271149"/>
              <a:gd name="connsiteY84" fmla="*/ 56601 h 202311"/>
              <a:gd name="connsiteX85" fmla="*/ 8267 w 271149"/>
              <a:gd name="connsiteY85" fmla="*/ 64683 h 202311"/>
              <a:gd name="connsiteX86" fmla="*/ 8267 w 271149"/>
              <a:gd name="connsiteY86" fmla="*/ 66153 h 202311"/>
              <a:gd name="connsiteX87" fmla="*/ 8512 w 271149"/>
              <a:gd name="connsiteY87" fmla="*/ 67623 h 202311"/>
              <a:gd name="connsiteX88" fmla="*/ 8757 w 271149"/>
              <a:gd name="connsiteY88" fmla="*/ 68112 h 202311"/>
              <a:gd name="connsiteX89" fmla="*/ 8757 w 271149"/>
              <a:gd name="connsiteY89" fmla="*/ 68602 h 202311"/>
              <a:gd name="connsiteX90" fmla="*/ 22473 w 271149"/>
              <a:gd name="connsiteY90" fmla="*/ 79624 h 202311"/>
              <a:gd name="connsiteX91" fmla="*/ 32026 w 271149"/>
              <a:gd name="connsiteY91" fmla="*/ 79624 h 202311"/>
              <a:gd name="connsiteX92" fmla="*/ 37415 w 271149"/>
              <a:gd name="connsiteY92" fmla="*/ 79624 h 202311"/>
              <a:gd name="connsiteX93" fmla="*/ 77340 w 271149"/>
              <a:gd name="connsiteY93" fmla="*/ 79624 h 202311"/>
              <a:gd name="connsiteX94" fmla="*/ 77340 w 271149"/>
              <a:gd name="connsiteY94" fmla="*/ 87462 h 202311"/>
              <a:gd name="connsiteX95" fmla="*/ 22718 w 271149"/>
              <a:gd name="connsiteY95" fmla="*/ 87462 h 202311"/>
              <a:gd name="connsiteX96" fmla="*/ 1408 w 271149"/>
              <a:gd name="connsiteY96" fmla="*/ 70317 h 202311"/>
              <a:gd name="connsiteX97" fmla="*/ 93751 w 271149"/>
              <a:gd name="connsiteY97" fmla="*/ 37006 h 202311"/>
              <a:gd name="connsiteX98" fmla="*/ 93751 w 271149"/>
              <a:gd name="connsiteY98" fmla="*/ 37006 h 202311"/>
              <a:gd name="connsiteX99" fmla="*/ 95466 w 271149"/>
              <a:gd name="connsiteY99" fmla="*/ 34557 h 202311"/>
              <a:gd name="connsiteX100" fmla="*/ 98405 w 271149"/>
              <a:gd name="connsiteY100" fmla="*/ 34312 h 202311"/>
              <a:gd name="connsiteX101" fmla="*/ 98405 w 271149"/>
              <a:gd name="connsiteY101" fmla="*/ 34312 h 202311"/>
              <a:gd name="connsiteX102" fmla="*/ 110407 w 271149"/>
              <a:gd name="connsiteY102" fmla="*/ 38966 h 202311"/>
              <a:gd name="connsiteX103" fmla="*/ 112612 w 271149"/>
              <a:gd name="connsiteY103" fmla="*/ 40680 h 202311"/>
              <a:gd name="connsiteX104" fmla="*/ 111142 w 271149"/>
              <a:gd name="connsiteY104" fmla="*/ 45334 h 202311"/>
              <a:gd name="connsiteX105" fmla="*/ 107958 w 271149"/>
              <a:gd name="connsiteY105" fmla="*/ 45334 h 202311"/>
              <a:gd name="connsiteX106" fmla="*/ 107958 w 271149"/>
              <a:gd name="connsiteY106" fmla="*/ 45334 h 202311"/>
              <a:gd name="connsiteX107" fmla="*/ 107713 w 271149"/>
              <a:gd name="connsiteY107" fmla="*/ 45334 h 202311"/>
              <a:gd name="connsiteX108" fmla="*/ 104284 w 271149"/>
              <a:gd name="connsiteY108" fmla="*/ 43620 h 202311"/>
              <a:gd name="connsiteX109" fmla="*/ 112367 w 271149"/>
              <a:gd name="connsiteY109" fmla="*/ 58315 h 202311"/>
              <a:gd name="connsiteX110" fmla="*/ 110897 w 271149"/>
              <a:gd name="connsiteY110" fmla="*/ 62969 h 202311"/>
              <a:gd name="connsiteX111" fmla="*/ 106243 w 271149"/>
              <a:gd name="connsiteY111" fmla="*/ 61499 h 202311"/>
              <a:gd name="connsiteX112" fmla="*/ 98160 w 271149"/>
              <a:gd name="connsiteY112" fmla="*/ 46804 h 202311"/>
              <a:gd name="connsiteX113" fmla="*/ 97915 w 271149"/>
              <a:gd name="connsiteY113" fmla="*/ 50478 h 202311"/>
              <a:gd name="connsiteX114" fmla="*/ 97915 w 271149"/>
              <a:gd name="connsiteY114" fmla="*/ 50722 h 202311"/>
              <a:gd name="connsiteX115" fmla="*/ 97915 w 271149"/>
              <a:gd name="connsiteY115" fmla="*/ 50722 h 202311"/>
              <a:gd name="connsiteX116" fmla="*/ 96201 w 271149"/>
              <a:gd name="connsiteY116" fmla="*/ 53417 h 202311"/>
              <a:gd name="connsiteX117" fmla="*/ 91547 w 271149"/>
              <a:gd name="connsiteY117" fmla="*/ 51947 h 202311"/>
              <a:gd name="connsiteX118" fmla="*/ 91302 w 271149"/>
              <a:gd name="connsiteY118" fmla="*/ 49008 h 202311"/>
              <a:gd name="connsiteX119" fmla="*/ 93751 w 271149"/>
              <a:gd name="connsiteY119" fmla="*/ 36517 h 202311"/>
              <a:gd name="connsiteX120" fmla="*/ 122654 w 271149"/>
              <a:gd name="connsiteY120" fmla="*/ 84033 h 202311"/>
              <a:gd name="connsiteX121" fmla="*/ 118000 w 271149"/>
              <a:gd name="connsiteY121" fmla="*/ 82563 h 202311"/>
              <a:gd name="connsiteX122" fmla="*/ 119470 w 271149"/>
              <a:gd name="connsiteY122" fmla="*/ 77910 h 202311"/>
              <a:gd name="connsiteX123" fmla="*/ 124124 w 271149"/>
              <a:gd name="connsiteY123" fmla="*/ 79379 h 202311"/>
              <a:gd name="connsiteX124" fmla="*/ 122654 w 271149"/>
              <a:gd name="connsiteY124" fmla="*/ 84033 h 202311"/>
              <a:gd name="connsiteX125" fmla="*/ 117021 w 271149"/>
              <a:gd name="connsiteY125" fmla="*/ 73746 h 202311"/>
              <a:gd name="connsiteX126" fmla="*/ 112367 w 271149"/>
              <a:gd name="connsiteY126" fmla="*/ 72276 h 202311"/>
              <a:gd name="connsiteX127" fmla="*/ 113836 w 271149"/>
              <a:gd name="connsiteY127" fmla="*/ 67623 h 202311"/>
              <a:gd name="connsiteX128" fmla="*/ 118490 w 271149"/>
              <a:gd name="connsiteY128" fmla="*/ 69092 h 202311"/>
              <a:gd name="connsiteX129" fmla="*/ 117021 w 271149"/>
              <a:gd name="connsiteY129" fmla="*/ 73746 h 202311"/>
              <a:gd name="connsiteX130" fmla="*/ 67787 w 271149"/>
              <a:gd name="connsiteY130" fmla="*/ 50722 h 202311"/>
              <a:gd name="connsiteX131" fmla="*/ 67787 w 271149"/>
              <a:gd name="connsiteY131" fmla="*/ 50722 h 202311"/>
              <a:gd name="connsiteX132" fmla="*/ 69502 w 271149"/>
              <a:gd name="connsiteY132" fmla="*/ 48273 h 202311"/>
              <a:gd name="connsiteX133" fmla="*/ 72441 w 271149"/>
              <a:gd name="connsiteY133" fmla="*/ 48028 h 202311"/>
              <a:gd name="connsiteX134" fmla="*/ 72441 w 271149"/>
              <a:gd name="connsiteY134" fmla="*/ 48028 h 202311"/>
              <a:gd name="connsiteX135" fmla="*/ 84443 w 271149"/>
              <a:gd name="connsiteY135" fmla="*/ 52682 h 202311"/>
              <a:gd name="connsiteX136" fmla="*/ 86648 w 271149"/>
              <a:gd name="connsiteY136" fmla="*/ 54396 h 202311"/>
              <a:gd name="connsiteX137" fmla="*/ 85178 w 271149"/>
              <a:gd name="connsiteY137" fmla="*/ 59050 h 202311"/>
              <a:gd name="connsiteX138" fmla="*/ 81994 w 271149"/>
              <a:gd name="connsiteY138" fmla="*/ 59050 h 202311"/>
              <a:gd name="connsiteX139" fmla="*/ 81994 w 271149"/>
              <a:gd name="connsiteY139" fmla="*/ 59050 h 202311"/>
              <a:gd name="connsiteX140" fmla="*/ 81749 w 271149"/>
              <a:gd name="connsiteY140" fmla="*/ 58805 h 202311"/>
              <a:gd name="connsiteX141" fmla="*/ 78320 w 271149"/>
              <a:gd name="connsiteY141" fmla="*/ 57091 h 202311"/>
              <a:gd name="connsiteX142" fmla="*/ 86403 w 271149"/>
              <a:gd name="connsiteY142" fmla="*/ 71786 h 202311"/>
              <a:gd name="connsiteX143" fmla="*/ 84933 w 271149"/>
              <a:gd name="connsiteY143" fmla="*/ 76440 h 202311"/>
              <a:gd name="connsiteX144" fmla="*/ 80279 w 271149"/>
              <a:gd name="connsiteY144" fmla="*/ 74970 h 202311"/>
              <a:gd name="connsiteX145" fmla="*/ 72196 w 271149"/>
              <a:gd name="connsiteY145" fmla="*/ 60275 h 202311"/>
              <a:gd name="connsiteX146" fmla="*/ 71951 w 271149"/>
              <a:gd name="connsiteY146" fmla="*/ 63949 h 202311"/>
              <a:gd name="connsiteX147" fmla="*/ 71951 w 271149"/>
              <a:gd name="connsiteY147" fmla="*/ 64194 h 202311"/>
              <a:gd name="connsiteX148" fmla="*/ 71951 w 271149"/>
              <a:gd name="connsiteY148" fmla="*/ 64194 h 202311"/>
              <a:gd name="connsiteX149" fmla="*/ 70237 w 271149"/>
              <a:gd name="connsiteY149" fmla="*/ 66888 h 202311"/>
              <a:gd name="connsiteX150" fmla="*/ 65583 w 271149"/>
              <a:gd name="connsiteY150" fmla="*/ 65418 h 202311"/>
              <a:gd name="connsiteX151" fmla="*/ 65338 w 271149"/>
              <a:gd name="connsiteY151" fmla="*/ 62479 h 202311"/>
              <a:gd name="connsiteX152" fmla="*/ 67787 w 271149"/>
              <a:gd name="connsiteY152" fmla="*/ 49988 h 202311"/>
              <a:gd name="connsiteX153" fmla="*/ 96690 w 271149"/>
              <a:gd name="connsiteY153" fmla="*/ 97749 h 202311"/>
              <a:gd name="connsiteX154" fmla="*/ 92037 w 271149"/>
              <a:gd name="connsiteY154" fmla="*/ 96279 h 202311"/>
              <a:gd name="connsiteX155" fmla="*/ 93506 w 271149"/>
              <a:gd name="connsiteY155" fmla="*/ 91626 h 202311"/>
              <a:gd name="connsiteX156" fmla="*/ 98160 w 271149"/>
              <a:gd name="connsiteY156" fmla="*/ 93095 h 202311"/>
              <a:gd name="connsiteX157" fmla="*/ 96690 w 271149"/>
              <a:gd name="connsiteY157" fmla="*/ 97749 h 202311"/>
              <a:gd name="connsiteX158" fmla="*/ 91057 w 271149"/>
              <a:gd name="connsiteY158" fmla="*/ 87462 h 202311"/>
              <a:gd name="connsiteX159" fmla="*/ 86403 w 271149"/>
              <a:gd name="connsiteY159" fmla="*/ 85992 h 202311"/>
              <a:gd name="connsiteX160" fmla="*/ 87873 w 271149"/>
              <a:gd name="connsiteY160" fmla="*/ 81339 h 202311"/>
              <a:gd name="connsiteX161" fmla="*/ 92526 w 271149"/>
              <a:gd name="connsiteY161" fmla="*/ 82808 h 202311"/>
              <a:gd name="connsiteX162" fmla="*/ 91057 w 271149"/>
              <a:gd name="connsiteY162" fmla="*/ 87462 h 202311"/>
              <a:gd name="connsiteX163" fmla="*/ 225774 w 271149"/>
              <a:gd name="connsiteY163" fmla="*/ 122487 h 202311"/>
              <a:gd name="connsiteX164" fmla="*/ 192952 w 271149"/>
              <a:gd name="connsiteY164" fmla="*/ 163635 h 202311"/>
              <a:gd name="connsiteX165" fmla="*/ 192952 w 271149"/>
              <a:gd name="connsiteY165" fmla="*/ 163879 h 202311"/>
              <a:gd name="connsiteX166" fmla="*/ 182910 w 271149"/>
              <a:gd name="connsiteY166" fmla="*/ 157756 h 202311"/>
              <a:gd name="connsiteX167" fmla="*/ 182910 w 271149"/>
              <a:gd name="connsiteY167" fmla="*/ 157511 h 202311"/>
              <a:gd name="connsiteX168" fmla="*/ 197851 w 271149"/>
              <a:gd name="connsiteY168" fmla="*/ 122976 h 202311"/>
              <a:gd name="connsiteX169" fmla="*/ 185849 w 271149"/>
              <a:gd name="connsiteY169" fmla="*/ 122976 h 202311"/>
              <a:gd name="connsiteX170" fmla="*/ 179970 w 271149"/>
              <a:gd name="connsiteY170" fmla="*/ 114404 h 202311"/>
              <a:gd name="connsiteX171" fmla="*/ 192952 w 271149"/>
              <a:gd name="connsiteY171" fmla="*/ 81583 h 202311"/>
              <a:gd name="connsiteX172" fmla="*/ 192707 w 271149"/>
              <a:gd name="connsiteY172" fmla="*/ 81583 h 202311"/>
              <a:gd name="connsiteX173" fmla="*/ 162580 w 271149"/>
              <a:gd name="connsiteY173" fmla="*/ 77910 h 202311"/>
              <a:gd name="connsiteX174" fmla="*/ 151802 w 271149"/>
              <a:gd name="connsiteY174" fmla="*/ 81339 h 202311"/>
              <a:gd name="connsiteX175" fmla="*/ 128043 w 271149"/>
              <a:gd name="connsiteY175" fmla="*/ 106566 h 202311"/>
              <a:gd name="connsiteX176" fmla="*/ 124859 w 271149"/>
              <a:gd name="connsiteY176" fmla="*/ 114894 h 202311"/>
              <a:gd name="connsiteX177" fmla="*/ 116286 w 271149"/>
              <a:gd name="connsiteY177" fmla="*/ 112689 h 202311"/>
              <a:gd name="connsiteX178" fmla="*/ 107713 w 271149"/>
              <a:gd name="connsiteY178" fmla="*/ 111465 h 202311"/>
              <a:gd name="connsiteX179" fmla="*/ 89832 w 271149"/>
              <a:gd name="connsiteY179" fmla="*/ 116853 h 202311"/>
              <a:gd name="connsiteX180" fmla="*/ 87628 w 271149"/>
              <a:gd name="connsiteY180" fmla="*/ 118078 h 202311"/>
              <a:gd name="connsiteX181" fmla="*/ 74156 w 271149"/>
              <a:gd name="connsiteY181" fmla="*/ 139632 h 202311"/>
              <a:gd name="connsiteX182" fmla="*/ 72441 w 271149"/>
              <a:gd name="connsiteY182" fmla="*/ 147714 h 202311"/>
              <a:gd name="connsiteX183" fmla="*/ 64358 w 271149"/>
              <a:gd name="connsiteY183" fmla="*/ 147714 h 202311"/>
              <a:gd name="connsiteX184" fmla="*/ 62399 w 271149"/>
              <a:gd name="connsiteY184" fmla="*/ 147714 h 202311"/>
              <a:gd name="connsiteX185" fmla="*/ 45988 w 271149"/>
              <a:gd name="connsiteY185" fmla="*/ 155307 h 202311"/>
              <a:gd name="connsiteX186" fmla="*/ 45743 w 271149"/>
              <a:gd name="connsiteY186" fmla="*/ 155552 h 202311"/>
              <a:gd name="connsiteX187" fmla="*/ 40599 w 271149"/>
              <a:gd name="connsiteY187" fmla="*/ 168533 h 202311"/>
              <a:gd name="connsiteX188" fmla="*/ 40599 w 271149"/>
              <a:gd name="connsiteY188" fmla="*/ 170982 h 202311"/>
              <a:gd name="connsiteX189" fmla="*/ 40844 w 271149"/>
              <a:gd name="connsiteY189" fmla="*/ 173432 h 202311"/>
              <a:gd name="connsiteX190" fmla="*/ 41089 w 271149"/>
              <a:gd name="connsiteY190" fmla="*/ 174166 h 202311"/>
              <a:gd name="connsiteX191" fmla="*/ 41334 w 271149"/>
              <a:gd name="connsiteY191" fmla="*/ 174901 h 202311"/>
              <a:gd name="connsiteX192" fmla="*/ 63378 w 271149"/>
              <a:gd name="connsiteY192" fmla="*/ 192536 h 202311"/>
              <a:gd name="connsiteX193" fmla="*/ 78565 w 271149"/>
              <a:gd name="connsiteY193" fmla="*/ 192536 h 202311"/>
              <a:gd name="connsiteX194" fmla="*/ 87138 w 271149"/>
              <a:gd name="connsiteY194" fmla="*/ 192536 h 202311"/>
              <a:gd name="connsiteX195" fmla="*/ 219406 w 271149"/>
              <a:gd name="connsiteY195" fmla="*/ 192536 h 202311"/>
              <a:gd name="connsiteX196" fmla="*/ 223080 w 271149"/>
              <a:gd name="connsiteY196" fmla="*/ 192536 h 202311"/>
              <a:gd name="connsiteX197" fmla="*/ 225529 w 271149"/>
              <a:gd name="connsiteY197" fmla="*/ 192536 h 202311"/>
              <a:gd name="connsiteX198" fmla="*/ 261291 w 271149"/>
              <a:gd name="connsiteY198" fmla="*/ 158981 h 202311"/>
              <a:gd name="connsiteX199" fmla="*/ 232143 w 271149"/>
              <a:gd name="connsiteY199" fmla="*/ 122976 h 202311"/>
              <a:gd name="connsiteX200" fmla="*/ 231898 w 271149"/>
              <a:gd name="connsiteY200" fmla="*/ 122976 h 202311"/>
              <a:gd name="connsiteX201" fmla="*/ 231653 w 271149"/>
              <a:gd name="connsiteY201" fmla="*/ 122976 h 202311"/>
              <a:gd name="connsiteX202" fmla="*/ 226999 w 271149"/>
              <a:gd name="connsiteY202" fmla="*/ 122731 h 202311"/>
              <a:gd name="connsiteX203" fmla="*/ 225774 w 271149"/>
              <a:gd name="connsiteY203" fmla="*/ 122731 h 20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71149" h="202311">
                <a:moveTo>
                  <a:pt x="233368" y="112934"/>
                </a:moveTo>
                <a:lnTo>
                  <a:pt x="233613" y="112934"/>
                </a:lnTo>
                <a:cubicBezTo>
                  <a:pt x="256147" y="116853"/>
                  <a:pt x="272068" y="136447"/>
                  <a:pt x="271089" y="158981"/>
                </a:cubicBezTo>
                <a:cubicBezTo>
                  <a:pt x="270109" y="183474"/>
                  <a:pt x="250513" y="202333"/>
                  <a:pt x="225285" y="202333"/>
                </a:cubicBezTo>
                <a:lnTo>
                  <a:pt x="222835" y="202333"/>
                </a:lnTo>
                <a:lnTo>
                  <a:pt x="211078" y="202333"/>
                </a:lnTo>
                <a:lnTo>
                  <a:pt x="87628" y="202333"/>
                </a:lnTo>
                <a:lnTo>
                  <a:pt x="78320" y="202333"/>
                </a:lnTo>
                <a:lnTo>
                  <a:pt x="63134" y="202333"/>
                </a:lnTo>
                <a:cubicBezTo>
                  <a:pt x="47702" y="202333"/>
                  <a:pt x="34720" y="192291"/>
                  <a:pt x="31291" y="176861"/>
                </a:cubicBezTo>
                <a:cubicBezTo>
                  <a:pt x="30311" y="174411"/>
                  <a:pt x="30311" y="172452"/>
                  <a:pt x="30311" y="170493"/>
                </a:cubicBezTo>
                <a:lnTo>
                  <a:pt x="30311" y="170493"/>
                </a:lnTo>
                <a:lnTo>
                  <a:pt x="30311" y="170493"/>
                </a:lnTo>
                <a:lnTo>
                  <a:pt x="30311" y="168533"/>
                </a:lnTo>
                <a:lnTo>
                  <a:pt x="30311" y="168043"/>
                </a:lnTo>
                <a:lnTo>
                  <a:pt x="30311" y="168043"/>
                </a:lnTo>
                <a:cubicBezTo>
                  <a:pt x="30311" y="160940"/>
                  <a:pt x="33251" y="153592"/>
                  <a:pt x="37905" y="148449"/>
                </a:cubicBezTo>
                <a:cubicBezTo>
                  <a:pt x="44273" y="141346"/>
                  <a:pt x="52846" y="137427"/>
                  <a:pt x="61909" y="137427"/>
                </a:cubicBezTo>
                <a:cubicBezTo>
                  <a:pt x="62889" y="137427"/>
                  <a:pt x="63378" y="137427"/>
                  <a:pt x="63868" y="137427"/>
                </a:cubicBezTo>
                <a:cubicBezTo>
                  <a:pt x="66318" y="125916"/>
                  <a:pt x="71951" y="116363"/>
                  <a:pt x="81749" y="109505"/>
                </a:cubicBezTo>
                <a:lnTo>
                  <a:pt x="81749" y="109505"/>
                </a:lnTo>
                <a:lnTo>
                  <a:pt x="81749" y="109505"/>
                </a:lnTo>
                <a:lnTo>
                  <a:pt x="84198" y="108036"/>
                </a:lnTo>
                <a:lnTo>
                  <a:pt x="84198" y="108036"/>
                </a:lnTo>
                <a:lnTo>
                  <a:pt x="84198" y="108036"/>
                </a:lnTo>
                <a:cubicBezTo>
                  <a:pt x="91302" y="103627"/>
                  <a:pt x="99140" y="101423"/>
                  <a:pt x="107223" y="101423"/>
                </a:cubicBezTo>
                <a:cubicBezTo>
                  <a:pt x="110652" y="101423"/>
                  <a:pt x="114326" y="101913"/>
                  <a:pt x="118245" y="102892"/>
                </a:cubicBezTo>
                <a:cubicBezTo>
                  <a:pt x="123634" y="88931"/>
                  <a:pt x="133677" y="78889"/>
                  <a:pt x="147148" y="72031"/>
                </a:cubicBezTo>
                <a:cubicBezTo>
                  <a:pt x="151557" y="70072"/>
                  <a:pt x="155721" y="68847"/>
                  <a:pt x="160130" y="67867"/>
                </a:cubicBezTo>
                <a:cubicBezTo>
                  <a:pt x="172132" y="65418"/>
                  <a:pt x="185114" y="66643"/>
                  <a:pt x="196137" y="72031"/>
                </a:cubicBezTo>
                <a:lnTo>
                  <a:pt x="199076" y="64683"/>
                </a:lnTo>
                <a:cubicBezTo>
                  <a:pt x="200056" y="62234"/>
                  <a:pt x="202260" y="60765"/>
                  <a:pt x="204954" y="60765"/>
                </a:cubicBezTo>
                <a:lnTo>
                  <a:pt x="233123" y="60765"/>
                </a:lnTo>
                <a:cubicBezTo>
                  <a:pt x="238021" y="60765"/>
                  <a:pt x="240961" y="66153"/>
                  <a:pt x="238266" y="70317"/>
                </a:cubicBezTo>
                <a:lnTo>
                  <a:pt x="221610" y="97014"/>
                </a:lnTo>
                <a:lnTo>
                  <a:pt x="232143" y="97014"/>
                </a:lnTo>
                <a:cubicBezTo>
                  <a:pt x="237777" y="97014"/>
                  <a:pt x="240716" y="103137"/>
                  <a:pt x="237042" y="107546"/>
                </a:cubicBezTo>
                <a:lnTo>
                  <a:pt x="232633" y="112934"/>
                </a:lnTo>
                <a:close/>
                <a:moveTo>
                  <a:pt x="919" y="71052"/>
                </a:moveTo>
                <a:cubicBezTo>
                  <a:pt x="429" y="69582"/>
                  <a:pt x="184" y="68357"/>
                  <a:pt x="184" y="66643"/>
                </a:cubicBezTo>
                <a:lnTo>
                  <a:pt x="184" y="65173"/>
                </a:lnTo>
                <a:cubicBezTo>
                  <a:pt x="184" y="60275"/>
                  <a:pt x="2143" y="55376"/>
                  <a:pt x="5327" y="51947"/>
                </a:cubicBezTo>
                <a:lnTo>
                  <a:pt x="5327" y="51947"/>
                </a:lnTo>
                <a:cubicBezTo>
                  <a:pt x="9491" y="47293"/>
                  <a:pt x="15125" y="44599"/>
                  <a:pt x="21494" y="44599"/>
                </a:cubicBezTo>
                <a:cubicBezTo>
                  <a:pt x="23208" y="37741"/>
                  <a:pt x="26882" y="31863"/>
                  <a:pt x="32761" y="27454"/>
                </a:cubicBezTo>
                <a:lnTo>
                  <a:pt x="33006" y="27209"/>
                </a:lnTo>
                <a:lnTo>
                  <a:pt x="34475" y="26230"/>
                </a:lnTo>
                <a:cubicBezTo>
                  <a:pt x="39129" y="23535"/>
                  <a:pt x="44273" y="21821"/>
                  <a:pt x="49662" y="21821"/>
                </a:cubicBezTo>
                <a:cubicBezTo>
                  <a:pt x="51621" y="21821"/>
                  <a:pt x="53581" y="22066"/>
                  <a:pt x="55540" y="22556"/>
                </a:cubicBezTo>
                <a:cubicBezTo>
                  <a:pt x="59214" y="13983"/>
                  <a:pt x="65583" y="7860"/>
                  <a:pt x="73666" y="3696"/>
                </a:cubicBezTo>
                <a:lnTo>
                  <a:pt x="73911" y="3696"/>
                </a:lnTo>
                <a:lnTo>
                  <a:pt x="74156" y="3696"/>
                </a:lnTo>
                <a:cubicBezTo>
                  <a:pt x="76850" y="2472"/>
                  <a:pt x="79545" y="1737"/>
                  <a:pt x="82484" y="1002"/>
                </a:cubicBezTo>
                <a:cubicBezTo>
                  <a:pt x="90567" y="-713"/>
                  <a:pt x="99140" y="267"/>
                  <a:pt x="106488" y="3941"/>
                </a:cubicBezTo>
                <a:cubicBezTo>
                  <a:pt x="116531" y="9085"/>
                  <a:pt x="123144" y="17902"/>
                  <a:pt x="125594" y="28924"/>
                </a:cubicBezTo>
                <a:cubicBezTo>
                  <a:pt x="126573" y="28924"/>
                  <a:pt x="127798" y="28924"/>
                  <a:pt x="128778" y="29169"/>
                </a:cubicBezTo>
                <a:lnTo>
                  <a:pt x="128778" y="29169"/>
                </a:lnTo>
                <a:cubicBezTo>
                  <a:pt x="143474" y="31618"/>
                  <a:pt x="154252" y="44599"/>
                  <a:pt x="153517" y="59540"/>
                </a:cubicBezTo>
                <a:cubicBezTo>
                  <a:pt x="153517" y="60765"/>
                  <a:pt x="153272" y="61989"/>
                  <a:pt x="153272" y="62969"/>
                </a:cubicBezTo>
                <a:cubicBezTo>
                  <a:pt x="150333" y="63949"/>
                  <a:pt x="147638" y="64928"/>
                  <a:pt x="144699" y="66153"/>
                </a:cubicBezTo>
                <a:lnTo>
                  <a:pt x="144454" y="66153"/>
                </a:lnTo>
                <a:lnTo>
                  <a:pt x="144209" y="66153"/>
                </a:lnTo>
                <a:lnTo>
                  <a:pt x="144209" y="66153"/>
                </a:lnTo>
                <a:cubicBezTo>
                  <a:pt x="144944" y="63949"/>
                  <a:pt x="145434" y="61499"/>
                  <a:pt x="145679" y="59050"/>
                </a:cubicBezTo>
                <a:cubicBezTo>
                  <a:pt x="146169" y="48028"/>
                  <a:pt x="138330" y="38476"/>
                  <a:pt x="127308" y="36517"/>
                </a:cubicBezTo>
                <a:lnTo>
                  <a:pt x="127308" y="36517"/>
                </a:lnTo>
                <a:lnTo>
                  <a:pt x="127308" y="36517"/>
                </a:lnTo>
                <a:cubicBezTo>
                  <a:pt x="126328" y="36272"/>
                  <a:pt x="125349" y="36272"/>
                  <a:pt x="124369" y="36272"/>
                </a:cubicBezTo>
                <a:lnTo>
                  <a:pt x="119225" y="36272"/>
                </a:lnTo>
                <a:lnTo>
                  <a:pt x="118245" y="31128"/>
                </a:lnTo>
                <a:cubicBezTo>
                  <a:pt x="116531" y="22066"/>
                  <a:pt x="111142" y="14718"/>
                  <a:pt x="103059" y="10554"/>
                </a:cubicBezTo>
                <a:cubicBezTo>
                  <a:pt x="97180" y="7615"/>
                  <a:pt x="90567" y="6880"/>
                  <a:pt x="84198" y="8350"/>
                </a:cubicBezTo>
                <a:cubicBezTo>
                  <a:pt x="81994" y="8840"/>
                  <a:pt x="79545" y="9574"/>
                  <a:pt x="77585" y="10554"/>
                </a:cubicBezTo>
                <a:cubicBezTo>
                  <a:pt x="70727" y="13983"/>
                  <a:pt x="65583" y="19127"/>
                  <a:pt x="62644" y="26475"/>
                </a:cubicBezTo>
                <a:lnTo>
                  <a:pt x="60684" y="31618"/>
                </a:lnTo>
                <a:lnTo>
                  <a:pt x="55295" y="30148"/>
                </a:lnTo>
                <a:cubicBezTo>
                  <a:pt x="53581" y="29659"/>
                  <a:pt x="51621" y="29414"/>
                  <a:pt x="49907" y="29414"/>
                </a:cubicBezTo>
                <a:cubicBezTo>
                  <a:pt x="45743" y="29414"/>
                  <a:pt x="42069" y="30638"/>
                  <a:pt x="38639" y="32843"/>
                </a:cubicBezTo>
                <a:lnTo>
                  <a:pt x="37415" y="33577"/>
                </a:lnTo>
                <a:cubicBezTo>
                  <a:pt x="32761" y="37006"/>
                  <a:pt x="30067" y="41415"/>
                  <a:pt x="29087" y="47049"/>
                </a:cubicBezTo>
                <a:lnTo>
                  <a:pt x="28107" y="51947"/>
                </a:lnTo>
                <a:lnTo>
                  <a:pt x="22963" y="51947"/>
                </a:lnTo>
                <a:cubicBezTo>
                  <a:pt x="22473" y="51947"/>
                  <a:pt x="22228" y="51947"/>
                  <a:pt x="21739" y="51947"/>
                </a:cubicBezTo>
                <a:cubicBezTo>
                  <a:pt x="17819" y="51947"/>
                  <a:pt x="14145" y="53662"/>
                  <a:pt x="11451" y="56601"/>
                </a:cubicBezTo>
                <a:lnTo>
                  <a:pt x="11451" y="56601"/>
                </a:lnTo>
                <a:cubicBezTo>
                  <a:pt x="9491" y="58805"/>
                  <a:pt x="8267" y="61744"/>
                  <a:pt x="8267" y="64683"/>
                </a:cubicBezTo>
                <a:lnTo>
                  <a:pt x="8267" y="66153"/>
                </a:lnTo>
                <a:cubicBezTo>
                  <a:pt x="8267" y="66643"/>
                  <a:pt x="8267" y="67378"/>
                  <a:pt x="8512" y="67623"/>
                </a:cubicBezTo>
                <a:lnTo>
                  <a:pt x="8757" y="68112"/>
                </a:lnTo>
                <a:lnTo>
                  <a:pt x="8757" y="68602"/>
                </a:lnTo>
                <a:cubicBezTo>
                  <a:pt x="10226" y="75215"/>
                  <a:pt x="15615" y="79624"/>
                  <a:pt x="22473" y="79624"/>
                </a:cubicBezTo>
                <a:lnTo>
                  <a:pt x="32026" y="79624"/>
                </a:lnTo>
                <a:lnTo>
                  <a:pt x="37415" y="79624"/>
                </a:lnTo>
                <a:lnTo>
                  <a:pt x="77340" y="79624"/>
                </a:lnTo>
                <a:cubicBezTo>
                  <a:pt x="76360" y="82073"/>
                  <a:pt x="76360" y="84768"/>
                  <a:pt x="77340" y="87462"/>
                </a:cubicBezTo>
                <a:lnTo>
                  <a:pt x="22718" y="87462"/>
                </a:lnTo>
                <a:cubicBezTo>
                  <a:pt x="12186" y="87462"/>
                  <a:pt x="3613" y="80604"/>
                  <a:pt x="1408" y="70317"/>
                </a:cubicBezTo>
                <a:close/>
                <a:moveTo>
                  <a:pt x="93751" y="37006"/>
                </a:moveTo>
                <a:lnTo>
                  <a:pt x="93751" y="37006"/>
                </a:lnTo>
                <a:cubicBezTo>
                  <a:pt x="93996" y="36027"/>
                  <a:pt x="94486" y="35047"/>
                  <a:pt x="95466" y="34557"/>
                </a:cubicBezTo>
                <a:cubicBezTo>
                  <a:pt x="96446" y="34067"/>
                  <a:pt x="97425" y="34067"/>
                  <a:pt x="98405" y="34312"/>
                </a:cubicBezTo>
                <a:lnTo>
                  <a:pt x="98405" y="34312"/>
                </a:lnTo>
                <a:lnTo>
                  <a:pt x="110407" y="38966"/>
                </a:lnTo>
                <a:cubicBezTo>
                  <a:pt x="111387" y="39211"/>
                  <a:pt x="112122" y="39701"/>
                  <a:pt x="112612" y="40680"/>
                </a:cubicBezTo>
                <a:cubicBezTo>
                  <a:pt x="113591" y="42395"/>
                  <a:pt x="112857" y="44599"/>
                  <a:pt x="111142" y="45334"/>
                </a:cubicBezTo>
                <a:cubicBezTo>
                  <a:pt x="110162" y="45824"/>
                  <a:pt x="108938" y="45824"/>
                  <a:pt x="107958" y="45334"/>
                </a:cubicBezTo>
                <a:lnTo>
                  <a:pt x="107958" y="45334"/>
                </a:lnTo>
                <a:cubicBezTo>
                  <a:pt x="107958" y="45334"/>
                  <a:pt x="107713" y="45334"/>
                  <a:pt x="107713" y="45334"/>
                </a:cubicBezTo>
                <a:lnTo>
                  <a:pt x="104284" y="43620"/>
                </a:lnTo>
                <a:lnTo>
                  <a:pt x="112367" y="58315"/>
                </a:lnTo>
                <a:cubicBezTo>
                  <a:pt x="113346" y="60030"/>
                  <a:pt x="112612" y="62234"/>
                  <a:pt x="110897" y="62969"/>
                </a:cubicBezTo>
                <a:cubicBezTo>
                  <a:pt x="109182" y="63949"/>
                  <a:pt x="106978" y="63214"/>
                  <a:pt x="106243" y="61499"/>
                </a:cubicBezTo>
                <a:lnTo>
                  <a:pt x="98160" y="46804"/>
                </a:lnTo>
                <a:lnTo>
                  <a:pt x="97915" y="50478"/>
                </a:lnTo>
                <a:cubicBezTo>
                  <a:pt x="97915" y="50478"/>
                  <a:pt x="97915" y="50722"/>
                  <a:pt x="97915" y="50722"/>
                </a:cubicBezTo>
                <a:lnTo>
                  <a:pt x="97915" y="50722"/>
                </a:lnTo>
                <a:cubicBezTo>
                  <a:pt x="97670" y="51702"/>
                  <a:pt x="97180" y="52682"/>
                  <a:pt x="96201" y="53417"/>
                </a:cubicBezTo>
                <a:cubicBezTo>
                  <a:pt x="94486" y="54396"/>
                  <a:pt x="92282" y="53662"/>
                  <a:pt x="91547" y="51947"/>
                </a:cubicBezTo>
                <a:cubicBezTo>
                  <a:pt x="91057" y="50967"/>
                  <a:pt x="91057" y="49988"/>
                  <a:pt x="91302" y="49008"/>
                </a:cubicBezTo>
                <a:lnTo>
                  <a:pt x="93751" y="36517"/>
                </a:lnTo>
                <a:close/>
                <a:moveTo>
                  <a:pt x="122654" y="84033"/>
                </a:moveTo>
                <a:cubicBezTo>
                  <a:pt x="120940" y="85012"/>
                  <a:pt x="118735" y="84278"/>
                  <a:pt x="118000" y="82563"/>
                </a:cubicBezTo>
                <a:cubicBezTo>
                  <a:pt x="117021" y="80849"/>
                  <a:pt x="117755" y="78644"/>
                  <a:pt x="119470" y="77910"/>
                </a:cubicBezTo>
                <a:cubicBezTo>
                  <a:pt x="121185" y="76930"/>
                  <a:pt x="123389" y="77665"/>
                  <a:pt x="124124" y="79379"/>
                </a:cubicBezTo>
                <a:cubicBezTo>
                  <a:pt x="125104" y="81094"/>
                  <a:pt x="124369" y="83298"/>
                  <a:pt x="122654" y="84033"/>
                </a:cubicBezTo>
                <a:close/>
                <a:moveTo>
                  <a:pt x="117021" y="73746"/>
                </a:moveTo>
                <a:cubicBezTo>
                  <a:pt x="115306" y="74725"/>
                  <a:pt x="113102" y="73991"/>
                  <a:pt x="112367" y="72276"/>
                </a:cubicBezTo>
                <a:cubicBezTo>
                  <a:pt x="111387" y="70562"/>
                  <a:pt x="112122" y="68357"/>
                  <a:pt x="113836" y="67623"/>
                </a:cubicBezTo>
                <a:cubicBezTo>
                  <a:pt x="115551" y="66643"/>
                  <a:pt x="117755" y="67378"/>
                  <a:pt x="118490" y="69092"/>
                </a:cubicBezTo>
                <a:cubicBezTo>
                  <a:pt x="119470" y="70807"/>
                  <a:pt x="118735" y="73011"/>
                  <a:pt x="117021" y="73746"/>
                </a:cubicBezTo>
                <a:close/>
                <a:moveTo>
                  <a:pt x="67787" y="50722"/>
                </a:moveTo>
                <a:lnTo>
                  <a:pt x="67787" y="50722"/>
                </a:lnTo>
                <a:cubicBezTo>
                  <a:pt x="68032" y="49743"/>
                  <a:pt x="68522" y="48763"/>
                  <a:pt x="69502" y="48273"/>
                </a:cubicBezTo>
                <a:cubicBezTo>
                  <a:pt x="70482" y="47783"/>
                  <a:pt x="71462" y="47783"/>
                  <a:pt x="72441" y="48028"/>
                </a:cubicBezTo>
                <a:lnTo>
                  <a:pt x="72441" y="48028"/>
                </a:lnTo>
                <a:lnTo>
                  <a:pt x="84443" y="52682"/>
                </a:lnTo>
                <a:cubicBezTo>
                  <a:pt x="85423" y="52927"/>
                  <a:pt x="86158" y="53417"/>
                  <a:pt x="86648" y="54396"/>
                </a:cubicBezTo>
                <a:cubicBezTo>
                  <a:pt x="87628" y="56111"/>
                  <a:pt x="86893" y="58315"/>
                  <a:pt x="85178" y="59050"/>
                </a:cubicBezTo>
                <a:cubicBezTo>
                  <a:pt x="84198" y="59540"/>
                  <a:pt x="82974" y="59540"/>
                  <a:pt x="81994" y="59050"/>
                </a:cubicBezTo>
                <a:lnTo>
                  <a:pt x="81994" y="59050"/>
                </a:lnTo>
                <a:cubicBezTo>
                  <a:pt x="81994" y="59050"/>
                  <a:pt x="81749" y="59050"/>
                  <a:pt x="81749" y="58805"/>
                </a:cubicBezTo>
                <a:lnTo>
                  <a:pt x="78320" y="57091"/>
                </a:lnTo>
                <a:lnTo>
                  <a:pt x="86403" y="71786"/>
                </a:lnTo>
                <a:cubicBezTo>
                  <a:pt x="87383" y="73501"/>
                  <a:pt x="86648" y="75705"/>
                  <a:pt x="84933" y="76440"/>
                </a:cubicBezTo>
                <a:cubicBezTo>
                  <a:pt x="83219" y="77420"/>
                  <a:pt x="81014" y="76685"/>
                  <a:pt x="80279" y="74970"/>
                </a:cubicBezTo>
                <a:lnTo>
                  <a:pt x="72196" y="60275"/>
                </a:lnTo>
                <a:lnTo>
                  <a:pt x="71951" y="63949"/>
                </a:lnTo>
                <a:cubicBezTo>
                  <a:pt x="71951" y="63949"/>
                  <a:pt x="71951" y="64194"/>
                  <a:pt x="71951" y="64194"/>
                </a:cubicBezTo>
                <a:lnTo>
                  <a:pt x="71951" y="64194"/>
                </a:lnTo>
                <a:cubicBezTo>
                  <a:pt x="71706" y="65173"/>
                  <a:pt x="71217" y="66153"/>
                  <a:pt x="70237" y="66888"/>
                </a:cubicBezTo>
                <a:cubicBezTo>
                  <a:pt x="68522" y="67867"/>
                  <a:pt x="66318" y="67133"/>
                  <a:pt x="65583" y="65418"/>
                </a:cubicBezTo>
                <a:cubicBezTo>
                  <a:pt x="65093" y="64438"/>
                  <a:pt x="65093" y="63459"/>
                  <a:pt x="65338" y="62479"/>
                </a:cubicBezTo>
                <a:lnTo>
                  <a:pt x="67787" y="49988"/>
                </a:lnTo>
                <a:close/>
                <a:moveTo>
                  <a:pt x="96690" y="97749"/>
                </a:moveTo>
                <a:cubicBezTo>
                  <a:pt x="94976" y="98728"/>
                  <a:pt x="92771" y="97994"/>
                  <a:pt x="92037" y="96279"/>
                </a:cubicBezTo>
                <a:cubicBezTo>
                  <a:pt x="91057" y="94565"/>
                  <a:pt x="91792" y="92360"/>
                  <a:pt x="93506" y="91626"/>
                </a:cubicBezTo>
                <a:cubicBezTo>
                  <a:pt x="95221" y="90646"/>
                  <a:pt x="97425" y="91381"/>
                  <a:pt x="98160" y="93095"/>
                </a:cubicBezTo>
                <a:cubicBezTo>
                  <a:pt x="99140" y="94810"/>
                  <a:pt x="98405" y="97014"/>
                  <a:pt x="96690" y="97749"/>
                </a:cubicBezTo>
                <a:close/>
                <a:moveTo>
                  <a:pt x="91057" y="87462"/>
                </a:moveTo>
                <a:cubicBezTo>
                  <a:pt x="89342" y="88441"/>
                  <a:pt x="87138" y="87707"/>
                  <a:pt x="86403" y="85992"/>
                </a:cubicBezTo>
                <a:cubicBezTo>
                  <a:pt x="85423" y="84278"/>
                  <a:pt x="86158" y="82073"/>
                  <a:pt x="87873" y="81339"/>
                </a:cubicBezTo>
                <a:cubicBezTo>
                  <a:pt x="89587" y="80359"/>
                  <a:pt x="91792" y="81094"/>
                  <a:pt x="92526" y="82808"/>
                </a:cubicBezTo>
                <a:cubicBezTo>
                  <a:pt x="93506" y="84523"/>
                  <a:pt x="92771" y="86727"/>
                  <a:pt x="91057" y="87462"/>
                </a:cubicBezTo>
                <a:close/>
                <a:moveTo>
                  <a:pt x="225774" y="122487"/>
                </a:moveTo>
                <a:lnTo>
                  <a:pt x="192952" y="163635"/>
                </a:lnTo>
                <a:lnTo>
                  <a:pt x="192952" y="163879"/>
                </a:lnTo>
                <a:cubicBezTo>
                  <a:pt x="188543" y="168778"/>
                  <a:pt x="180215" y="164124"/>
                  <a:pt x="182910" y="157756"/>
                </a:cubicBezTo>
                <a:lnTo>
                  <a:pt x="182910" y="157511"/>
                </a:lnTo>
                <a:lnTo>
                  <a:pt x="197851" y="122976"/>
                </a:lnTo>
                <a:lnTo>
                  <a:pt x="185849" y="122976"/>
                </a:lnTo>
                <a:cubicBezTo>
                  <a:pt x="181440" y="122976"/>
                  <a:pt x="178501" y="118568"/>
                  <a:pt x="179970" y="114404"/>
                </a:cubicBezTo>
                <a:lnTo>
                  <a:pt x="192952" y="81583"/>
                </a:lnTo>
                <a:lnTo>
                  <a:pt x="192707" y="81583"/>
                </a:lnTo>
                <a:cubicBezTo>
                  <a:pt x="183400" y="76930"/>
                  <a:pt x="172622" y="75705"/>
                  <a:pt x="162580" y="77910"/>
                </a:cubicBezTo>
                <a:cubicBezTo>
                  <a:pt x="158906" y="78644"/>
                  <a:pt x="155231" y="79869"/>
                  <a:pt x="151802" y="81339"/>
                </a:cubicBezTo>
                <a:cubicBezTo>
                  <a:pt x="140780" y="86972"/>
                  <a:pt x="132452" y="95055"/>
                  <a:pt x="128043" y="106566"/>
                </a:cubicBezTo>
                <a:lnTo>
                  <a:pt x="124859" y="114894"/>
                </a:lnTo>
                <a:lnTo>
                  <a:pt x="116286" y="112689"/>
                </a:lnTo>
                <a:cubicBezTo>
                  <a:pt x="113591" y="111955"/>
                  <a:pt x="110407" y="111465"/>
                  <a:pt x="107713" y="111465"/>
                </a:cubicBezTo>
                <a:cubicBezTo>
                  <a:pt x="101344" y="111465"/>
                  <a:pt x="95221" y="113424"/>
                  <a:pt x="89832" y="116853"/>
                </a:cubicBezTo>
                <a:lnTo>
                  <a:pt x="87628" y="118078"/>
                </a:lnTo>
                <a:cubicBezTo>
                  <a:pt x="80279" y="123466"/>
                  <a:pt x="76115" y="130814"/>
                  <a:pt x="74156" y="139632"/>
                </a:cubicBezTo>
                <a:lnTo>
                  <a:pt x="72441" y="147714"/>
                </a:lnTo>
                <a:lnTo>
                  <a:pt x="64358" y="147714"/>
                </a:lnTo>
                <a:cubicBezTo>
                  <a:pt x="63623" y="147714"/>
                  <a:pt x="63134" y="147714"/>
                  <a:pt x="62399" y="147714"/>
                </a:cubicBezTo>
                <a:cubicBezTo>
                  <a:pt x="56030" y="147714"/>
                  <a:pt x="50152" y="150408"/>
                  <a:pt x="45988" y="155307"/>
                </a:cubicBezTo>
                <a:lnTo>
                  <a:pt x="45743" y="155552"/>
                </a:lnTo>
                <a:cubicBezTo>
                  <a:pt x="42559" y="158981"/>
                  <a:pt x="40599" y="163879"/>
                  <a:pt x="40599" y="168533"/>
                </a:cubicBezTo>
                <a:lnTo>
                  <a:pt x="40599" y="170982"/>
                </a:lnTo>
                <a:cubicBezTo>
                  <a:pt x="40599" y="171717"/>
                  <a:pt x="40599" y="172697"/>
                  <a:pt x="40844" y="173432"/>
                </a:cubicBezTo>
                <a:lnTo>
                  <a:pt x="41089" y="174166"/>
                </a:lnTo>
                <a:lnTo>
                  <a:pt x="41334" y="174901"/>
                </a:lnTo>
                <a:cubicBezTo>
                  <a:pt x="43538" y="185433"/>
                  <a:pt x="52356" y="192536"/>
                  <a:pt x="63378" y="192536"/>
                </a:cubicBezTo>
                <a:lnTo>
                  <a:pt x="78565" y="192536"/>
                </a:lnTo>
                <a:lnTo>
                  <a:pt x="87138" y="192536"/>
                </a:lnTo>
                <a:lnTo>
                  <a:pt x="219406" y="192536"/>
                </a:lnTo>
                <a:lnTo>
                  <a:pt x="223080" y="192536"/>
                </a:lnTo>
                <a:lnTo>
                  <a:pt x="225529" y="192536"/>
                </a:lnTo>
                <a:cubicBezTo>
                  <a:pt x="244880" y="192536"/>
                  <a:pt x="260311" y="178330"/>
                  <a:pt x="261291" y="158981"/>
                </a:cubicBezTo>
                <a:cubicBezTo>
                  <a:pt x="262026" y="141346"/>
                  <a:pt x="249534" y="126160"/>
                  <a:pt x="232143" y="122976"/>
                </a:cubicBezTo>
                <a:lnTo>
                  <a:pt x="231898" y="122976"/>
                </a:lnTo>
                <a:lnTo>
                  <a:pt x="231653" y="122976"/>
                </a:lnTo>
                <a:cubicBezTo>
                  <a:pt x="230183" y="122731"/>
                  <a:pt x="228469" y="122731"/>
                  <a:pt x="226999" y="122731"/>
                </a:cubicBezTo>
                <a:lnTo>
                  <a:pt x="225774" y="12273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B372CCD-ED98-4935-9BB7-2807B50C3AB2}"/>
              </a:ext>
            </a:extLst>
          </p:cNvPr>
          <p:cNvSpPr/>
          <p:nvPr/>
        </p:nvSpPr>
        <p:spPr>
          <a:xfrm>
            <a:off x="3339443" y="4272959"/>
            <a:ext cx="255775" cy="328371"/>
          </a:xfrm>
          <a:custGeom>
            <a:avLst/>
            <a:gdLst>
              <a:gd name="connsiteX0" fmla="*/ 101498 w 211384"/>
              <a:gd name="connsiteY0" fmla="*/ 2939 h 271380"/>
              <a:gd name="connsiteX1" fmla="*/ 113990 w 211384"/>
              <a:gd name="connsiteY1" fmla="*/ 2939 h 271380"/>
              <a:gd name="connsiteX2" fmla="*/ 150731 w 211384"/>
              <a:gd name="connsiteY2" fmla="*/ 39923 h 271380"/>
              <a:gd name="connsiteX3" fmla="*/ 144608 w 211384"/>
              <a:gd name="connsiteY3" fmla="*/ 54129 h 271380"/>
              <a:gd name="connsiteX4" fmla="*/ 138484 w 211384"/>
              <a:gd name="connsiteY4" fmla="*/ 51190 h 271380"/>
              <a:gd name="connsiteX5" fmla="*/ 116195 w 211384"/>
              <a:gd name="connsiteY5" fmla="*/ 28902 h 271380"/>
              <a:gd name="connsiteX6" fmla="*/ 115950 w 211384"/>
              <a:gd name="connsiteY6" fmla="*/ 121974 h 271380"/>
              <a:gd name="connsiteX7" fmla="*/ 105662 w 211384"/>
              <a:gd name="connsiteY7" fmla="*/ 133731 h 271380"/>
              <a:gd name="connsiteX8" fmla="*/ 99294 w 211384"/>
              <a:gd name="connsiteY8" fmla="*/ 126873 h 271380"/>
              <a:gd name="connsiteX9" fmla="*/ 99294 w 211384"/>
              <a:gd name="connsiteY9" fmla="*/ 28657 h 271380"/>
              <a:gd name="connsiteX10" fmla="*/ 77004 w 211384"/>
              <a:gd name="connsiteY10" fmla="*/ 50945 h 271380"/>
              <a:gd name="connsiteX11" fmla="*/ 70881 w 211384"/>
              <a:gd name="connsiteY11" fmla="*/ 53884 h 271380"/>
              <a:gd name="connsiteX12" fmla="*/ 62798 w 211384"/>
              <a:gd name="connsiteY12" fmla="*/ 44822 h 271380"/>
              <a:gd name="connsiteX13" fmla="*/ 66472 w 211384"/>
              <a:gd name="connsiteY13" fmla="*/ 37964 h 271380"/>
              <a:gd name="connsiteX14" fmla="*/ 101498 w 211384"/>
              <a:gd name="connsiteY14" fmla="*/ 2939 h 271380"/>
              <a:gd name="connsiteX15" fmla="*/ 159304 w 211384"/>
              <a:gd name="connsiteY15" fmla="*/ 77153 h 271380"/>
              <a:gd name="connsiteX16" fmla="*/ 172286 w 211384"/>
              <a:gd name="connsiteY16" fmla="*/ 75683 h 271380"/>
              <a:gd name="connsiteX17" fmla="*/ 206823 w 211384"/>
              <a:gd name="connsiteY17" fmla="*/ 110218 h 271380"/>
              <a:gd name="connsiteX18" fmla="*/ 211232 w 211384"/>
              <a:gd name="connsiteY18" fmla="*/ 118790 h 271380"/>
              <a:gd name="connsiteX19" fmla="*/ 207558 w 211384"/>
              <a:gd name="connsiteY19" fmla="*/ 125403 h 271380"/>
              <a:gd name="connsiteX20" fmla="*/ 171796 w 211384"/>
              <a:gd name="connsiteY20" fmla="*/ 161163 h 271380"/>
              <a:gd name="connsiteX21" fmla="*/ 157835 w 211384"/>
              <a:gd name="connsiteY21" fmla="*/ 156264 h 271380"/>
              <a:gd name="connsiteX22" fmla="*/ 160039 w 211384"/>
              <a:gd name="connsiteY22" fmla="*/ 149406 h 271380"/>
              <a:gd name="connsiteX23" fmla="*/ 185023 w 211384"/>
              <a:gd name="connsiteY23" fmla="*/ 124179 h 271380"/>
              <a:gd name="connsiteX24" fmla="*/ 138239 w 211384"/>
              <a:gd name="connsiteY24" fmla="*/ 140099 h 271380"/>
              <a:gd name="connsiteX25" fmla="*/ 115950 w 211384"/>
              <a:gd name="connsiteY25" fmla="*/ 190065 h 271380"/>
              <a:gd name="connsiteX26" fmla="*/ 115705 w 211384"/>
              <a:gd name="connsiteY26" fmla="*/ 262808 h 271380"/>
              <a:gd name="connsiteX27" fmla="*/ 107867 w 211384"/>
              <a:gd name="connsiteY27" fmla="*/ 271136 h 271380"/>
              <a:gd name="connsiteX28" fmla="*/ 98804 w 211384"/>
              <a:gd name="connsiteY28" fmla="*/ 262808 h 271380"/>
              <a:gd name="connsiteX29" fmla="*/ 98804 w 211384"/>
              <a:gd name="connsiteY29" fmla="*/ 191289 h 271380"/>
              <a:gd name="connsiteX30" fmla="*/ 121828 w 211384"/>
              <a:gd name="connsiteY30" fmla="*/ 132506 h 271380"/>
              <a:gd name="connsiteX31" fmla="*/ 179879 w 211384"/>
              <a:gd name="connsiteY31" fmla="*/ 107524 h 271380"/>
              <a:gd name="connsiteX32" fmla="*/ 160039 w 211384"/>
              <a:gd name="connsiteY32" fmla="*/ 87440 h 271380"/>
              <a:gd name="connsiteX33" fmla="*/ 158815 w 211384"/>
              <a:gd name="connsiteY33" fmla="*/ 76908 h 271380"/>
              <a:gd name="connsiteX34" fmla="*/ 40018 w 211384"/>
              <a:gd name="connsiteY34" fmla="*/ 75438 h 271380"/>
              <a:gd name="connsiteX35" fmla="*/ 53735 w 211384"/>
              <a:gd name="connsiteY35" fmla="*/ 81071 h 271380"/>
              <a:gd name="connsiteX36" fmla="*/ 47366 w 211384"/>
              <a:gd name="connsiteY36" fmla="*/ 91603 h 271380"/>
              <a:gd name="connsiteX37" fmla="*/ 31445 w 211384"/>
              <a:gd name="connsiteY37" fmla="*/ 107769 h 271380"/>
              <a:gd name="connsiteX38" fmla="*/ 101253 w 211384"/>
              <a:gd name="connsiteY38" fmla="*/ 140834 h 271380"/>
              <a:gd name="connsiteX39" fmla="*/ 93660 w 211384"/>
              <a:gd name="connsiteY39" fmla="*/ 161408 h 271380"/>
              <a:gd name="connsiteX40" fmla="*/ 64512 w 211384"/>
              <a:gd name="connsiteY40" fmla="*/ 131527 h 271380"/>
              <a:gd name="connsiteX41" fmla="*/ 26546 w 211384"/>
              <a:gd name="connsiteY41" fmla="*/ 124179 h 271380"/>
              <a:gd name="connsiteX42" fmla="*/ 51775 w 211384"/>
              <a:gd name="connsiteY42" fmla="*/ 150141 h 271380"/>
              <a:gd name="connsiteX43" fmla="*/ 53245 w 211384"/>
              <a:gd name="connsiteY43" fmla="*/ 157734 h 271380"/>
              <a:gd name="connsiteX44" fmla="*/ 39528 w 211384"/>
              <a:gd name="connsiteY44" fmla="*/ 161408 h 271380"/>
              <a:gd name="connsiteX45" fmla="*/ 2542 w 211384"/>
              <a:gd name="connsiteY45" fmla="*/ 124424 h 271380"/>
              <a:gd name="connsiteX46" fmla="*/ 2787 w 211384"/>
              <a:gd name="connsiteY46" fmla="*/ 112667 h 271380"/>
              <a:gd name="connsiteX47" fmla="*/ 39773 w 211384"/>
              <a:gd name="connsiteY47" fmla="*/ 75683 h 2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1384" h="271380">
                <a:moveTo>
                  <a:pt x="101498" y="2939"/>
                </a:moveTo>
                <a:cubicBezTo>
                  <a:pt x="104438" y="-735"/>
                  <a:pt x="110806" y="-735"/>
                  <a:pt x="113990" y="2939"/>
                </a:cubicBezTo>
                <a:cubicBezTo>
                  <a:pt x="126237" y="15186"/>
                  <a:pt x="138729" y="27432"/>
                  <a:pt x="150731" y="39923"/>
                </a:cubicBezTo>
                <a:cubicBezTo>
                  <a:pt x="155630" y="45067"/>
                  <a:pt x="151221" y="53639"/>
                  <a:pt x="144608" y="54129"/>
                </a:cubicBezTo>
                <a:cubicBezTo>
                  <a:pt x="142403" y="53394"/>
                  <a:pt x="139954" y="53150"/>
                  <a:pt x="138484" y="51190"/>
                </a:cubicBezTo>
                <a:cubicBezTo>
                  <a:pt x="131136" y="43842"/>
                  <a:pt x="123788" y="36249"/>
                  <a:pt x="116195" y="28902"/>
                </a:cubicBezTo>
                <a:cubicBezTo>
                  <a:pt x="115950" y="60008"/>
                  <a:pt x="116440" y="90869"/>
                  <a:pt x="115950" y="121974"/>
                </a:cubicBezTo>
                <a:cubicBezTo>
                  <a:pt x="112276" y="125648"/>
                  <a:pt x="108357" y="129322"/>
                  <a:pt x="105662" y="133731"/>
                </a:cubicBezTo>
                <a:cubicBezTo>
                  <a:pt x="103703" y="131282"/>
                  <a:pt x="101498" y="129077"/>
                  <a:pt x="99294" y="126873"/>
                </a:cubicBezTo>
                <a:cubicBezTo>
                  <a:pt x="99294" y="94053"/>
                  <a:pt x="99294" y="61477"/>
                  <a:pt x="99294" y="28657"/>
                </a:cubicBezTo>
                <a:cubicBezTo>
                  <a:pt x="91946" y="36005"/>
                  <a:pt x="84597" y="43597"/>
                  <a:pt x="77004" y="50945"/>
                </a:cubicBezTo>
                <a:cubicBezTo>
                  <a:pt x="75535" y="52905"/>
                  <a:pt x="72840" y="53150"/>
                  <a:pt x="70881" y="53884"/>
                </a:cubicBezTo>
                <a:cubicBezTo>
                  <a:pt x="66472" y="53150"/>
                  <a:pt x="62308" y="49721"/>
                  <a:pt x="62798" y="44822"/>
                </a:cubicBezTo>
                <a:cubicBezTo>
                  <a:pt x="62553" y="41883"/>
                  <a:pt x="64512" y="39923"/>
                  <a:pt x="66472" y="37964"/>
                </a:cubicBezTo>
                <a:cubicBezTo>
                  <a:pt x="78229" y="26207"/>
                  <a:pt x="89741" y="14696"/>
                  <a:pt x="101498" y="2939"/>
                </a:cubicBezTo>
                <a:close/>
                <a:moveTo>
                  <a:pt x="159304" y="77153"/>
                </a:moveTo>
                <a:cubicBezTo>
                  <a:pt x="161999" y="72744"/>
                  <a:pt x="168612" y="72009"/>
                  <a:pt x="172286" y="75683"/>
                </a:cubicBezTo>
                <a:cubicBezTo>
                  <a:pt x="184043" y="87195"/>
                  <a:pt x="195311" y="98706"/>
                  <a:pt x="206823" y="110218"/>
                </a:cubicBezTo>
                <a:cubicBezTo>
                  <a:pt x="209027" y="112422"/>
                  <a:pt x="211967" y="115116"/>
                  <a:pt x="211232" y="118790"/>
                </a:cubicBezTo>
                <a:cubicBezTo>
                  <a:pt x="211477" y="121485"/>
                  <a:pt x="209517" y="123689"/>
                  <a:pt x="207558" y="125403"/>
                </a:cubicBezTo>
                <a:cubicBezTo>
                  <a:pt x="195556" y="137160"/>
                  <a:pt x="183798" y="149162"/>
                  <a:pt x="171796" y="161163"/>
                </a:cubicBezTo>
                <a:cubicBezTo>
                  <a:pt x="167387" y="165817"/>
                  <a:pt x="158325" y="162633"/>
                  <a:pt x="157835" y="156264"/>
                </a:cubicBezTo>
                <a:cubicBezTo>
                  <a:pt x="157345" y="153815"/>
                  <a:pt x="158325" y="151121"/>
                  <a:pt x="160039" y="149406"/>
                </a:cubicBezTo>
                <a:cubicBezTo>
                  <a:pt x="168367" y="140834"/>
                  <a:pt x="176940" y="132751"/>
                  <a:pt x="185023" y="124179"/>
                </a:cubicBezTo>
                <a:cubicBezTo>
                  <a:pt x="168367" y="123934"/>
                  <a:pt x="150731" y="128588"/>
                  <a:pt x="138239" y="140099"/>
                </a:cubicBezTo>
                <a:cubicBezTo>
                  <a:pt x="124278" y="152835"/>
                  <a:pt x="117419" y="171450"/>
                  <a:pt x="115950" y="190065"/>
                </a:cubicBezTo>
                <a:cubicBezTo>
                  <a:pt x="115705" y="205495"/>
                  <a:pt x="115950" y="247378"/>
                  <a:pt x="115705" y="262808"/>
                </a:cubicBezTo>
                <a:cubicBezTo>
                  <a:pt x="115705" y="266972"/>
                  <a:pt x="112276" y="271136"/>
                  <a:pt x="107867" y="271136"/>
                </a:cubicBezTo>
                <a:cubicBezTo>
                  <a:pt x="103213" y="271871"/>
                  <a:pt x="98804" y="267462"/>
                  <a:pt x="98804" y="262808"/>
                </a:cubicBezTo>
                <a:cubicBezTo>
                  <a:pt x="98804" y="247868"/>
                  <a:pt x="98804" y="206475"/>
                  <a:pt x="98804" y="191289"/>
                </a:cubicBezTo>
                <a:cubicBezTo>
                  <a:pt x="100274" y="169980"/>
                  <a:pt x="107377" y="148427"/>
                  <a:pt x="121828" y="132506"/>
                </a:cubicBezTo>
                <a:cubicBezTo>
                  <a:pt x="136525" y="116341"/>
                  <a:pt x="158325" y="108014"/>
                  <a:pt x="179879" y="107524"/>
                </a:cubicBezTo>
                <a:cubicBezTo>
                  <a:pt x="173511" y="100666"/>
                  <a:pt x="166653" y="94298"/>
                  <a:pt x="160039" y="87440"/>
                </a:cubicBezTo>
                <a:cubicBezTo>
                  <a:pt x="157345" y="84745"/>
                  <a:pt x="156610" y="80092"/>
                  <a:pt x="158815" y="76908"/>
                </a:cubicBezTo>
                <a:close/>
                <a:moveTo>
                  <a:pt x="40018" y="75438"/>
                </a:moveTo>
                <a:cubicBezTo>
                  <a:pt x="44672" y="70539"/>
                  <a:pt x="53735" y="74458"/>
                  <a:pt x="53735" y="81071"/>
                </a:cubicBezTo>
                <a:cubicBezTo>
                  <a:pt x="54470" y="85725"/>
                  <a:pt x="50306" y="88664"/>
                  <a:pt x="47366" y="91603"/>
                </a:cubicBezTo>
                <a:cubicBezTo>
                  <a:pt x="41978" y="96992"/>
                  <a:pt x="36589" y="102135"/>
                  <a:pt x="31445" y="107769"/>
                </a:cubicBezTo>
                <a:cubicBezTo>
                  <a:pt x="57899" y="108014"/>
                  <a:pt x="86312" y="118056"/>
                  <a:pt x="101253" y="140834"/>
                </a:cubicBezTo>
                <a:cubicBezTo>
                  <a:pt x="97334" y="147202"/>
                  <a:pt x="95375" y="154305"/>
                  <a:pt x="93660" y="161408"/>
                </a:cubicBezTo>
                <a:cubicBezTo>
                  <a:pt x="88271" y="148182"/>
                  <a:pt x="77494" y="137160"/>
                  <a:pt x="64512" y="131527"/>
                </a:cubicBezTo>
                <a:cubicBezTo>
                  <a:pt x="52510" y="126138"/>
                  <a:pt x="39528" y="124179"/>
                  <a:pt x="26546" y="124179"/>
                </a:cubicBezTo>
                <a:cubicBezTo>
                  <a:pt x="34384" y="133241"/>
                  <a:pt x="43692" y="141079"/>
                  <a:pt x="51775" y="150141"/>
                </a:cubicBezTo>
                <a:cubicBezTo>
                  <a:pt x="53735" y="152101"/>
                  <a:pt x="53735" y="155040"/>
                  <a:pt x="53245" y="157734"/>
                </a:cubicBezTo>
                <a:cubicBezTo>
                  <a:pt x="51530" y="163367"/>
                  <a:pt x="43447" y="165817"/>
                  <a:pt x="39528" y="161408"/>
                </a:cubicBezTo>
                <a:cubicBezTo>
                  <a:pt x="27281" y="149162"/>
                  <a:pt x="14789" y="136670"/>
                  <a:pt x="2542" y="124424"/>
                </a:cubicBezTo>
                <a:cubicBezTo>
                  <a:pt x="-642" y="121240"/>
                  <a:pt x="-642" y="115606"/>
                  <a:pt x="2787" y="112667"/>
                </a:cubicBezTo>
                <a:cubicBezTo>
                  <a:pt x="15034" y="100421"/>
                  <a:pt x="27281" y="87929"/>
                  <a:pt x="39773" y="756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0D791FD-E61E-4F67-91AF-3E5286704725}"/>
              </a:ext>
            </a:extLst>
          </p:cNvPr>
          <p:cNvSpPr/>
          <p:nvPr/>
        </p:nvSpPr>
        <p:spPr>
          <a:xfrm>
            <a:off x="2829410" y="3477297"/>
            <a:ext cx="282449" cy="328075"/>
          </a:xfrm>
          <a:custGeom>
            <a:avLst/>
            <a:gdLst>
              <a:gd name="connsiteX0" fmla="*/ 213282 w 233428"/>
              <a:gd name="connsiteY0" fmla="*/ 60681 h 271135"/>
              <a:gd name="connsiteX1" fmla="*/ 179970 w 233428"/>
              <a:gd name="connsiteY1" fmla="*/ 60681 h 271135"/>
              <a:gd name="connsiteX2" fmla="*/ 183889 w 233428"/>
              <a:gd name="connsiteY2" fmla="*/ 42801 h 271135"/>
              <a:gd name="connsiteX3" fmla="*/ 141270 w 233428"/>
              <a:gd name="connsiteY3" fmla="*/ 184 h 271135"/>
              <a:gd name="connsiteX4" fmla="*/ 98895 w 233428"/>
              <a:gd name="connsiteY4" fmla="*/ 39372 h 271135"/>
              <a:gd name="connsiteX5" fmla="*/ 98895 w 233428"/>
              <a:gd name="connsiteY5" fmla="*/ 39372 h 271135"/>
              <a:gd name="connsiteX6" fmla="*/ 61909 w 233428"/>
              <a:gd name="connsiteY6" fmla="*/ 60681 h 271135"/>
              <a:gd name="connsiteX7" fmla="*/ 20514 w 233428"/>
              <a:gd name="connsiteY7" fmla="*/ 60681 h 271135"/>
              <a:gd name="connsiteX8" fmla="*/ 6062 w 233428"/>
              <a:gd name="connsiteY8" fmla="*/ 66559 h 271135"/>
              <a:gd name="connsiteX9" fmla="*/ 184 w 233428"/>
              <a:gd name="connsiteY9" fmla="*/ 81010 h 271135"/>
              <a:gd name="connsiteX10" fmla="*/ 184 w 233428"/>
              <a:gd name="connsiteY10" fmla="*/ 250501 h 271135"/>
              <a:gd name="connsiteX11" fmla="*/ 20759 w 233428"/>
              <a:gd name="connsiteY11" fmla="*/ 271075 h 271135"/>
              <a:gd name="connsiteX12" fmla="*/ 213527 w 233428"/>
              <a:gd name="connsiteY12" fmla="*/ 271075 h 271135"/>
              <a:gd name="connsiteX13" fmla="*/ 233368 w 233428"/>
              <a:gd name="connsiteY13" fmla="*/ 251235 h 271135"/>
              <a:gd name="connsiteX14" fmla="*/ 233368 w 233428"/>
              <a:gd name="connsiteY14" fmla="*/ 80520 h 271135"/>
              <a:gd name="connsiteX15" fmla="*/ 213527 w 233428"/>
              <a:gd name="connsiteY15" fmla="*/ 60681 h 271135"/>
              <a:gd name="connsiteX16" fmla="*/ 184869 w 233428"/>
              <a:gd name="connsiteY16" fmla="*/ 152529 h 271135"/>
              <a:gd name="connsiteX17" fmla="*/ 160865 w 233428"/>
              <a:gd name="connsiteY17" fmla="*/ 176532 h 271135"/>
              <a:gd name="connsiteX18" fmla="*/ 184869 w 233428"/>
              <a:gd name="connsiteY18" fmla="*/ 200535 h 271135"/>
              <a:gd name="connsiteX19" fmla="*/ 208873 w 233428"/>
              <a:gd name="connsiteY19" fmla="*/ 176532 h 271135"/>
              <a:gd name="connsiteX20" fmla="*/ 184869 w 233428"/>
              <a:gd name="connsiteY20" fmla="*/ 152529 h 271135"/>
              <a:gd name="connsiteX21" fmla="*/ 184869 w 233428"/>
              <a:gd name="connsiteY21" fmla="*/ 188044 h 271135"/>
              <a:gd name="connsiteX22" fmla="*/ 173357 w 233428"/>
              <a:gd name="connsiteY22" fmla="*/ 176532 h 271135"/>
              <a:gd name="connsiteX23" fmla="*/ 184869 w 233428"/>
              <a:gd name="connsiteY23" fmla="*/ 165021 h 271135"/>
              <a:gd name="connsiteX24" fmla="*/ 196381 w 233428"/>
              <a:gd name="connsiteY24" fmla="*/ 176532 h 271135"/>
              <a:gd name="connsiteX25" fmla="*/ 184869 w 233428"/>
              <a:gd name="connsiteY25" fmla="*/ 188044 h 271135"/>
              <a:gd name="connsiteX26" fmla="*/ 213282 w 233428"/>
              <a:gd name="connsiteY26" fmla="*/ 73172 h 271135"/>
              <a:gd name="connsiteX27" fmla="*/ 220876 w 233428"/>
              <a:gd name="connsiteY27" fmla="*/ 80765 h 271135"/>
              <a:gd name="connsiteX28" fmla="*/ 220876 w 233428"/>
              <a:gd name="connsiteY28" fmla="*/ 90807 h 271135"/>
              <a:gd name="connsiteX29" fmla="*/ 213282 w 233428"/>
              <a:gd name="connsiteY29" fmla="*/ 89338 h 271135"/>
              <a:gd name="connsiteX30" fmla="*/ 140780 w 233428"/>
              <a:gd name="connsiteY30" fmla="*/ 89338 h 271135"/>
              <a:gd name="connsiteX31" fmla="*/ 141270 w 233428"/>
              <a:gd name="connsiteY31" fmla="*/ 85419 h 271135"/>
              <a:gd name="connsiteX32" fmla="*/ 141270 w 233428"/>
              <a:gd name="connsiteY32" fmla="*/ 85419 h 271135"/>
              <a:gd name="connsiteX33" fmla="*/ 171153 w 233428"/>
              <a:gd name="connsiteY33" fmla="*/ 73172 h 271135"/>
              <a:gd name="connsiteX34" fmla="*/ 213282 w 233428"/>
              <a:gd name="connsiteY34" fmla="*/ 73172 h 271135"/>
              <a:gd name="connsiteX35" fmla="*/ 141270 w 233428"/>
              <a:gd name="connsiteY35" fmla="*/ 12675 h 271135"/>
              <a:gd name="connsiteX36" fmla="*/ 171398 w 233428"/>
              <a:gd name="connsiteY36" fmla="*/ 42801 h 271135"/>
              <a:gd name="connsiteX37" fmla="*/ 141270 w 233428"/>
              <a:gd name="connsiteY37" fmla="*/ 72927 h 271135"/>
              <a:gd name="connsiteX38" fmla="*/ 111142 w 233428"/>
              <a:gd name="connsiteY38" fmla="*/ 42801 h 271135"/>
              <a:gd name="connsiteX39" fmla="*/ 141270 w 233428"/>
              <a:gd name="connsiteY39" fmla="*/ 12675 h 271135"/>
              <a:gd name="connsiteX40" fmla="*/ 71217 w 233428"/>
              <a:gd name="connsiteY40" fmla="*/ 69498 h 271135"/>
              <a:gd name="connsiteX41" fmla="*/ 98650 w 233428"/>
              <a:gd name="connsiteY41" fmla="*/ 51864 h 271135"/>
              <a:gd name="connsiteX42" fmla="*/ 99630 w 233428"/>
              <a:gd name="connsiteY42" fmla="*/ 51864 h 271135"/>
              <a:gd name="connsiteX43" fmla="*/ 128778 w 233428"/>
              <a:gd name="connsiteY43" fmla="*/ 83704 h 271135"/>
              <a:gd name="connsiteX44" fmla="*/ 128043 w 233428"/>
              <a:gd name="connsiteY44" fmla="*/ 89338 h 271135"/>
              <a:gd name="connsiteX45" fmla="*/ 69502 w 233428"/>
              <a:gd name="connsiteY45" fmla="*/ 89338 h 271135"/>
              <a:gd name="connsiteX46" fmla="*/ 68522 w 233428"/>
              <a:gd name="connsiteY46" fmla="*/ 81990 h 271135"/>
              <a:gd name="connsiteX47" fmla="*/ 71217 w 233428"/>
              <a:gd name="connsiteY47" fmla="*/ 69498 h 271135"/>
              <a:gd name="connsiteX48" fmla="*/ 14635 w 233428"/>
              <a:gd name="connsiteY48" fmla="*/ 75622 h 271135"/>
              <a:gd name="connsiteX49" fmla="*/ 20269 w 233428"/>
              <a:gd name="connsiteY49" fmla="*/ 73172 h 271135"/>
              <a:gd name="connsiteX50" fmla="*/ 57010 w 233428"/>
              <a:gd name="connsiteY50" fmla="*/ 73172 h 271135"/>
              <a:gd name="connsiteX51" fmla="*/ 56030 w 233428"/>
              <a:gd name="connsiteY51" fmla="*/ 81990 h 271135"/>
              <a:gd name="connsiteX52" fmla="*/ 56765 w 233428"/>
              <a:gd name="connsiteY52" fmla="*/ 89338 h 271135"/>
              <a:gd name="connsiteX53" fmla="*/ 20269 w 233428"/>
              <a:gd name="connsiteY53" fmla="*/ 89338 h 271135"/>
              <a:gd name="connsiteX54" fmla="*/ 12186 w 233428"/>
              <a:gd name="connsiteY54" fmla="*/ 81255 h 271135"/>
              <a:gd name="connsiteX55" fmla="*/ 14635 w 233428"/>
              <a:gd name="connsiteY55" fmla="*/ 75622 h 271135"/>
              <a:gd name="connsiteX56" fmla="*/ 220631 w 233428"/>
              <a:gd name="connsiteY56" fmla="*/ 251480 h 271135"/>
              <a:gd name="connsiteX57" fmla="*/ 220631 w 233428"/>
              <a:gd name="connsiteY57" fmla="*/ 251480 h 271135"/>
              <a:gd name="connsiteX58" fmla="*/ 213037 w 233428"/>
              <a:gd name="connsiteY58" fmla="*/ 259073 h 271135"/>
              <a:gd name="connsiteX59" fmla="*/ 20269 w 233428"/>
              <a:gd name="connsiteY59" fmla="*/ 259073 h 271135"/>
              <a:gd name="connsiteX60" fmla="*/ 12186 w 233428"/>
              <a:gd name="connsiteY60" fmla="*/ 250991 h 271135"/>
              <a:gd name="connsiteX61" fmla="*/ 12186 w 233428"/>
              <a:gd name="connsiteY61" fmla="*/ 100359 h 271135"/>
              <a:gd name="connsiteX62" fmla="*/ 20269 w 233428"/>
              <a:gd name="connsiteY62" fmla="*/ 102074 h 271135"/>
              <a:gd name="connsiteX63" fmla="*/ 213037 w 233428"/>
              <a:gd name="connsiteY63" fmla="*/ 102074 h 271135"/>
              <a:gd name="connsiteX64" fmla="*/ 220631 w 233428"/>
              <a:gd name="connsiteY64" fmla="*/ 109667 h 271135"/>
              <a:gd name="connsiteX65" fmla="*/ 220631 w 233428"/>
              <a:gd name="connsiteY65" fmla="*/ 251725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3428" h="271135">
                <a:moveTo>
                  <a:pt x="213282" y="60681"/>
                </a:moveTo>
                <a:lnTo>
                  <a:pt x="179970" y="60681"/>
                </a:lnTo>
                <a:cubicBezTo>
                  <a:pt x="182420" y="55293"/>
                  <a:pt x="183889" y="49169"/>
                  <a:pt x="183889" y="42801"/>
                </a:cubicBezTo>
                <a:cubicBezTo>
                  <a:pt x="183889" y="19288"/>
                  <a:pt x="164784" y="184"/>
                  <a:pt x="141270" y="184"/>
                </a:cubicBezTo>
                <a:cubicBezTo>
                  <a:pt x="118980" y="184"/>
                  <a:pt x="100610" y="17329"/>
                  <a:pt x="98895" y="39372"/>
                </a:cubicBezTo>
                <a:cubicBezTo>
                  <a:pt x="98895" y="39372"/>
                  <a:pt x="98895" y="39372"/>
                  <a:pt x="98895" y="39372"/>
                </a:cubicBezTo>
                <a:cubicBezTo>
                  <a:pt x="83464" y="39372"/>
                  <a:pt x="69502" y="47700"/>
                  <a:pt x="61909" y="60681"/>
                </a:cubicBezTo>
                <a:lnTo>
                  <a:pt x="20514" y="60681"/>
                </a:lnTo>
                <a:cubicBezTo>
                  <a:pt x="15125" y="60681"/>
                  <a:pt x="9981" y="62885"/>
                  <a:pt x="6062" y="66559"/>
                </a:cubicBezTo>
                <a:cubicBezTo>
                  <a:pt x="2143" y="70478"/>
                  <a:pt x="184" y="75622"/>
                  <a:pt x="184" y="81010"/>
                </a:cubicBezTo>
                <a:lnTo>
                  <a:pt x="184" y="250501"/>
                </a:lnTo>
                <a:cubicBezTo>
                  <a:pt x="184" y="261767"/>
                  <a:pt x="9491" y="271075"/>
                  <a:pt x="20759" y="271075"/>
                </a:cubicBezTo>
                <a:lnTo>
                  <a:pt x="213527" y="271075"/>
                </a:lnTo>
                <a:cubicBezTo>
                  <a:pt x="224550" y="271075"/>
                  <a:pt x="233368" y="262257"/>
                  <a:pt x="233368" y="251235"/>
                </a:cubicBezTo>
                <a:lnTo>
                  <a:pt x="233368" y="80520"/>
                </a:lnTo>
                <a:cubicBezTo>
                  <a:pt x="233368" y="69498"/>
                  <a:pt x="224550" y="60681"/>
                  <a:pt x="213527" y="60681"/>
                </a:cubicBezTo>
                <a:close/>
                <a:moveTo>
                  <a:pt x="184869" y="152529"/>
                </a:moveTo>
                <a:cubicBezTo>
                  <a:pt x="171642" y="152529"/>
                  <a:pt x="160865" y="163306"/>
                  <a:pt x="160865" y="176532"/>
                </a:cubicBezTo>
                <a:cubicBezTo>
                  <a:pt x="160865" y="189758"/>
                  <a:pt x="171642" y="200535"/>
                  <a:pt x="184869" y="200535"/>
                </a:cubicBezTo>
                <a:cubicBezTo>
                  <a:pt x="198096" y="200535"/>
                  <a:pt x="208873" y="189758"/>
                  <a:pt x="208873" y="176532"/>
                </a:cubicBezTo>
                <a:cubicBezTo>
                  <a:pt x="208873" y="163306"/>
                  <a:pt x="198096" y="152529"/>
                  <a:pt x="184869" y="152529"/>
                </a:cubicBezTo>
                <a:close/>
                <a:moveTo>
                  <a:pt x="184869" y="188044"/>
                </a:moveTo>
                <a:cubicBezTo>
                  <a:pt x="178501" y="188044"/>
                  <a:pt x="173357" y="182900"/>
                  <a:pt x="173357" y="176532"/>
                </a:cubicBezTo>
                <a:cubicBezTo>
                  <a:pt x="173357" y="170164"/>
                  <a:pt x="178501" y="165021"/>
                  <a:pt x="184869" y="165021"/>
                </a:cubicBezTo>
                <a:cubicBezTo>
                  <a:pt x="191238" y="165021"/>
                  <a:pt x="196381" y="170164"/>
                  <a:pt x="196381" y="176532"/>
                </a:cubicBezTo>
                <a:cubicBezTo>
                  <a:pt x="196381" y="182900"/>
                  <a:pt x="191238" y="188044"/>
                  <a:pt x="184869" y="188044"/>
                </a:cubicBezTo>
                <a:close/>
                <a:moveTo>
                  <a:pt x="213282" y="73172"/>
                </a:moveTo>
                <a:cubicBezTo>
                  <a:pt x="217446" y="73172"/>
                  <a:pt x="220876" y="76601"/>
                  <a:pt x="220876" y="80765"/>
                </a:cubicBezTo>
                <a:lnTo>
                  <a:pt x="220876" y="90807"/>
                </a:lnTo>
                <a:cubicBezTo>
                  <a:pt x="218671" y="89828"/>
                  <a:pt x="215977" y="89338"/>
                  <a:pt x="213282" y="89338"/>
                </a:cubicBezTo>
                <a:lnTo>
                  <a:pt x="140780" y="89338"/>
                </a:lnTo>
                <a:cubicBezTo>
                  <a:pt x="141025" y="88113"/>
                  <a:pt x="141270" y="86888"/>
                  <a:pt x="141270" y="85419"/>
                </a:cubicBezTo>
                <a:cubicBezTo>
                  <a:pt x="141270" y="85419"/>
                  <a:pt x="141270" y="85419"/>
                  <a:pt x="141270" y="85419"/>
                </a:cubicBezTo>
                <a:cubicBezTo>
                  <a:pt x="152782" y="85419"/>
                  <a:pt x="163559" y="80765"/>
                  <a:pt x="171153" y="73172"/>
                </a:cubicBezTo>
                <a:lnTo>
                  <a:pt x="213282" y="73172"/>
                </a:lnTo>
                <a:close/>
                <a:moveTo>
                  <a:pt x="141270" y="12675"/>
                </a:moveTo>
                <a:cubicBezTo>
                  <a:pt x="157926" y="12675"/>
                  <a:pt x="171398" y="26146"/>
                  <a:pt x="171398" y="42801"/>
                </a:cubicBezTo>
                <a:cubicBezTo>
                  <a:pt x="171398" y="59456"/>
                  <a:pt x="157926" y="72927"/>
                  <a:pt x="141270" y="72927"/>
                </a:cubicBezTo>
                <a:cubicBezTo>
                  <a:pt x="124614" y="72927"/>
                  <a:pt x="111142" y="59456"/>
                  <a:pt x="111142" y="42801"/>
                </a:cubicBezTo>
                <a:cubicBezTo>
                  <a:pt x="111142" y="26146"/>
                  <a:pt x="124614" y="12675"/>
                  <a:pt x="141270" y="12675"/>
                </a:cubicBezTo>
                <a:close/>
                <a:moveTo>
                  <a:pt x="71217" y="69498"/>
                </a:moveTo>
                <a:cubicBezTo>
                  <a:pt x="76115" y="58722"/>
                  <a:pt x="86893" y="51864"/>
                  <a:pt x="98650" y="51864"/>
                </a:cubicBezTo>
                <a:cubicBezTo>
                  <a:pt x="98895" y="51864"/>
                  <a:pt x="99140" y="51864"/>
                  <a:pt x="99630" y="51864"/>
                </a:cubicBezTo>
                <a:cubicBezTo>
                  <a:pt x="102814" y="67049"/>
                  <a:pt x="114326" y="79296"/>
                  <a:pt x="128778" y="83704"/>
                </a:cubicBezTo>
                <a:cubicBezTo>
                  <a:pt x="128778" y="85664"/>
                  <a:pt x="128288" y="87623"/>
                  <a:pt x="128043" y="89338"/>
                </a:cubicBezTo>
                <a:lnTo>
                  <a:pt x="69502" y="89338"/>
                </a:lnTo>
                <a:cubicBezTo>
                  <a:pt x="69012" y="86888"/>
                  <a:pt x="68522" y="84439"/>
                  <a:pt x="68522" y="81990"/>
                </a:cubicBezTo>
                <a:cubicBezTo>
                  <a:pt x="68522" y="77581"/>
                  <a:pt x="69502" y="73417"/>
                  <a:pt x="71217" y="69498"/>
                </a:cubicBezTo>
                <a:close/>
                <a:moveTo>
                  <a:pt x="14635" y="75622"/>
                </a:moveTo>
                <a:cubicBezTo>
                  <a:pt x="16105" y="74152"/>
                  <a:pt x="18064" y="73172"/>
                  <a:pt x="20269" y="73172"/>
                </a:cubicBezTo>
                <a:lnTo>
                  <a:pt x="57010" y="73172"/>
                </a:lnTo>
                <a:cubicBezTo>
                  <a:pt x="56520" y="76112"/>
                  <a:pt x="56030" y="79051"/>
                  <a:pt x="56030" y="81990"/>
                </a:cubicBezTo>
                <a:cubicBezTo>
                  <a:pt x="56030" y="84439"/>
                  <a:pt x="56275" y="86888"/>
                  <a:pt x="56765" y="89338"/>
                </a:cubicBezTo>
                <a:lnTo>
                  <a:pt x="20269" y="89338"/>
                </a:lnTo>
                <a:cubicBezTo>
                  <a:pt x="15860" y="89338"/>
                  <a:pt x="12186" y="85664"/>
                  <a:pt x="12186" y="81255"/>
                </a:cubicBezTo>
                <a:cubicBezTo>
                  <a:pt x="12186" y="79051"/>
                  <a:pt x="12921" y="77091"/>
                  <a:pt x="14635" y="75622"/>
                </a:cubicBezTo>
                <a:close/>
                <a:moveTo>
                  <a:pt x="220631" y="251480"/>
                </a:moveTo>
                <a:lnTo>
                  <a:pt x="220631" y="251480"/>
                </a:lnTo>
                <a:cubicBezTo>
                  <a:pt x="220631" y="255644"/>
                  <a:pt x="217201" y="259073"/>
                  <a:pt x="213037" y="259073"/>
                </a:cubicBezTo>
                <a:lnTo>
                  <a:pt x="20269" y="259073"/>
                </a:lnTo>
                <a:cubicBezTo>
                  <a:pt x="15860" y="259073"/>
                  <a:pt x="12186" y="255399"/>
                  <a:pt x="12186" y="250991"/>
                </a:cubicBezTo>
                <a:lnTo>
                  <a:pt x="12186" y="100359"/>
                </a:lnTo>
                <a:cubicBezTo>
                  <a:pt x="14635" y="101339"/>
                  <a:pt x="17330" y="102074"/>
                  <a:pt x="20269" y="102074"/>
                </a:cubicBezTo>
                <a:lnTo>
                  <a:pt x="213037" y="102074"/>
                </a:lnTo>
                <a:cubicBezTo>
                  <a:pt x="217201" y="102074"/>
                  <a:pt x="220631" y="105503"/>
                  <a:pt x="220631" y="109667"/>
                </a:cubicBezTo>
                <a:lnTo>
                  <a:pt x="220631" y="25172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2BDEC99-C1A6-4485-8C1E-0E5F742DA0AE}"/>
              </a:ext>
            </a:extLst>
          </p:cNvPr>
          <p:cNvSpPr/>
          <p:nvPr/>
        </p:nvSpPr>
        <p:spPr>
          <a:xfrm>
            <a:off x="8301746" y="3477815"/>
            <a:ext cx="327202" cy="328075"/>
          </a:xfrm>
          <a:custGeom>
            <a:avLst/>
            <a:gdLst>
              <a:gd name="connsiteX0" fmla="*/ 88607 w 270414"/>
              <a:gd name="connsiteY0" fmla="*/ 217742 h 271135"/>
              <a:gd name="connsiteX1" fmla="*/ 78320 w 270414"/>
              <a:gd name="connsiteY1" fmla="*/ 217742 h 271135"/>
              <a:gd name="connsiteX2" fmla="*/ 78320 w 270414"/>
              <a:gd name="connsiteY2" fmla="*/ 228029 h 271135"/>
              <a:gd name="connsiteX3" fmla="*/ 86403 w 270414"/>
              <a:gd name="connsiteY3" fmla="*/ 236111 h 271135"/>
              <a:gd name="connsiteX4" fmla="*/ 53336 w 270414"/>
              <a:gd name="connsiteY4" fmla="*/ 236111 h 271135"/>
              <a:gd name="connsiteX5" fmla="*/ 14390 w 270414"/>
              <a:gd name="connsiteY5" fmla="*/ 197168 h 271135"/>
              <a:gd name="connsiteX6" fmla="*/ 14390 w 270414"/>
              <a:gd name="connsiteY6" fmla="*/ 172920 h 271135"/>
              <a:gd name="connsiteX7" fmla="*/ 7287 w 270414"/>
              <a:gd name="connsiteY7" fmla="*/ 165817 h 271135"/>
              <a:gd name="connsiteX8" fmla="*/ 184 w 270414"/>
              <a:gd name="connsiteY8" fmla="*/ 172920 h 271135"/>
              <a:gd name="connsiteX9" fmla="*/ 184 w 270414"/>
              <a:gd name="connsiteY9" fmla="*/ 197168 h 271135"/>
              <a:gd name="connsiteX10" fmla="*/ 53581 w 270414"/>
              <a:gd name="connsiteY10" fmla="*/ 250562 h 271135"/>
              <a:gd name="connsiteX11" fmla="*/ 86648 w 270414"/>
              <a:gd name="connsiteY11" fmla="*/ 250562 h 271135"/>
              <a:gd name="connsiteX12" fmla="*/ 78565 w 270414"/>
              <a:gd name="connsiteY12" fmla="*/ 258645 h 271135"/>
              <a:gd name="connsiteX13" fmla="*/ 78565 w 270414"/>
              <a:gd name="connsiteY13" fmla="*/ 268932 h 271135"/>
              <a:gd name="connsiteX14" fmla="*/ 83709 w 270414"/>
              <a:gd name="connsiteY14" fmla="*/ 271136 h 271135"/>
              <a:gd name="connsiteX15" fmla="*/ 88852 w 270414"/>
              <a:gd name="connsiteY15" fmla="*/ 268932 h 271135"/>
              <a:gd name="connsiteX16" fmla="*/ 109182 w 270414"/>
              <a:gd name="connsiteY16" fmla="*/ 248603 h 271135"/>
              <a:gd name="connsiteX17" fmla="*/ 109182 w 270414"/>
              <a:gd name="connsiteY17" fmla="*/ 238316 h 271135"/>
              <a:gd name="connsiteX18" fmla="*/ 88852 w 270414"/>
              <a:gd name="connsiteY18" fmla="*/ 217986 h 271135"/>
              <a:gd name="connsiteX19" fmla="*/ 126083 w 270414"/>
              <a:gd name="connsiteY19" fmla="*/ 245 h 271135"/>
              <a:gd name="connsiteX20" fmla="*/ 8022 w 270414"/>
              <a:gd name="connsiteY20" fmla="*/ 245 h 271135"/>
              <a:gd name="connsiteX21" fmla="*/ 919 w 270414"/>
              <a:gd name="connsiteY21" fmla="*/ 7348 h 271135"/>
              <a:gd name="connsiteX22" fmla="*/ 919 w 270414"/>
              <a:gd name="connsiteY22" fmla="*/ 125403 h 271135"/>
              <a:gd name="connsiteX23" fmla="*/ 8022 w 270414"/>
              <a:gd name="connsiteY23" fmla="*/ 132506 h 271135"/>
              <a:gd name="connsiteX24" fmla="*/ 126083 w 270414"/>
              <a:gd name="connsiteY24" fmla="*/ 132506 h 271135"/>
              <a:gd name="connsiteX25" fmla="*/ 133187 w 270414"/>
              <a:gd name="connsiteY25" fmla="*/ 125403 h 271135"/>
              <a:gd name="connsiteX26" fmla="*/ 133187 w 270414"/>
              <a:gd name="connsiteY26" fmla="*/ 7348 h 271135"/>
              <a:gd name="connsiteX27" fmla="*/ 126083 w 270414"/>
              <a:gd name="connsiteY27" fmla="*/ 245 h 271135"/>
              <a:gd name="connsiteX28" fmla="*/ 217201 w 270414"/>
              <a:gd name="connsiteY28" fmla="*/ 20574 h 271135"/>
              <a:gd name="connsiteX29" fmla="*/ 184134 w 270414"/>
              <a:gd name="connsiteY29" fmla="*/ 20574 h 271135"/>
              <a:gd name="connsiteX30" fmla="*/ 192217 w 270414"/>
              <a:gd name="connsiteY30" fmla="*/ 12491 h 271135"/>
              <a:gd name="connsiteX31" fmla="*/ 192217 w 270414"/>
              <a:gd name="connsiteY31" fmla="*/ 2204 h 271135"/>
              <a:gd name="connsiteX32" fmla="*/ 181930 w 270414"/>
              <a:gd name="connsiteY32" fmla="*/ 2204 h 271135"/>
              <a:gd name="connsiteX33" fmla="*/ 161600 w 270414"/>
              <a:gd name="connsiteY33" fmla="*/ 22533 h 271135"/>
              <a:gd name="connsiteX34" fmla="*/ 161600 w 270414"/>
              <a:gd name="connsiteY34" fmla="*/ 32820 h 271135"/>
              <a:gd name="connsiteX35" fmla="*/ 181930 w 270414"/>
              <a:gd name="connsiteY35" fmla="*/ 53150 h 271135"/>
              <a:gd name="connsiteX36" fmla="*/ 187074 w 270414"/>
              <a:gd name="connsiteY36" fmla="*/ 55354 h 271135"/>
              <a:gd name="connsiteX37" fmla="*/ 192217 w 270414"/>
              <a:gd name="connsiteY37" fmla="*/ 53150 h 271135"/>
              <a:gd name="connsiteX38" fmla="*/ 192217 w 270414"/>
              <a:gd name="connsiteY38" fmla="*/ 42863 h 271135"/>
              <a:gd name="connsiteX39" fmla="*/ 184134 w 270414"/>
              <a:gd name="connsiteY39" fmla="*/ 34780 h 271135"/>
              <a:gd name="connsiteX40" fmla="*/ 217201 w 270414"/>
              <a:gd name="connsiteY40" fmla="*/ 34780 h 271135"/>
              <a:gd name="connsiteX41" fmla="*/ 256147 w 270414"/>
              <a:gd name="connsiteY41" fmla="*/ 73724 h 271135"/>
              <a:gd name="connsiteX42" fmla="*/ 256147 w 270414"/>
              <a:gd name="connsiteY42" fmla="*/ 97971 h 271135"/>
              <a:gd name="connsiteX43" fmla="*/ 263250 w 270414"/>
              <a:gd name="connsiteY43" fmla="*/ 105074 h 271135"/>
              <a:gd name="connsiteX44" fmla="*/ 270354 w 270414"/>
              <a:gd name="connsiteY44" fmla="*/ 97971 h 271135"/>
              <a:gd name="connsiteX45" fmla="*/ 270354 w 270414"/>
              <a:gd name="connsiteY45" fmla="*/ 73724 h 271135"/>
              <a:gd name="connsiteX46" fmla="*/ 216957 w 270414"/>
              <a:gd name="connsiteY46" fmla="*/ 20329 h 271135"/>
              <a:gd name="connsiteX47" fmla="*/ 262761 w 270414"/>
              <a:gd name="connsiteY47" fmla="*/ 256440 h 271135"/>
              <a:gd name="connsiteX48" fmla="*/ 257617 w 270414"/>
              <a:gd name="connsiteY48" fmla="*/ 258645 h 271135"/>
              <a:gd name="connsiteX49" fmla="*/ 255412 w 270414"/>
              <a:gd name="connsiteY49" fmla="*/ 263788 h 271135"/>
              <a:gd name="connsiteX50" fmla="*/ 257617 w 270414"/>
              <a:gd name="connsiteY50" fmla="*/ 268932 h 271135"/>
              <a:gd name="connsiteX51" fmla="*/ 262761 w 270414"/>
              <a:gd name="connsiteY51" fmla="*/ 271136 h 271135"/>
              <a:gd name="connsiteX52" fmla="*/ 267904 w 270414"/>
              <a:gd name="connsiteY52" fmla="*/ 268932 h 271135"/>
              <a:gd name="connsiteX53" fmla="*/ 270109 w 270414"/>
              <a:gd name="connsiteY53" fmla="*/ 263788 h 271135"/>
              <a:gd name="connsiteX54" fmla="*/ 267904 w 270414"/>
              <a:gd name="connsiteY54" fmla="*/ 258645 h 271135"/>
              <a:gd name="connsiteX55" fmla="*/ 262761 w 270414"/>
              <a:gd name="connsiteY55" fmla="*/ 256440 h 271135"/>
              <a:gd name="connsiteX56" fmla="*/ 233123 w 270414"/>
              <a:gd name="connsiteY56" fmla="*/ 256440 h 271135"/>
              <a:gd name="connsiteX57" fmla="*/ 226019 w 270414"/>
              <a:gd name="connsiteY57" fmla="*/ 263543 h 271135"/>
              <a:gd name="connsiteX58" fmla="*/ 233123 w 270414"/>
              <a:gd name="connsiteY58" fmla="*/ 270646 h 271135"/>
              <a:gd name="connsiteX59" fmla="*/ 240226 w 270414"/>
              <a:gd name="connsiteY59" fmla="*/ 263543 h 271135"/>
              <a:gd name="connsiteX60" fmla="*/ 233123 w 270414"/>
              <a:gd name="connsiteY60" fmla="*/ 256440 h 271135"/>
              <a:gd name="connsiteX61" fmla="*/ 174092 w 270414"/>
              <a:gd name="connsiteY61" fmla="*/ 256440 h 271135"/>
              <a:gd name="connsiteX62" fmla="*/ 166989 w 270414"/>
              <a:gd name="connsiteY62" fmla="*/ 263543 h 271135"/>
              <a:gd name="connsiteX63" fmla="*/ 174092 w 270414"/>
              <a:gd name="connsiteY63" fmla="*/ 270646 h 271135"/>
              <a:gd name="connsiteX64" fmla="*/ 181195 w 270414"/>
              <a:gd name="connsiteY64" fmla="*/ 263543 h 271135"/>
              <a:gd name="connsiteX65" fmla="*/ 174092 w 270414"/>
              <a:gd name="connsiteY65" fmla="*/ 256440 h 271135"/>
              <a:gd name="connsiteX66" fmla="*/ 203730 w 270414"/>
              <a:gd name="connsiteY66" fmla="*/ 256440 h 271135"/>
              <a:gd name="connsiteX67" fmla="*/ 196626 w 270414"/>
              <a:gd name="connsiteY67" fmla="*/ 263543 h 271135"/>
              <a:gd name="connsiteX68" fmla="*/ 203730 w 270414"/>
              <a:gd name="connsiteY68" fmla="*/ 270646 h 271135"/>
              <a:gd name="connsiteX69" fmla="*/ 210833 w 270414"/>
              <a:gd name="connsiteY69" fmla="*/ 263543 h 271135"/>
              <a:gd name="connsiteX70" fmla="*/ 203730 w 270414"/>
              <a:gd name="connsiteY70" fmla="*/ 256440 h 271135"/>
              <a:gd name="connsiteX71" fmla="*/ 144699 w 270414"/>
              <a:gd name="connsiteY71" fmla="*/ 256440 h 271135"/>
              <a:gd name="connsiteX72" fmla="*/ 139555 w 270414"/>
              <a:gd name="connsiteY72" fmla="*/ 258645 h 271135"/>
              <a:gd name="connsiteX73" fmla="*/ 137351 w 270414"/>
              <a:gd name="connsiteY73" fmla="*/ 263788 h 271135"/>
              <a:gd name="connsiteX74" fmla="*/ 139555 w 270414"/>
              <a:gd name="connsiteY74" fmla="*/ 268932 h 271135"/>
              <a:gd name="connsiteX75" fmla="*/ 144699 w 270414"/>
              <a:gd name="connsiteY75" fmla="*/ 271136 h 271135"/>
              <a:gd name="connsiteX76" fmla="*/ 149843 w 270414"/>
              <a:gd name="connsiteY76" fmla="*/ 268932 h 271135"/>
              <a:gd name="connsiteX77" fmla="*/ 152047 w 270414"/>
              <a:gd name="connsiteY77" fmla="*/ 263788 h 271135"/>
              <a:gd name="connsiteX78" fmla="*/ 149843 w 270414"/>
              <a:gd name="connsiteY78" fmla="*/ 258645 h 271135"/>
              <a:gd name="connsiteX79" fmla="*/ 144699 w 270414"/>
              <a:gd name="connsiteY79" fmla="*/ 256440 h 271135"/>
              <a:gd name="connsiteX80" fmla="*/ 144699 w 270414"/>
              <a:gd name="connsiteY80" fmla="*/ 226804 h 271135"/>
              <a:gd name="connsiteX81" fmla="*/ 137596 w 270414"/>
              <a:gd name="connsiteY81" fmla="*/ 233907 h 271135"/>
              <a:gd name="connsiteX82" fmla="*/ 144699 w 270414"/>
              <a:gd name="connsiteY82" fmla="*/ 241010 h 271135"/>
              <a:gd name="connsiteX83" fmla="*/ 151802 w 270414"/>
              <a:gd name="connsiteY83" fmla="*/ 233907 h 271135"/>
              <a:gd name="connsiteX84" fmla="*/ 144699 w 270414"/>
              <a:gd name="connsiteY84" fmla="*/ 226804 h 271135"/>
              <a:gd name="connsiteX85" fmla="*/ 144699 w 270414"/>
              <a:gd name="connsiteY85" fmla="*/ 197168 h 271135"/>
              <a:gd name="connsiteX86" fmla="*/ 137596 w 270414"/>
              <a:gd name="connsiteY86" fmla="*/ 204270 h 271135"/>
              <a:gd name="connsiteX87" fmla="*/ 144699 w 270414"/>
              <a:gd name="connsiteY87" fmla="*/ 211373 h 271135"/>
              <a:gd name="connsiteX88" fmla="*/ 151802 w 270414"/>
              <a:gd name="connsiteY88" fmla="*/ 204270 h 271135"/>
              <a:gd name="connsiteX89" fmla="*/ 144699 w 270414"/>
              <a:gd name="connsiteY89" fmla="*/ 197168 h 271135"/>
              <a:gd name="connsiteX90" fmla="*/ 144699 w 270414"/>
              <a:gd name="connsiteY90" fmla="*/ 167531 h 271135"/>
              <a:gd name="connsiteX91" fmla="*/ 137596 w 270414"/>
              <a:gd name="connsiteY91" fmla="*/ 174634 h 271135"/>
              <a:gd name="connsiteX92" fmla="*/ 144699 w 270414"/>
              <a:gd name="connsiteY92" fmla="*/ 181737 h 271135"/>
              <a:gd name="connsiteX93" fmla="*/ 151802 w 270414"/>
              <a:gd name="connsiteY93" fmla="*/ 174634 h 271135"/>
              <a:gd name="connsiteX94" fmla="*/ 144699 w 270414"/>
              <a:gd name="connsiteY94" fmla="*/ 167531 h 271135"/>
              <a:gd name="connsiteX95" fmla="*/ 144699 w 270414"/>
              <a:gd name="connsiteY95" fmla="*/ 138140 h 271135"/>
              <a:gd name="connsiteX96" fmla="*/ 139555 w 270414"/>
              <a:gd name="connsiteY96" fmla="*/ 140344 h 271135"/>
              <a:gd name="connsiteX97" fmla="*/ 137351 w 270414"/>
              <a:gd name="connsiteY97" fmla="*/ 145488 h 271135"/>
              <a:gd name="connsiteX98" fmla="*/ 139555 w 270414"/>
              <a:gd name="connsiteY98" fmla="*/ 150631 h 271135"/>
              <a:gd name="connsiteX99" fmla="*/ 144699 w 270414"/>
              <a:gd name="connsiteY99" fmla="*/ 152835 h 271135"/>
              <a:gd name="connsiteX100" fmla="*/ 149843 w 270414"/>
              <a:gd name="connsiteY100" fmla="*/ 150631 h 271135"/>
              <a:gd name="connsiteX101" fmla="*/ 152047 w 270414"/>
              <a:gd name="connsiteY101" fmla="*/ 145488 h 271135"/>
              <a:gd name="connsiteX102" fmla="*/ 149843 w 270414"/>
              <a:gd name="connsiteY102" fmla="*/ 140344 h 271135"/>
              <a:gd name="connsiteX103" fmla="*/ 144699 w 270414"/>
              <a:gd name="connsiteY103" fmla="*/ 138140 h 271135"/>
              <a:gd name="connsiteX104" fmla="*/ 233123 w 270414"/>
              <a:gd name="connsiteY104" fmla="*/ 138140 h 271135"/>
              <a:gd name="connsiteX105" fmla="*/ 226019 w 270414"/>
              <a:gd name="connsiteY105" fmla="*/ 145243 h 271135"/>
              <a:gd name="connsiteX106" fmla="*/ 233123 w 270414"/>
              <a:gd name="connsiteY106" fmla="*/ 152346 h 271135"/>
              <a:gd name="connsiteX107" fmla="*/ 240226 w 270414"/>
              <a:gd name="connsiteY107" fmla="*/ 145243 h 271135"/>
              <a:gd name="connsiteX108" fmla="*/ 233123 w 270414"/>
              <a:gd name="connsiteY108" fmla="*/ 138140 h 271135"/>
              <a:gd name="connsiteX109" fmla="*/ 203485 w 270414"/>
              <a:gd name="connsiteY109" fmla="*/ 138140 h 271135"/>
              <a:gd name="connsiteX110" fmla="*/ 196381 w 270414"/>
              <a:gd name="connsiteY110" fmla="*/ 145243 h 271135"/>
              <a:gd name="connsiteX111" fmla="*/ 203485 w 270414"/>
              <a:gd name="connsiteY111" fmla="*/ 152346 h 271135"/>
              <a:gd name="connsiteX112" fmla="*/ 210588 w 270414"/>
              <a:gd name="connsiteY112" fmla="*/ 145243 h 271135"/>
              <a:gd name="connsiteX113" fmla="*/ 203485 w 270414"/>
              <a:gd name="connsiteY113" fmla="*/ 138140 h 271135"/>
              <a:gd name="connsiteX114" fmla="*/ 173847 w 270414"/>
              <a:gd name="connsiteY114" fmla="*/ 138140 h 271135"/>
              <a:gd name="connsiteX115" fmla="*/ 166744 w 270414"/>
              <a:gd name="connsiteY115" fmla="*/ 145243 h 271135"/>
              <a:gd name="connsiteX116" fmla="*/ 173847 w 270414"/>
              <a:gd name="connsiteY116" fmla="*/ 152346 h 271135"/>
              <a:gd name="connsiteX117" fmla="*/ 180950 w 270414"/>
              <a:gd name="connsiteY117" fmla="*/ 145243 h 271135"/>
              <a:gd name="connsiteX118" fmla="*/ 173847 w 270414"/>
              <a:gd name="connsiteY118" fmla="*/ 138140 h 271135"/>
              <a:gd name="connsiteX119" fmla="*/ 262516 w 270414"/>
              <a:gd name="connsiteY119" fmla="*/ 138140 h 271135"/>
              <a:gd name="connsiteX120" fmla="*/ 257372 w 270414"/>
              <a:gd name="connsiteY120" fmla="*/ 140344 h 271135"/>
              <a:gd name="connsiteX121" fmla="*/ 255167 w 270414"/>
              <a:gd name="connsiteY121" fmla="*/ 145488 h 271135"/>
              <a:gd name="connsiteX122" fmla="*/ 257372 w 270414"/>
              <a:gd name="connsiteY122" fmla="*/ 150631 h 271135"/>
              <a:gd name="connsiteX123" fmla="*/ 262516 w 270414"/>
              <a:gd name="connsiteY123" fmla="*/ 152835 h 271135"/>
              <a:gd name="connsiteX124" fmla="*/ 267659 w 270414"/>
              <a:gd name="connsiteY124" fmla="*/ 150631 h 271135"/>
              <a:gd name="connsiteX125" fmla="*/ 269864 w 270414"/>
              <a:gd name="connsiteY125" fmla="*/ 145488 h 271135"/>
              <a:gd name="connsiteX126" fmla="*/ 267659 w 270414"/>
              <a:gd name="connsiteY126" fmla="*/ 140344 h 271135"/>
              <a:gd name="connsiteX127" fmla="*/ 262516 w 270414"/>
              <a:gd name="connsiteY127" fmla="*/ 138140 h 271135"/>
              <a:gd name="connsiteX128" fmla="*/ 262516 w 270414"/>
              <a:gd name="connsiteY128" fmla="*/ 167531 h 271135"/>
              <a:gd name="connsiteX129" fmla="*/ 255412 w 270414"/>
              <a:gd name="connsiteY129" fmla="*/ 174634 h 271135"/>
              <a:gd name="connsiteX130" fmla="*/ 262516 w 270414"/>
              <a:gd name="connsiteY130" fmla="*/ 181737 h 271135"/>
              <a:gd name="connsiteX131" fmla="*/ 269619 w 270414"/>
              <a:gd name="connsiteY131" fmla="*/ 174634 h 271135"/>
              <a:gd name="connsiteX132" fmla="*/ 262516 w 270414"/>
              <a:gd name="connsiteY132" fmla="*/ 167531 h 271135"/>
              <a:gd name="connsiteX133" fmla="*/ 262516 w 270414"/>
              <a:gd name="connsiteY133" fmla="*/ 226559 h 271135"/>
              <a:gd name="connsiteX134" fmla="*/ 255412 w 270414"/>
              <a:gd name="connsiteY134" fmla="*/ 233662 h 271135"/>
              <a:gd name="connsiteX135" fmla="*/ 262516 w 270414"/>
              <a:gd name="connsiteY135" fmla="*/ 240765 h 271135"/>
              <a:gd name="connsiteX136" fmla="*/ 269619 w 270414"/>
              <a:gd name="connsiteY136" fmla="*/ 233662 h 271135"/>
              <a:gd name="connsiteX137" fmla="*/ 262516 w 270414"/>
              <a:gd name="connsiteY137" fmla="*/ 226559 h 271135"/>
              <a:gd name="connsiteX138" fmla="*/ 262516 w 270414"/>
              <a:gd name="connsiteY138" fmla="*/ 196923 h 271135"/>
              <a:gd name="connsiteX139" fmla="*/ 255412 w 270414"/>
              <a:gd name="connsiteY139" fmla="*/ 204026 h 271135"/>
              <a:gd name="connsiteX140" fmla="*/ 262516 w 270414"/>
              <a:gd name="connsiteY140" fmla="*/ 211128 h 271135"/>
              <a:gd name="connsiteX141" fmla="*/ 269619 w 270414"/>
              <a:gd name="connsiteY141" fmla="*/ 204026 h 271135"/>
              <a:gd name="connsiteX142" fmla="*/ 262516 w 270414"/>
              <a:gd name="connsiteY142" fmla="*/ 196923 h 271135"/>
              <a:gd name="connsiteX143" fmla="*/ 118490 w 270414"/>
              <a:gd name="connsiteY143" fmla="*/ 117811 h 271135"/>
              <a:gd name="connsiteX144" fmla="*/ 14880 w 270414"/>
              <a:gd name="connsiteY144" fmla="*/ 117811 h 271135"/>
              <a:gd name="connsiteX145" fmla="*/ 14880 w 270414"/>
              <a:gd name="connsiteY145" fmla="*/ 14206 h 271135"/>
              <a:gd name="connsiteX146" fmla="*/ 118490 w 270414"/>
              <a:gd name="connsiteY146" fmla="*/ 14206 h 271135"/>
              <a:gd name="connsiteX147" fmla="*/ 118490 w 270414"/>
              <a:gd name="connsiteY147" fmla="*/ 117811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70414" h="271135">
                <a:moveTo>
                  <a:pt x="88607" y="217742"/>
                </a:moveTo>
                <a:cubicBezTo>
                  <a:pt x="85668" y="215047"/>
                  <a:pt x="81259" y="215047"/>
                  <a:pt x="78320" y="217742"/>
                </a:cubicBezTo>
                <a:cubicBezTo>
                  <a:pt x="75626" y="220436"/>
                  <a:pt x="75626" y="225089"/>
                  <a:pt x="78320" y="228029"/>
                </a:cubicBezTo>
                <a:lnTo>
                  <a:pt x="86403" y="236111"/>
                </a:lnTo>
                <a:lnTo>
                  <a:pt x="53336" y="236111"/>
                </a:lnTo>
                <a:cubicBezTo>
                  <a:pt x="31781" y="236111"/>
                  <a:pt x="14390" y="218721"/>
                  <a:pt x="14390" y="197168"/>
                </a:cubicBezTo>
                <a:lnTo>
                  <a:pt x="14390" y="172920"/>
                </a:lnTo>
                <a:cubicBezTo>
                  <a:pt x="14390" y="169001"/>
                  <a:pt x="11206" y="165817"/>
                  <a:pt x="7287" y="165817"/>
                </a:cubicBezTo>
                <a:cubicBezTo>
                  <a:pt x="3368" y="165817"/>
                  <a:pt x="184" y="169001"/>
                  <a:pt x="184" y="172920"/>
                </a:cubicBezTo>
                <a:lnTo>
                  <a:pt x="184" y="197168"/>
                </a:lnTo>
                <a:cubicBezTo>
                  <a:pt x="184" y="226559"/>
                  <a:pt x="24188" y="250562"/>
                  <a:pt x="53581" y="250562"/>
                </a:cubicBezTo>
                <a:lnTo>
                  <a:pt x="86648" y="250562"/>
                </a:lnTo>
                <a:lnTo>
                  <a:pt x="78565" y="258645"/>
                </a:lnTo>
                <a:cubicBezTo>
                  <a:pt x="75870" y="261339"/>
                  <a:pt x="75870" y="265992"/>
                  <a:pt x="78565" y="268932"/>
                </a:cubicBezTo>
                <a:cubicBezTo>
                  <a:pt x="80034" y="270401"/>
                  <a:pt x="81749" y="271136"/>
                  <a:pt x="83709" y="271136"/>
                </a:cubicBezTo>
                <a:cubicBezTo>
                  <a:pt x="85668" y="271136"/>
                  <a:pt x="87383" y="270401"/>
                  <a:pt x="88852" y="268932"/>
                </a:cubicBezTo>
                <a:lnTo>
                  <a:pt x="109182" y="248603"/>
                </a:lnTo>
                <a:cubicBezTo>
                  <a:pt x="111877" y="245908"/>
                  <a:pt x="111877" y="241255"/>
                  <a:pt x="109182" y="238316"/>
                </a:cubicBezTo>
                <a:lnTo>
                  <a:pt x="88852" y="217986"/>
                </a:lnTo>
                <a:close/>
                <a:moveTo>
                  <a:pt x="126083" y="245"/>
                </a:moveTo>
                <a:lnTo>
                  <a:pt x="8022" y="245"/>
                </a:lnTo>
                <a:cubicBezTo>
                  <a:pt x="4103" y="245"/>
                  <a:pt x="919" y="3429"/>
                  <a:pt x="919" y="7348"/>
                </a:cubicBezTo>
                <a:lnTo>
                  <a:pt x="919" y="125403"/>
                </a:lnTo>
                <a:cubicBezTo>
                  <a:pt x="919" y="129322"/>
                  <a:pt x="4103" y="132506"/>
                  <a:pt x="8022" y="132506"/>
                </a:cubicBezTo>
                <a:lnTo>
                  <a:pt x="126083" y="132506"/>
                </a:lnTo>
                <a:cubicBezTo>
                  <a:pt x="130002" y="132506"/>
                  <a:pt x="133187" y="129322"/>
                  <a:pt x="133187" y="125403"/>
                </a:cubicBezTo>
                <a:lnTo>
                  <a:pt x="133187" y="7348"/>
                </a:lnTo>
                <a:cubicBezTo>
                  <a:pt x="133187" y="3429"/>
                  <a:pt x="130002" y="245"/>
                  <a:pt x="126083" y="245"/>
                </a:cubicBezTo>
                <a:close/>
                <a:moveTo>
                  <a:pt x="217201" y="20574"/>
                </a:moveTo>
                <a:lnTo>
                  <a:pt x="184134" y="20574"/>
                </a:lnTo>
                <a:lnTo>
                  <a:pt x="192217" y="12491"/>
                </a:lnTo>
                <a:cubicBezTo>
                  <a:pt x="195157" y="9552"/>
                  <a:pt x="195157" y="5144"/>
                  <a:pt x="192217" y="2204"/>
                </a:cubicBezTo>
                <a:cubicBezTo>
                  <a:pt x="189523" y="-490"/>
                  <a:pt x="184869" y="-490"/>
                  <a:pt x="181930" y="2204"/>
                </a:cubicBezTo>
                <a:lnTo>
                  <a:pt x="161600" y="22533"/>
                </a:lnTo>
                <a:cubicBezTo>
                  <a:pt x="158906" y="25228"/>
                  <a:pt x="158906" y="29881"/>
                  <a:pt x="161600" y="32820"/>
                </a:cubicBezTo>
                <a:lnTo>
                  <a:pt x="181930" y="53150"/>
                </a:lnTo>
                <a:cubicBezTo>
                  <a:pt x="183400" y="54619"/>
                  <a:pt x="185114" y="55354"/>
                  <a:pt x="187074" y="55354"/>
                </a:cubicBezTo>
                <a:cubicBezTo>
                  <a:pt x="189033" y="55354"/>
                  <a:pt x="190748" y="54619"/>
                  <a:pt x="192217" y="53150"/>
                </a:cubicBezTo>
                <a:cubicBezTo>
                  <a:pt x="194912" y="50210"/>
                  <a:pt x="194912" y="45802"/>
                  <a:pt x="192217" y="42863"/>
                </a:cubicBezTo>
                <a:lnTo>
                  <a:pt x="184134" y="34780"/>
                </a:lnTo>
                <a:lnTo>
                  <a:pt x="217201" y="34780"/>
                </a:lnTo>
                <a:cubicBezTo>
                  <a:pt x="238756" y="34780"/>
                  <a:pt x="256147" y="52170"/>
                  <a:pt x="256147" y="73724"/>
                </a:cubicBezTo>
                <a:lnTo>
                  <a:pt x="256147" y="97971"/>
                </a:lnTo>
                <a:cubicBezTo>
                  <a:pt x="256147" y="101890"/>
                  <a:pt x="259331" y="105074"/>
                  <a:pt x="263250" y="105074"/>
                </a:cubicBezTo>
                <a:cubicBezTo>
                  <a:pt x="267169" y="105074"/>
                  <a:pt x="270354" y="101890"/>
                  <a:pt x="270354" y="97971"/>
                </a:cubicBezTo>
                <a:lnTo>
                  <a:pt x="270354" y="73724"/>
                </a:lnTo>
                <a:cubicBezTo>
                  <a:pt x="270354" y="44332"/>
                  <a:pt x="246349" y="20329"/>
                  <a:pt x="216957" y="20329"/>
                </a:cubicBezTo>
                <a:close/>
                <a:moveTo>
                  <a:pt x="262761" y="256440"/>
                </a:moveTo>
                <a:cubicBezTo>
                  <a:pt x="260801" y="256440"/>
                  <a:pt x="259086" y="257175"/>
                  <a:pt x="257617" y="258645"/>
                </a:cubicBezTo>
                <a:cubicBezTo>
                  <a:pt x="256392" y="259869"/>
                  <a:pt x="255412" y="261829"/>
                  <a:pt x="255412" y="263788"/>
                </a:cubicBezTo>
                <a:cubicBezTo>
                  <a:pt x="255412" y="265748"/>
                  <a:pt x="256147" y="267462"/>
                  <a:pt x="257617" y="268932"/>
                </a:cubicBezTo>
                <a:cubicBezTo>
                  <a:pt x="258841" y="270156"/>
                  <a:pt x="260801" y="271136"/>
                  <a:pt x="262761" y="271136"/>
                </a:cubicBezTo>
                <a:cubicBezTo>
                  <a:pt x="264720" y="271136"/>
                  <a:pt x="266435" y="270401"/>
                  <a:pt x="267904" y="268932"/>
                </a:cubicBezTo>
                <a:cubicBezTo>
                  <a:pt x="269129" y="267707"/>
                  <a:pt x="270109" y="265748"/>
                  <a:pt x="270109" y="263788"/>
                </a:cubicBezTo>
                <a:cubicBezTo>
                  <a:pt x="270109" y="261829"/>
                  <a:pt x="269374" y="260114"/>
                  <a:pt x="267904" y="258645"/>
                </a:cubicBezTo>
                <a:cubicBezTo>
                  <a:pt x="266435" y="257420"/>
                  <a:pt x="264720" y="256440"/>
                  <a:pt x="262761" y="256440"/>
                </a:cubicBezTo>
                <a:close/>
                <a:moveTo>
                  <a:pt x="233123" y="256440"/>
                </a:moveTo>
                <a:cubicBezTo>
                  <a:pt x="229204" y="256440"/>
                  <a:pt x="226019" y="259624"/>
                  <a:pt x="226019" y="263543"/>
                </a:cubicBezTo>
                <a:cubicBezTo>
                  <a:pt x="226019" y="267462"/>
                  <a:pt x="229204" y="270646"/>
                  <a:pt x="233123" y="270646"/>
                </a:cubicBezTo>
                <a:cubicBezTo>
                  <a:pt x="237042" y="270646"/>
                  <a:pt x="240226" y="267462"/>
                  <a:pt x="240226" y="263543"/>
                </a:cubicBezTo>
                <a:cubicBezTo>
                  <a:pt x="240226" y="259624"/>
                  <a:pt x="237042" y="256440"/>
                  <a:pt x="233123" y="256440"/>
                </a:cubicBezTo>
                <a:close/>
                <a:moveTo>
                  <a:pt x="174092" y="256440"/>
                </a:moveTo>
                <a:cubicBezTo>
                  <a:pt x="170173" y="256440"/>
                  <a:pt x="166989" y="259624"/>
                  <a:pt x="166989" y="263543"/>
                </a:cubicBezTo>
                <a:cubicBezTo>
                  <a:pt x="166989" y="267462"/>
                  <a:pt x="170173" y="270646"/>
                  <a:pt x="174092" y="270646"/>
                </a:cubicBezTo>
                <a:cubicBezTo>
                  <a:pt x="178011" y="270646"/>
                  <a:pt x="181195" y="267462"/>
                  <a:pt x="181195" y="263543"/>
                </a:cubicBezTo>
                <a:cubicBezTo>
                  <a:pt x="181195" y="259624"/>
                  <a:pt x="178011" y="256440"/>
                  <a:pt x="174092" y="256440"/>
                </a:cubicBezTo>
                <a:close/>
                <a:moveTo>
                  <a:pt x="203730" y="256440"/>
                </a:moveTo>
                <a:cubicBezTo>
                  <a:pt x="199811" y="256440"/>
                  <a:pt x="196626" y="259624"/>
                  <a:pt x="196626" y="263543"/>
                </a:cubicBezTo>
                <a:cubicBezTo>
                  <a:pt x="196626" y="267462"/>
                  <a:pt x="199811" y="270646"/>
                  <a:pt x="203730" y="270646"/>
                </a:cubicBezTo>
                <a:cubicBezTo>
                  <a:pt x="207649" y="270646"/>
                  <a:pt x="210833" y="267462"/>
                  <a:pt x="210833" y="263543"/>
                </a:cubicBezTo>
                <a:cubicBezTo>
                  <a:pt x="210833" y="259624"/>
                  <a:pt x="207649" y="256440"/>
                  <a:pt x="203730" y="256440"/>
                </a:cubicBezTo>
                <a:close/>
                <a:moveTo>
                  <a:pt x="144699" y="256440"/>
                </a:moveTo>
                <a:cubicBezTo>
                  <a:pt x="142739" y="256440"/>
                  <a:pt x="141025" y="257175"/>
                  <a:pt x="139555" y="258645"/>
                </a:cubicBezTo>
                <a:cubicBezTo>
                  <a:pt x="138330" y="259869"/>
                  <a:pt x="137351" y="261829"/>
                  <a:pt x="137351" y="263788"/>
                </a:cubicBezTo>
                <a:cubicBezTo>
                  <a:pt x="137351" y="265748"/>
                  <a:pt x="138086" y="267462"/>
                  <a:pt x="139555" y="268932"/>
                </a:cubicBezTo>
                <a:cubicBezTo>
                  <a:pt x="140780" y="270156"/>
                  <a:pt x="142739" y="271136"/>
                  <a:pt x="144699" y="271136"/>
                </a:cubicBezTo>
                <a:cubicBezTo>
                  <a:pt x="146658" y="271136"/>
                  <a:pt x="148373" y="270401"/>
                  <a:pt x="149843" y="268932"/>
                </a:cubicBezTo>
                <a:cubicBezTo>
                  <a:pt x="151067" y="267707"/>
                  <a:pt x="152047" y="265748"/>
                  <a:pt x="152047" y="263788"/>
                </a:cubicBezTo>
                <a:cubicBezTo>
                  <a:pt x="152047" y="261829"/>
                  <a:pt x="151312" y="260114"/>
                  <a:pt x="149843" y="258645"/>
                </a:cubicBezTo>
                <a:cubicBezTo>
                  <a:pt x="148618" y="257420"/>
                  <a:pt x="146658" y="256440"/>
                  <a:pt x="144699" y="256440"/>
                </a:cubicBezTo>
                <a:close/>
                <a:moveTo>
                  <a:pt x="144699" y="226804"/>
                </a:moveTo>
                <a:cubicBezTo>
                  <a:pt x="140780" y="226804"/>
                  <a:pt x="137596" y="229988"/>
                  <a:pt x="137596" y="233907"/>
                </a:cubicBezTo>
                <a:cubicBezTo>
                  <a:pt x="137596" y="237826"/>
                  <a:pt x="140780" y="241010"/>
                  <a:pt x="144699" y="241010"/>
                </a:cubicBezTo>
                <a:cubicBezTo>
                  <a:pt x="148618" y="241010"/>
                  <a:pt x="151802" y="237826"/>
                  <a:pt x="151802" y="233907"/>
                </a:cubicBezTo>
                <a:cubicBezTo>
                  <a:pt x="151802" y="229988"/>
                  <a:pt x="148618" y="226804"/>
                  <a:pt x="144699" y="226804"/>
                </a:cubicBezTo>
                <a:close/>
                <a:moveTo>
                  <a:pt x="144699" y="197168"/>
                </a:moveTo>
                <a:cubicBezTo>
                  <a:pt x="140780" y="197168"/>
                  <a:pt x="137596" y="200352"/>
                  <a:pt x="137596" y="204270"/>
                </a:cubicBezTo>
                <a:cubicBezTo>
                  <a:pt x="137596" y="208189"/>
                  <a:pt x="140780" y="211373"/>
                  <a:pt x="144699" y="211373"/>
                </a:cubicBezTo>
                <a:cubicBezTo>
                  <a:pt x="148618" y="211373"/>
                  <a:pt x="151802" y="208189"/>
                  <a:pt x="151802" y="204270"/>
                </a:cubicBezTo>
                <a:cubicBezTo>
                  <a:pt x="151802" y="200352"/>
                  <a:pt x="148618" y="197168"/>
                  <a:pt x="144699" y="197168"/>
                </a:cubicBezTo>
                <a:close/>
                <a:moveTo>
                  <a:pt x="144699" y="167531"/>
                </a:moveTo>
                <a:cubicBezTo>
                  <a:pt x="140780" y="167531"/>
                  <a:pt x="137596" y="170715"/>
                  <a:pt x="137596" y="174634"/>
                </a:cubicBezTo>
                <a:cubicBezTo>
                  <a:pt x="137596" y="178553"/>
                  <a:pt x="140780" y="181737"/>
                  <a:pt x="144699" y="181737"/>
                </a:cubicBezTo>
                <a:cubicBezTo>
                  <a:pt x="148618" y="181737"/>
                  <a:pt x="151802" y="178553"/>
                  <a:pt x="151802" y="174634"/>
                </a:cubicBezTo>
                <a:cubicBezTo>
                  <a:pt x="151802" y="170715"/>
                  <a:pt x="148618" y="167531"/>
                  <a:pt x="144699" y="167531"/>
                </a:cubicBezTo>
                <a:close/>
                <a:moveTo>
                  <a:pt x="144699" y="138140"/>
                </a:moveTo>
                <a:cubicBezTo>
                  <a:pt x="142739" y="138140"/>
                  <a:pt x="141025" y="138875"/>
                  <a:pt x="139555" y="140344"/>
                </a:cubicBezTo>
                <a:cubicBezTo>
                  <a:pt x="138330" y="141569"/>
                  <a:pt x="137351" y="143528"/>
                  <a:pt x="137351" y="145488"/>
                </a:cubicBezTo>
                <a:cubicBezTo>
                  <a:pt x="137351" y="147447"/>
                  <a:pt x="138086" y="149162"/>
                  <a:pt x="139555" y="150631"/>
                </a:cubicBezTo>
                <a:cubicBezTo>
                  <a:pt x="140780" y="151856"/>
                  <a:pt x="142739" y="152835"/>
                  <a:pt x="144699" y="152835"/>
                </a:cubicBezTo>
                <a:cubicBezTo>
                  <a:pt x="146658" y="152835"/>
                  <a:pt x="148373" y="152101"/>
                  <a:pt x="149843" y="150631"/>
                </a:cubicBezTo>
                <a:cubicBezTo>
                  <a:pt x="151067" y="149406"/>
                  <a:pt x="152047" y="147447"/>
                  <a:pt x="152047" y="145488"/>
                </a:cubicBezTo>
                <a:cubicBezTo>
                  <a:pt x="152047" y="143528"/>
                  <a:pt x="151312" y="141814"/>
                  <a:pt x="149843" y="140344"/>
                </a:cubicBezTo>
                <a:cubicBezTo>
                  <a:pt x="148373" y="138875"/>
                  <a:pt x="146658" y="138140"/>
                  <a:pt x="144699" y="138140"/>
                </a:cubicBezTo>
                <a:close/>
                <a:moveTo>
                  <a:pt x="233123" y="138140"/>
                </a:moveTo>
                <a:cubicBezTo>
                  <a:pt x="229204" y="138140"/>
                  <a:pt x="226019" y="141324"/>
                  <a:pt x="226019" y="145243"/>
                </a:cubicBezTo>
                <a:cubicBezTo>
                  <a:pt x="226019" y="149162"/>
                  <a:pt x="229204" y="152346"/>
                  <a:pt x="233123" y="152346"/>
                </a:cubicBezTo>
                <a:cubicBezTo>
                  <a:pt x="237042" y="152346"/>
                  <a:pt x="240226" y="149162"/>
                  <a:pt x="240226" y="145243"/>
                </a:cubicBezTo>
                <a:cubicBezTo>
                  <a:pt x="240226" y="141324"/>
                  <a:pt x="237042" y="138140"/>
                  <a:pt x="233123" y="138140"/>
                </a:cubicBezTo>
                <a:close/>
                <a:moveTo>
                  <a:pt x="203485" y="138140"/>
                </a:moveTo>
                <a:cubicBezTo>
                  <a:pt x="199566" y="138140"/>
                  <a:pt x="196381" y="141324"/>
                  <a:pt x="196381" y="145243"/>
                </a:cubicBezTo>
                <a:cubicBezTo>
                  <a:pt x="196381" y="149162"/>
                  <a:pt x="199566" y="152346"/>
                  <a:pt x="203485" y="152346"/>
                </a:cubicBezTo>
                <a:cubicBezTo>
                  <a:pt x="207404" y="152346"/>
                  <a:pt x="210588" y="149162"/>
                  <a:pt x="210588" y="145243"/>
                </a:cubicBezTo>
                <a:cubicBezTo>
                  <a:pt x="210588" y="141324"/>
                  <a:pt x="207404" y="138140"/>
                  <a:pt x="203485" y="138140"/>
                </a:cubicBezTo>
                <a:close/>
                <a:moveTo>
                  <a:pt x="173847" y="138140"/>
                </a:moveTo>
                <a:cubicBezTo>
                  <a:pt x="169928" y="138140"/>
                  <a:pt x="166744" y="141324"/>
                  <a:pt x="166744" y="145243"/>
                </a:cubicBezTo>
                <a:cubicBezTo>
                  <a:pt x="166744" y="149162"/>
                  <a:pt x="169928" y="152346"/>
                  <a:pt x="173847" y="152346"/>
                </a:cubicBezTo>
                <a:cubicBezTo>
                  <a:pt x="177766" y="152346"/>
                  <a:pt x="180950" y="149162"/>
                  <a:pt x="180950" y="145243"/>
                </a:cubicBezTo>
                <a:cubicBezTo>
                  <a:pt x="180950" y="141324"/>
                  <a:pt x="177766" y="138140"/>
                  <a:pt x="173847" y="138140"/>
                </a:cubicBezTo>
                <a:close/>
                <a:moveTo>
                  <a:pt x="262516" y="138140"/>
                </a:moveTo>
                <a:cubicBezTo>
                  <a:pt x="260556" y="138140"/>
                  <a:pt x="258841" y="138875"/>
                  <a:pt x="257372" y="140344"/>
                </a:cubicBezTo>
                <a:cubicBezTo>
                  <a:pt x="256147" y="141569"/>
                  <a:pt x="255167" y="143528"/>
                  <a:pt x="255167" y="145488"/>
                </a:cubicBezTo>
                <a:cubicBezTo>
                  <a:pt x="255167" y="147447"/>
                  <a:pt x="255902" y="149162"/>
                  <a:pt x="257372" y="150631"/>
                </a:cubicBezTo>
                <a:cubicBezTo>
                  <a:pt x="258597" y="151856"/>
                  <a:pt x="260556" y="152835"/>
                  <a:pt x="262516" y="152835"/>
                </a:cubicBezTo>
                <a:cubicBezTo>
                  <a:pt x="264475" y="152835"/>
                  <a:pt x="266190" y="152101"/>
                  <a:pt x="267659" y="150631"/>
                </a:cubicBezTo>
                <a:cubicBezTo>
                  <a:pt x="268884" y="149406"/>
                  <a:pt x="269864" y="147447"/>
                  <a:pt x="269864" y="145488"/>
                </a:cubicBezTo>
                <a:cubicBezTo>
                  <a:pt x="269864" y="143528"/>
                  <a:pt x="269129" y="141814"/>
                  <a:pt x="267659" y="140344"/>
                </a:cubicBezTo>
                <a:cubicBezTo>
                  <a:pt x="266190" y="139119"/>
                  <a:pt x="264475" y="138140"/>
                  <a:pt x="262516" y="138140"/>
                </a:cubicBezTo>
                <a:close/>
                <a:moveTo>
                  <a:pt x="262516" y="167531"/>
                </a:moveTo>
                <a:cubicBezTo>
                  <a:pt x="258597" y="167531"/>
                  <a:pt x="255412" y="170715"/>
                  <a:pt x="255412" y="174634"/>
                </a:cubicBezTo>
                <a:cubicBezTo>
                  <a:pt x="255412" y="178553"/>
                  <a:pt x="258597" y="181737"/>
                  <a:pt x="262516" y="181737"/>
                </a:cubicBezTo>
                <a:cubicBezTo>
                  <a:pt x="266435" y="181737"/>
                  <a:pt x="269619" y="178553"/>
                  <a:pt x="269619" y="174634"/>
                </a:cubicBezTo>
                <a:cubicBezTo>
                  <a:pt x="269619" y="170715"/>
                  <a:pt x="266435" y="167531"/>
                  <a:pt x="262516" y="167531"/>
                </a:cubicBezTo>
                <a:close/>
                <a:moveTo>
                  <a:pt x="262516" y="226559"/>
                </a:moveTo>
                <a:cubicBezTo>
                  <a:pt x="258597" y="226559"/>
                  <a:pt x="255412" y="229743"/>
                  <a:pt x="255412" y="233662"/>
                </a:cubicBezTo>
                <a:cubicBezTo>
                  <a:pt x="255412" y="237581"/>
                  <a:pt x="258597" y="240765"/>
                  <a:pt x="262516" y="240765"/>
                </a:cubicBezTo>
                <a:cubicBezTo>
                  <a:pt x="266435" y="240765"/>
                  <a:pt x="269619" y="237581"/>
                  <a:pt x="269619" y="233662"/>
                </a:cubicBezTo>
                <a:cubicBezTo>
                  <a:pt x="269619" y="229743"/>
                  <a:pt x="266435" y="226559"/>
                  <a:pt x="262516" y="226559"/>
                </a:cubicBezTo>
                <a:close/>
                <a:moveTo>
                  <a:pt x="262516" y="196923"/>
                </a:moveTo>
                <a:cubicBezTo>
                  <a:pt x="258597" y="196923"/>
                  <a:pt x="255412" y="200107"/>
                  <a:pt x="255412" y="204026"/>
                </a:cubicBezTo>
                <a:cubicBezTo>
                  <a:pt x="255412" y="207944"/>
                  <a:pt x="258597" y="211128"/>
                  <a:pt x="262516" y="211128"/>
                </a:cubicBezTo>
                <a:cubicBezTo>
                  <a:pt x="266435" y="211128"/>
                  <a:pt x="269619" y="207944"/>
                  <a:pt x="269619" y="204026"/>
                </a:cubicBezTo>
                <a:cubicBezTo>
                  <a:pt x="269619" y="200107"/>
                  <a:pt x="266435" y="196923"/>
                  <a:pt x="262516" y="196923"/>
                </a:cubicBezTo>
                <a:close/>
                <a:moveTo>
                  <a:pt x="118490" y="117811"/>
                </a:moveTo>
                <a:lnTo>
                  <a:pt x="14880" y="117811"/>
                </a:lnTo>
                <a:lnTo>
                  <a:pt x="14880" y="14206"/>
                </a:lnTo>
                <a:lnTo>
                  <a:pt x="118490" y="14206"/>
                </a:lnTo>
                <a:lnTo>
                  <a:pt x="118490" y="11781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9CB6B7E-4278-462D-9B88-10B363415FAC}"/>
              </a:ext>
            </a:extLst>
          </p:cNvPr>
          <p:cNvSpPr/>
          <p:nvPr/>
        </p:nvSpPr>
        <p:spPr>
          <a:xfrm>
            <a:off x="1432578" y="592197"/>
            <a:ext cx="286005" cy="326592"/>
          </a:xfrm>
          <a:custGeom>
            <a:avLst/>
            <a:gdLst>
              <a:gd name="connsiteX0" fmla="*/ 228224 w 236368"/>
              <a:gd name="connsiteY0" fmla="*/ 35698 h 269911"/>
              <a:gd name="connsiteX1" fmla="*/ 193932 w 236368"/>
              <a:gd name="connsiteY1" fmla="*/ 35698 h 269911"/>
              <a:gd name="connsiteX2" fmla="*/ 193932 w 236368"/>
              <a:gd name="connsiteY2" fmla="*/ 6062 h 269911"/>
              <a:gd name="connsiteX3" fmla="*/ 188053 w 236368"/>
              <a:gd name="connsiteY3" fmla="*/ 184 h 269911"/>
              <a:gd name="connsiteX4" fmla="*/ 45988 w 236368"/>
              <a:gd name="connsiteY4" fmla="*/ 184 h 269911"/>
              <a:gd name="connsiteX5" fmla="*/ 40109 w 236368"/>
              <a:gd name="connsiteY5" fmla="*/ 6062 h 269911"/>
              <a:gd name="connsiteX6" fmla="*/ 40109 w 236368"/>
              <a:gd name="connsiteY6" fmla="*/ 35698 h 269911"/>
              <a:gd name="connsiteX7" fmla="*/ 6062 w 236368"/>
              <a:gd name="connsiteY7" fmla="*/ 35698 h 269911"/>
              <a:gd name="connsiteX8" fmla="*/ 184 w 236368"/>
              <a:gd name="connsiteY8" fmla="*/ 41577 h 269911"/>
              <a:gd name="connsiteX9" fmla="*/ 42314 w 236368"/>
              <a:gd name="connsiteY9" fmla="*/ 105013 h 269911"/>
              <a:gd name="connsiteX10" fmla="*/ 98160 w 236368"/>
              <a:gd name="connsiteY10" fmla="*/ 162081 h 269911"/>
              <a:gd name="connsiteX11" fmla="*/ 75870 w 236368"/>
              <a:gd name="connsiteY11" fmla="*/ 192698 h 269911"/>
              <a:gd name="connsiteX12" fmla="*/ 75626 w 236368"/>
              <a:gd name="connsiteY12" fmla="*/ 192698 h 269911"/>
              <a:gd name="connsiteX13" fmla="*/ 75381 w 236368"/>
              <a:gd name="connsiteY13" fmla="*/ 192698 h 269911"/>
              <a:gd name="connsiteX14" fmla="*/ 75136 w 236368"/>
              <a:gd name="connsiteY14" fmla="*/ 192698 h 269911"/>
              <a:gd name="connsiteX15" fmla="*/ 74891 w 236368"/>
              <a:gd name="connsiteY15" fmla="*/ 192698 h 269911"/>
              <a:gd name="connsiteX16" fmla="*/ 74646 w 236368"/>
              <a:gd name="connsiteY16" fmla="*/ 192942 h 269911"/>
              <a:gd name="connsiteX17" fmla="*/ 74401 w 236368"/>
              <a:gd name="connsiteY17" fmla="*/ 192942 h 269911"/>
              <a:gd name="connsiteX18" fmla="*/ 74156 w 236368"/>
              <a:gd name="connsiteY18" fmla="*/ 193187 h 269911"/>
              <a:gd name="connsiteX19" fmla="*/ 73911 w 236368"/>
              <a:gd name="connsiteY19" fmla="*/ 193187 h 269911"/>
              <a:gd name="connsiteX20" fmla="*/ 73666 w 236368"/>
              <a:gd name="connsiteY20" fmla="*/ 193432 h 269911"/>
              <a:gd name="connsiteX21" fmla="*/ 73421 w 236368"/>
              <a:gd name="connsiteY21" fmla="*/ 193432 h 269911"/>
              <a:gd name="connsiteX22" fmla="*/ 73176 w 236368"/>
              <a:gd name="connsiteY22" fmla="*/ 193677 h 269911"/>
              <a:gd name="connsiteX23" fmla="*/ 72931 w 236368"/>
              <a:gd name="connsiteY23" fmla="*/ 193922 h 269911"/>
              <a:gd name="connsiteX24" fmla="*/ 72686 w 236368"/>
              <a:gd name="connsiteY24" fmla="*/ 194167 h 269911"/>
              <a:gd name="connsiteX25" fmla="*/ 72441 w 236368"/>
              <a:gd name="connsiteY25" fmla="*/ 194412 h 269911"/>
              <a:gd name="connsiteX26" fmla="*/ 72196 w 236368"/>
              <a:gd name="connsiteY26" fmla="*/ 194657 h 269911"/>
              <a:gd name="connsiteX27" fmla="*/ 71951 w 236368"/>
              <a:gd name="connsiteY27" fmla="*/ 194902 h 269911"/>
              <a:gd name="connsiteX28" fmla="*/ 71706 w 236368"/>
              <a:gd name="connsiteY28" fmla="*/ 195147 h 269911"/>
              <a:gd name="connsiteX29" fmla="*/ 71706 w 236368"/>
              <a:gd name="connsiteY29" fmla="*/ 195392 h 269911"/>
              <a:gd name="connsiteX30" fmla="*/ 71462 w 236368"/>
              <a:gd name="connsiteY30" fmla="*/ 195637 h 269911"/>
              <a:gd name="connsiteX31" fmla="*/ 71462 w 236368"/>
              <a:gd name="connsiteY31" fmla="*/ 195882 h 269911"/>
              <a:gd name="connsiteX32" fmla="*/ 71462 w 236368"/>
              <a:gd name="connsiteY32" fmla="*/ 196127 h 269911"/>
              <a:gd name="connsiteX33" fmla="*/ 71462 w 236368"/>
              <a:gd name="connsiteY33" fmla="*/ 196371 h 269911"/>
              <a:gd name="connsiteX34" fmla="*/ 71462 w 236368"/>
              <a:gd name="connsiteY34" fmla="*/ 196616 h 269911"/>
              <a:gd name="connsiteX35" fmla="*/ 71462 w 236368"/>
              <a:gd name="connsiteY35" fmla="*/ 196861 h 269911"/>
              <a:gd name="connsiteX36" fmla="*/ 71462 w 236368"/>
              <a:gd name="connsiteY36" fmla="*/ 197351 h 269911"/>
              <a:gd name="connsiteX37" fmla="*/ 71462 w 236368"/>
              <a:gd name="connsiteY37" fmla="*/ 197351 h 269911"/>
              <a:gd name="connsiteX38" fmla="*/ 71462 w 236368"/>
              <a:gd name="connsiteY38" fmla="*/ 197841 h 269911"/>
              <a:gd name="connsiteX39" fmla="*/ 71462 w 236368"/>
              <a:gd name="connsiteY39" fmla="*/ 197841 h 269911"/>
              <a:gd name="connsiteX40" fmla="*/ 71462 w 236368"/>
              <a:gd name="connsiteY40" fmla="*/ 197841 h 269911"/>
              <a:gd name="connsiteX41" fmla="*/ 71462 w 236368"/>
              <a:gd name="connsiteY41" fmla="*/ 197841 h 269911"/>
              <a:gd name="connsiteX42" fmla="*/ 71462 w 236368"/>
              <a:gd name="connsiteY42" fmla="*/ 215721 h 269911"/>
              <a:gd name="connsiteX43" fmla="*/ 54561 w 236368"/>
              <a:gd name="connsiteY43" fmla="*/ 215721 h 269911"/>
              <a:gd name="connsiteX44" fmla="*/ 48682 w 236368"/>
              <a:gd name="connsiteY44" fmla="*/ 221599 h 269911"/>
              <a:gd name="connsiteX45" fmla="*/ 48682 w 236368"/>
              <a:gd name="connsiteY45" fmla="*/ 263972 h 269911"/>
              <a:gd name="connsiteX46" fmla="*/ 54561 w 236368"/>
              <a:gd name="connsiteY46" fmla="*/ 269850 h 269911"/>
              <a:gd name="connsiteX47" fmla="*/ 181930 w 236368"/>
              <a:gd name="connsiteY47" fmla="*/ 269850 h 269911"/>
              <a:gd name="connsiteX48" fmla="*/ 187809 w 236368"/>
              <a:gd name="connsiteY48" fmla="*/ 263972 h 269911"/>
              <a:gd name="connsiteX49" fmla="*/ 187809 w 236368"/>
              <a:gd name="connsiteY49" fmla="*/ 221599 h 269911"/>
              <a:gd name="connsiteX50" fmla="*/ 181930 w 236368"/>
              <a:gd name="connsiteY50" fmla="*/ 215721 h 269911"/>
              <a:gd name="connsiteX51" fmla="*/ 165029 w 236368"/>
              <a:gd name="connsiteY51" fmla="*/ 215721 h 269911"/>
              <a:gd name="connsiteX52" fmla="*/ 165029 w 236368"/>
              <a:gd name="connsiteY52" fmla="*/ 197596 h 269911"/>
              <a:gd name="connsiteX53" fmla="*/ 163314 w 236368"/>
              <a:gd name="connsiteY53" fmla="*/ 193432 h 269911"/>
              <a:gd name="connsiteX54" fmla="*/ 163314 w 236368"/>
              <a:gd name="connsiteY54" fmla="*/ 193432 h 269911"/>
              <a:gd name="connsiteX55" fmla="*/ 163070 w 236368"/>
              <a:gd name="connsiteY55" fmla="*/ 193187 h 269911"/>
              <a:gd name="connsiteX56" fmla="*/ 163070 w 236368"/>
              <a:gd name="connsiteY56" fmla="*/ 193187 h 269911"/>
              <a:gd name="connsiteX57" fmla="*/ 162825 w 236368"/>
              <a:gd name="connsiteY57" fmla="*/ 192942 h 269911"/>
              <a:gd name="connsiteX58" fmla="*/ 162825 w 236368"/>
              <a:gd name="connsiteY58" fmla="*/ 192942 h 269911"/>
              <a:gd name="connsiteX59" fmla="*/ 162580 w 236368"/>
              <a:gd name="connsiteY59" fmla="*/ 192698 h 269911"/>
              <a:gd name="connsiteX60" fmla="*/ 162580 w 236368"/>
              <a:gd name="connsiteY60" fmla="*/ 192698 h 269911"/>
              <a:gd name="connsiteX61" fmla="*/ 162090 w 236368"/>
              <a:gd name="connsiteY61" fmla="*/ 192453 h 269911"/>
              <a:gd name="connsiteX62" fmla="*/ 162090 w 236368"/>
              <a:gd name="connsiteY62" fmla="*/ 192453 h 269911"/>
              <a:gd name="connsiteX63" fmla="*/ 161600 w 236368"/>
              <a:gd name="connsiteY63" fmla="*/ 192208 h 269911"/>
              <a:gd name="connsiteX64" fmla="*/ 161600 w 236368"/>
              <a:gd name="connsiteY64" fmla="*/ 192208 h 269911"/>
              <a:gd name="connsiteX65" fmla="*/ 161110 w 236368"/>
              <a:gd name="connsiteY65" fmla="*/ 191963 h 269911"/>
              <a:gd name="connsiteX66" fmla="*/ 161110 w 236368"/>
              <a:gd name="connsiteY66" fmla="*/ 191963 h 269911"/>
              <a:gd name="connsiteX67" fmla="*/ 138820 w 236368"/>
              <a:gd name="connsiteY67" fmla="*/ 161102 h 269911"/>
              <a:gd name="connsiteX68" fmla="*/ 194177 w 236368"/>
              <a:gd name="connsiteY68" fmla="*/ 104033 h 269911"/>
              <a:gd name="connsiteX69" fmla="*/ 236307 w 236368"/>
              <a:gd name="connsiteY69" fmla="*/ 40597 h 269911"/>
              <a:gd name="connsiteX70" fmla="*/ 230428 w 236368"/>
              <a:gd name="connsiteY70" fmla="*/ 34719 h 269911"/>
              <a:gd name="connsiteX71" fmla="*/ 229449 w 236368"/>
              <a:gd name="connsiteY71" fmla="*/ 35208 h 269911"/>
              <a:gd name="connsiteX72" fmla="*/ 153517 w 236368"/>
              <a:gd name="connsiteY72" fmla="*/ 66559 h 269911"/>
              <a:gd name="connsiteX73" fmla="*/ 148618 w 236368"/>
              <a:gd name="connsiteY73" fmla="*/ 62396 h 269911"/>
              <a:gd name="connsiteX74" fmla="*/ 130737 w 236368"/>
              <a:gd name="connsiteY74" fmla="*/ 59701 h 269911"/>
              <a:gd name="connsiteX75" fmla="*/ 122654 w 236368"/>
              <a:gd name="connsiteY75" fmla="*/ 43291 h 269911"/>
              <a:gd name="connsiteX76" fmla="*/ 117266 w 236368"/>
              <a:gd name="connsiteY76" fmla="*/ 40107 h 269911"/>
              <a:gd name="connsiteX77" fmla="*/ 111877 w 236368"/>
              <a:gd name="connsiteY77" fmla="*/ 43291 h 269911"/>
              <a:gd name="connsiteX78" fmla="*/ 103794 w 236368"/>
              <a:gd name="connsiteY78" fmla="*/ 59701 h 269911"/>
              <a:gd name="connsiteX79" fmla="*/ 85913 w 236368"/>
              <a:gd name="connsiteY79" fmla="*/ 62396 h 269911"/>
              <a:gd name="connsiteX80" fmla="*/ 81014 w 236368"/>
              <a:gd name="connsiteY80" fmla="*/ 66559 h 269911"/>
              <a:gd name="connsiteX81" fmla="*/ 82729 w 236368"/>
              <a:gd name="connsiteY81" fmla="*/ 72927 h 269911"/>
              <a:gd name="connsiteX82" fmla="*/ 95711 w 236368"/>
              <a:gd name="connsiteY82" fmla="*/ 85664 h 269911"/>
              <a:gd name="connsiteX83" fmla="*/ 92771 w 236368"/>
              <a:gd name="connsiteY83" fmla="*/ 103544 h 269911"/>
              <a:gd name="connsiteX84" fmla="*/ 95221 w 236368"/>
              <a:gd name="connsiteY84" fmla="*/ 109422 h 269911"/>
              <a:gd name="connsiteX85" fmla="*/ 101589 w 236368"/>
              <a:gd name="connsiteY85" fmla="*/ 109912 h 269911"/>
              <a:gd name="connsiteX86" fmla="*/ 117755 w 236368"/>
              <a:gd name="connsiteY86" fmla="*/ 101584 h 269911"/>
              <a:gd name="connsiteX87" fmla="*/ 133922 w 236368"/>
              <a:gd name="connsiteY87" fmla="*/ 109912 h 269911"/>
              <a:gd name="connsiteX88" fmla="*/ 136616 w 236368"/>
              <a:gd name="connsiteY88" fmla="*/ 110646 h 269911"/>
              <a:gd name="connsiteX89" fmla="*/ 140045 w 236368"/>
              <a:gd name="connsiteY89" fmla="*/ 109667 h 269911"/>
              <a:gd name="connsiteX90" fmla="*/ 142494 w 236368"/>
              <a:gd name="connsiteY90" fmla="*/ 103788 h 269911"/>
              <a:gd name="connsiteX91" fmla="*/ 139555 w 236368"/>
              <a:gd name="connsiteY91" fmla="*/ 85909 h 269911"/>
              <a:gd name="connsiteX92" fmla="*/ 152537 w 236368"/>
              <a:gd name="connsiteY92" fmla="*/ 73172 h 269911"/>
              <a:gd name="connsiteX93" fmla="*/ 154252 w 236368"/>
              <a:gd name="connsiteY93" fmla="*/ 66804 h 269911"/>
              <a:gd name="connsiteX94" fmla="*/ 154252 w 236368"/>
              <a:gd name="connsiteY94" fmla="*/ 66559 h 269911"/>
              <a:gd name="connsiteX95" fmla="*/ 128288 w 236368"/>
              <a:gd name="connsiteY95" fmla="*/ 79051 h 269911"/>
              <a:gd name="connsiteX96" fmla="*/ 126573 w 236368"/>
              <a:gd name="connsiteY96" fmla="*/ 84439 h 269911"/>
              <a:gd name="connsiteX97" fmla="*/ 128288 w 236368"/>
              <a:gd name="connsiteY97" fmla="*/ 93501 h 269911"/>
              <a:gd name="connsiteX98" fmla="*/ 120205 w 236368"/>
              <a:gd name="connsiteY98" fmla="*/ 89093 h 269911"/>
              <a:gd name="connsiteX99" fmla="*/ 117510 w 236368"/>
              <a:gd name="connsiteY99" fmla="*/ 88358 h 269911"/>
              <a:gd name="connsiteX100" fmla="*/ 114816 w 236368"/>
              <a:gd name="connsiteY100" fmla="*/ 89093 h 269911"/>
              <a:gd name="connsiteX101" fmla="*/ 106733 w 236368"/>
              <a:gd name="connsiteY101" fmla="*/ 93501 h 269911"/>
              <a:gd name="connsiteX102" fmla="*/ 108448 w 236368"/>
              <a:gd name="connsiteY102" fmla="*/ 84439 h 269911"/>
              <a:gd name="connsiteX103" fmla="*/ 106733 w 236368"/>
              <a:gd name="connsiteY103" fmla="*/ 79051 h 269911"/>
              <a:gd name="connsiteX104" fmla="*/ 100120 w 236368"/>
              <a:gd name="connsiteY104" fmla="*/ 72683 h 269911"/>
              <a:gd name="connsiteX105" fmla="*/ 109182 w 236368"/>
              <a:gd name="connsiteY105" fmla="*/ 71213 h 269911"/>
              <a:gd name="connsiteX106" fmla="*/ 113836 w 236368"/>
              <a:gd name="connsiteY106" fmla="*/ 68029 h 269911"/>
              <a:gd name="connsiteX107" fmla="*/ 118000 w 236368"/>
              <a:gd name="connsiteY107" fmla="*/ 59946 h 269911"/>
              <a:gd name="connsiteX108" fmla="*/ 122164 w 236368"/>
              <a:gd name="connsiteY108" fmla="*/ 68029 h 269911"/>
              <a:gd name="connsiteX109" fmla="*/ 126818 w 236368"/>
              <a:gd name="connsiteY109" fmla="*/ 71213 h 269911"/>
              <a:gd name="connsiteX110" fmla="*/ 135881 w 236368"/>
              <a:gd name="connsiteY110" fmla="*/ 72683 h 269911"/>
              <a:gd name="connsiteX111" fmla="*/ 129268 w 236368"/>
              <a:gd name="connsiteY111" fmla="*/ 79051 h 269911"/>
              <a:gd name="connsiteX112" fmla="*/ 128778 w 236368"/>
              <a:gd name="connsiteY112" fmla="*/ 79051 h 269911"/>
              <a:gd name="connsiteX113" fmla="*/ 135881 w 236368"/>
              <a:gd name="connsiteY113" fmla="*/ 238744 h 269911"/>
              <a:gd name="connsiteX114" fmla="*/ 98405 w 236368"/>
              <a:gd name="connsiteY114" fmla="*/ 238744 h 269911"/>
              <a:gd name="connsiteX115" fmla="*/ 92526 w 236368"/>
              <a:gd name="connsiteY115" fmla="*/ 244622 h 269911"/>
              <a:gd name="connsiteX116" fmla="*/ 98405 w 236368"/>
              <a:gd name="connsiteY116" fmla="*/ 250501 h 269911"/>
              <a:gd name="connsiteX117" fmla="*/ 135881 w 236368"/>
              <a:gd name="connsiteY117" fmla="*/ 250501 h 269911"/>
              <a:gd name="connsiteX118" fmla="*/ 141760 w 236368"/>
              <a:gd name="connsiteY118" fmla="*/ 244622 h 269911"/>
              <a:gd name="connsiteX119" fmla="*/ 135881 w 236368"/>
              <a:gd name="connsiteY119" fmla="*/ 238744 h 269911"/>
              <a:gd name="connsiteX120" fmla="*/ 11941 w 236368"/>
              <a:gd name="connsiteY120" fmla="*/ 48190 h 269911"/>
              <a:gd name="connsiteX121" fmla="*/ 39619 w 236368"/>
              <a:gd name="connsiteY121" fmla="*/ 48190 h 269911"/>
              <a:gd name="connsiteX122" fmla="*/ 39619 w 236368"/>
              <a:gd name="connsiteY122" fmla="*/ 88113 h 269911"/>
              <a:gd name="connsiteX123" fmla="*/ 39619 w 236368"/>
              <a:gd name="connsiteY123" fmla="*/ 88113 h 269911"/>
              <a:gd name="connsiteX124" fmla="*/ 39619 w 236368"/>
              <a:gd name="connsiteY124" fmla="*/ 90807 h 269911"/>
              <a:gd name="connsiteX125" fmla="*/ 11941 w 236368"/>
              <a:gd name="connsiteY125" fmla="*/ 47700 h 269911"/>
              <a:gd name="connsiteX126" fmla="*/ 11941 w 236368"/>
              <a:gd name="connsiteY126" fmla="*/ 47945 h 269911"/>
              <a:gd name="connsiteX127" fmla="*/ 174827 w 236368"/>
              <a:gd name="connsiteY127" fmla="*/ 229437 h 269911"/>
              <a:gd name="connsiteX128" fmla="*/ 174827 w 236368"/>
              <a:gd name="connsiteY128" fmla="*/ 259563 h 269911"/>
              <a:gd name="connsiteX129" fmla="*/ 59704 w 236368"/>
              <a:gd name="connsiteY129" fmla="*/ 259563 h 269911"/>
              <a:gd name="connsiteX130" fmla="*/ 59704 w 236368"/>
              <a:gd name="connsiteY130" fmla="*/ 229437 h 269911"/>
              <a:gd name="connsiteX131" fmla="*/ 174827 w 236368"/>
              <a:gd name="connsiteY131" fmla="*/ 229437 h 269911"/>
              <a:gd name="connsiteX132" fmla="*/ 151802 w 236368"/>
              <a:gd name="connsiteY132" fmla="*/ 205189 h 269911"/>
              <a:gd name="connsiteX133" fmla="*/ 151802 w 236368"/>
              <a:gd name="connsiteY133" fmla="*/ 217435 h 269911"/>
              <a:gd name="connsiteX134" fmla="*/ 82729 w 236368"/>
              <a:gd name="connsiteY134" fmla="*/ 217435 h 269911"/>
              <a:gd name="connsiteX135" fmla="*/ 82729 w 236368"/>
              <a:gd name="connsiteY135" fmla="*/ 205189 h 269911"/>
              <a:gd name="connsiteX136" fmla="*/ 151802 w 236368"/>
              <a:gd name="connsiteY136" fmla="*/ 205189 h 269911"/>
              <a:gd name="connsiteX137" fmla="*/ 98650 w 236368"/>
              <a:gd name="connsiteY137" fmla="*/ 192942 h 269911"/>
              <a:gd name="connsiteX138" fmla="*/ 103304 w 236368"/>
              <a:gd name="connsiteY138" fmla="*/ 187064 h 269911"/>
              <a:gd name="connsiteX139" fmla="*/ 109917 w 236368"/>
              <a:gd name="connsiteY139" fmla="*/ 164776 h 269911"/>
              <a:gd name="connsiteX140" fmla="*/ 117021 w 236368"/>
              <a:gd name="connsiteY140" fmla="*/ 165021 h 269911"/>
              <a:gd name="connsiteX141" fmla="*/ 124614 w 236368"/>
              <a:gd name="connsiteY141" fmla="*/ 164776 h 269911"/>
              <a:gd name="connsiteX142" fmla="*/ 135881 w 236368"/>
              <a:gd name="connsiteY142" fmla="*/ 193187 h 269911"/>
              <a:gd name="connsiteX143" fmla="*/ 99140 w 236368"/>
              <a:gd name="connsiteY143" fmla="*/ 193187 h 269911"/>
              <a:gd name="connsiteX144" fmla="*/ 98895 w 236368"/>
              <a:gd name="connsiteY144" fmla="*/ 193187 h 269911"/>
              <a:gd name="connsiteX145" fmla="*/ 181685 w 236368"/>
              <a:gd name="connsiteY145" fmla="*/ 87868 h 269911"/>
              <a:gd name="connsiteX146" fmla="*/ 116531 w 236368"/>
              <a:gd name="connsiteY146" fmla="*/ 153019 h 269911"/>
              <a:gd name="connsiteX147" fmla="*/ 51376 w 236368"/>
              <a:gd name="connsiteY147" fmla="*/ 87868 h 269911"/>
              <a:gd name="connsiteX148" fmla="*/ 51376 w 236368"/>
              <a:gd name="connsiteY148" fmla="*/ 12185 h 269911"/>
              <a:gd name="connsiteX149" fmla="*/ 181440 w 236368"/>
              <a:gd name="connsiteY149" fmla="*/ 12185 h 269911"/>
              <a:gd name="connsiteX150" fmla="*/ 181440 w 236368"/>
              <a:gd name="connsiteY150" fmla="*/ 87868 h 269911"/>
              <a:gd name="connsiteX151" fmla="*/ 181440 w 236368"/>
              <a:gd name="connsiteY151" fmla="*/ 87868 h 269911"/>
              <a:gd name="connsiteX152" fmla="*/ 181440 w 236368"/>
              <a:gd name="connsiteY152" fmla="*/ 87868 h 269911"/>
              <a:gd name="connsiteX153" fmla="*/ 193687 w 236368"/>
              <a:gd name="connsiteY153" fmla="*/ 90807 h 269911"/>
              <a:gd name="connsiteX154" fmla="*/ 193687 w 236368"/>
              <a:gd name="connsiteY154" fmla="*/ 88113 h 269911"/>
              <a:gd name="connsiteX155" fmla="*/ 193687 w 236368"/>
              <a:gd name="connsiteY155" fmla="*/ 88113 h 269911"/>
              <a:gd name="connsiteX156" fmla="*/ 193687 w 236368"/>
              <a:gd name="connsiteY156" fmla="*/ 48190 h 269911"/>
              <a:gd name="connsiteX157" fmla="*/ 221365 w 236368"/>
              <a:gd name="connsiteY157" fmla="*/ 48190 h 269911"/>
              <a:gd name="connsiteX158" fmla="*/ 193687 w 236368"/>
              <a:gd name="connsiteY158" fmla="*/ 91297 h 269911"/>
              <a:gd name="connsiteX159" fmla="*/ 193687 w 236368"/>
              <a:gd name="connsiteY159" fmla="*/ 91052 h 26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236368" h="269911">
                <a:moveTo>
                  <a:pt x="228224" y="35698"/>
                </a:moveTo>
                <a:lnTo>
                  <a:pt x="193932" y="35698"/>
                </a:lnTo>
                <a:lnTo>
                  <a:pt x="193932" y="6062"/>
                </a:lnTo>
                <a:cubicBezTo>
                  <a:pt x="193932" y="2878"/>
                  <a:pt x="191238" y="184"/>
                  <a:pt x="188053" y="184"/>
                </a:cubicBezTo>
                <a:lnTo>
                  <a:pt x="45988" y="184"/>
                </a:lnTo>
                <a:cubicBezTo>
                  <a:pt x="42803" y="184"/>
                  <a:pt x="40109" y="2878"/>
                  <a:pt x="40109" y="6062"/>
                </a:cubicBezTo>
                <a:lnTo>
                  <a:pt x="40109" y="35698"/>
                </a:lnTo>
                <a:lnTo>
                  <a:pt x="6062" y="35698"/>
                </a:lnTo>
                <a:cubicBezTo>
                  <a:pt x="2878" y="35698"/>
                  <a:pt x="184" y="38393"/>
                  <a:pt x="184" y="41577"/>
                </a:cubicBezTo>
                <a:cubicBezTo>
                  <a:pt x="184" y="69254"/>
                  <a:pt x="17085" y="94481"/>
                  <a:pt x="42314" y="105013"/>
                </a:cubicBezTo>
                <a:cubicBezTo>
                  <a:pt x="48927" y="133180"/>
                  <a:pt x="70727" y="155223"/>
                  <a:pt x="98160" y="162081"/>
                </a:cubicBezTo>
                <a:cubicBezTo>
                  <a:pt x="99140" y="176287"/>
                  <a:pt x="89832" y="189269"/>
                  <a:pt x="75870" y="192698"/>
                </a:cubicBezTo>
                <a:cubicBezTo>
                  <a:pt x="75870" y="192698"/>
                  <a:pt x="75870" y="192698"/>
                  <a:pt x="75626" y="192698"/>
                </a:cubicBezTo>
                <a:cubicBezTo>
                  <a:pt x="75626" y="192698"/>
                  <a:pt x="75381" y="192698"/>
                  <a:pt x="75381" y="192698"/>
                </a:cubicBezTo>
                <a:cubicBezTo>
                  <a:pt x="75381" y="192698"/>
                  <a:pt x="75136" y="192698"/>
                  <a:pt x="75136" y="192698"/>
                </a:cubicBezTo>
                <a:cubicBezTo>
                  <a:pt x="75136" y="192698"/>
                  <a:pt x="74891" y="192698"/>
                  <a:pt x="74891" y="192698"/>
                </a:cubicBezTo>
                <a:cubicBezTo>
                  <a:pt x="74891" y="192698"/>
                  <a:pt x="74646" y="192698"/>
                  <a:pt x="74646" y="192942"/>
                </a:cubicBezTo>
                <a:cubicBezTo>
                  <a:pt x="74646" y="192942"/>
                  <a:pt x="74401" y="192942"/>
                  <a:pt x="74401" y="192942"/>
                </a:cubicBezTo>
                <a:cubicBezTo>
                  <a:pt x="74401" y="192942"/>
                  <a:pt x="74156" y="192942"/>
                  <a:pt x="74156" y="193187"/>
                </a:cubicBezTo>
                <a:cubicBezTo>
                  <a:pt x="74156" y="193187"/>
                  <a:pt x="74156" y="193187"/>
                  <a:pt x="73911" y="193187"/>
                </a:cubicBezTo>
                <a:cubicBezTo>
                  <a:pt x="73911" y="193187"/>
                  <a:pt x="73666" y="193432"/>
                  <a:pt x="73666" y="193432"/>
                </a:cubicBezTo>
                <a:cubicBezTo>
                  <a:pt x="73666" y="193432"/>
                  <a:pt x="73666" y="193432"/>
                  <a:pt x="73421" y="193432"/>
                </a:cubicBezTo>
                <a:cubicBezTo>
                  <a:pt x="73421" y="193432"/>
                  <a:pt x="73176" y="193677"/>
                  <a:pt x="73176" y="193677"/>
                </a:cubicBezTo>
                <a:cubicBezTo>
                  <a:pt x="73176" y="193677"/>
                  <a:pt x="73176" y="193677"/>
                  <a:pt x="72931" y="193922"/>
                </a:cubicBezTo>
                <a:cubicBezTo>
                  <a:pt x="72931" y="193922"/>
                  <a:pt x="72686" y="194167"/>
                  <a:pt x="72686" y="194167"/>
                </a:cubicBezTo>
                <a:cubicBezTo>
                  <a:pt x="72686" y="194167"/>
                  <a:pt x="72686" y="194167"/>
                  <a:pt x="72441" y="194412"/>
                </a:cubicBezTo>
                <a:cubicBezTo>
                  <a:pt x="72441" y="194412"/>
                  <a:pt x="72196" y="194657"/>
                  <a:pt x="72196" y="194657"/>
                </a:cubicBezTo>
                <a:cubicBezTo>
                  <a:pt x="72196" y="194657"/>
                  <a:pt x="72196" y="194657"/>
                  <a:pt x="71951" y="194902"/>
                </a:cubicBezTo>
                <a:cubicBezTo>
                  <a:pt x="71951" y="194902"/>
                  <a:pt x="71951" y="195147"/>
                  <a:pt x="71706" y="195147"/>
                </a:cubicBezTo>
                <a:cubicBezTo>
                  <a:pt x="71706" y="195147"/>
                  <a:pt x="71706" y="195392"/>
                  <a:pt x="71706" y="195392"/>
                </a:cubicBezTo>
                <a:cubicBezTo>
                  <a:pt x="71706" y="195392"/>
                  <a:pt x="71706" y="195637"/>
                  <a:pt x="71462" y="195637"/>
                </a:cubicBezTo>
                <a:cubicBezTo>
                  <a:pt x="71462" y="195637"/>
                  <a:pt x="71462" y="195882"/>
                  <a:pt x="71462" y="195882"/>
                </a:cubicBezTo>
                <a:cubicBezTo>
                  <a:pt x="71462" y="195882"/>
                  <a:pt x="71462" y="196127"/>
                  <a:pt x="71462" y="196127"/>
                </a:cubicBezTo>
                <a:cubicBezTo>
                  <a:pt x="71462" y="196127"/>
                  <a:pt x="71462" y="196371"/>
                  <a:pt x="71462" y="196371"/>
                </a:cubicBezTo>
                <a:cubicBezTo>
                  <a:pt x="71462" y="196371"/>
                  <a:pt x="71462" y="196616"/>
                  <a:pt x="71462" y="196616"/>
                </a:cubicBezTo>
                <a:cubicBezTo>
                  <a:pt x="71462" y="196616"/>
                  <a:pt x="71462" y="196616"/>
                  <a:pt x="71462" y="196861"/>
                </a:cubicBezTo>
                <a:cubicBezTo>
                  <a:pt x="71462" y="197106"/>
                  <a:pt x="71462" y="197106"/>
                  <a:pt x="71462" y="197351"/>
                </a:cubicBezTo>
                <a:cubicBezTo>
                  <a:pt x="71462" y="197351"/>
                  <a:pt x="71462" y="197351"/>
                  <a:pt x="71462" y="197351"/>
                </a:cubicBezTo>
                <a:cubicBezTo>
                  <a:pt x="71462" y="197596"/>
                  <a:pt x="71462" y="197596"/>
                  <a:pt x="71462" y="197841"/>
                </a:cubicBezTo>
                <a:cubicBezTo>
                  <a:pt x="71462" y="197841"/>
                  <a:pt x="71462" y="197841"/>
                  <a:pt x="71462" y="197841"/>
                </a:cubicBezTo>
                <a:lnTo>
                  <a:pt x="71462" y="197841"/>
                </a:lnTo>
                <a:cubicBezTo>
                  <a:pt x="71462" y="197841"/>
                  <a:pt x="71462" y="197841"/>
                  <a:pt x="71462" y="197841"/>
                </a:cubicBezTo>
                <a:lnTo>
                  <a:pt x="71462" y="215721"/>
                </a:lnTo>
                <a:lnTo>
                  <a:pt x="54561" y="215721"/>
                </a:lnTo>
                <a:cubicBezTo>
                  <a:pt x="51376" y="215721"/>
                  <a:pt x="48682" y="218415"/>
                  <a:pt x="48682" y="221599"/>
                </a:cubicBezTo>
                <a:lnTo>
                  <a:pt x="48682" y="263972"/>
                </a:lnTo>
                <a:cubicBezTo>
                  <a:pt x="48682" y="267156"/>
                  <a:pt x="51376" y="269850"/>
                  <a:pt x="54561" y="269850"/>
                </a:cubicBezTo>
                <a:lnTo>
                  <a:pt x="181930" y="269850"/>
                </a:lnTo>
                <a:cubicBezTo>
                  <a:pt x="185114" y="269850"/>
                  <a:pt x="187809" y="267156"/>
                  <a:pt x="187809" y="263972"/>
                </a:cubicBezTo>
                <a:lnTo>
                  <a:pt x="187809" y="221599"/>
                </a:lnTo>
                <a:cubicBezTo>
                  <a:pt x="187809" y="218415"/>
                  <a:pt x="185114" y="215721"/>
                  <a:pt x="181930" y="215721"/>
                </a:cubicBezTo>
                <a:lnTo>
                  <a:pt x="165029" y="215721"/>
                </a:lnTo>
                <a:lnTo>
                  <a:pt x="165029" y="197596"/>
                </a:lnTo>
                <a:cubicBezTo>
                  <a:pt x="165029" y="195882"/>
                  <a:pt x="164539" y="194657"/>
                  <a:pt x="163314" y="193432"/>
                </a:cubicBezTo>
                <a:cubicBezTo>
                  <a:pt x="163314" y="193432"/>
                  <a:pt x="163314" y="193432"/>
                  <a:pt x="163314" y="193432"/>
                </a:cubicBezTo>
                <a:cubicBezTo>
                  <a:pt x="163314" y="193432"/>
                  <a:pt x="163070" y="193187"/>
                  <a:pt x="163070" y="193187"/>
                </a:cubicBezTo>
                <a:cubicBezTo>
                  <a:pt x="163070" y="193187"/>
                  <a:pt x="163070" y="193187"/>
                  <a:pt x="163070" y="193187"/>
                </a:cubicBezTo>
                <a:cubicBezTo>
                  <a:pt x="163070" y="193187"/>
                  <a:pt x="162825" y="192942"/>
                  <a:pt x="162825" y="192942"/>
                </a:cubicBezTo>
                <a:cubicBezTo>
                  <a:pt x="162825" y="192942"/>
                  <a:pt x="162825" y="192942"/>
                  <a:pt x="162825" y="192942"/>
                </a:cubicBezTo>
                <a:cubicBezTo>
                  <a:pt x="162825" y="192942"/>
                  <a:pt x="162580" y="192698"/>
                  <a:pt x="162580" y="192698"/>
                </a:cubicBezTo>
                <a:cubicBezTo>
                  <a:pt x="162580" y="192698"/>
                  <a:pt x="162580" y="192698"/>
                  <a:pt x="162580" y="192698"/>
                </a:cubicBezTo>
                <a:cubicBezTo>
                  <a:pt x="162335" y="192698"/>
                  <a:pt x="162335" y="192453"/>
                  <a:pt x="162090" y="192453"/>
                </a:cubicBezTo>
                <a:cubicBezTo>
                  <a:pt x="162090" y="192453"/>
                  <a:pt x="162090" y="192453"/>
                  <a:pt x="162090" y="192453"/>
                </a:cubicBezTo>
                <a:cubicBezTo>
                  <a:pt x="161845" y="192453"/>
                  <a:pt x="161845" y="192208"/>
                  <a:pt x="161600" y="192208"/>
                </a:cubicBezTo>
                <a:cubicBezTo>
                  <a:pt x="161600" y="192208"/>
                  <a:pt x="161600" y="192208"/>
                  <a:pt x="161600" y="192208"/>
                </a:cubicBezTo>
                <a:cubicBezTo>
                  <a:pt x="161355" y="192208"/>
                  <a:pt x="161355" y="192208"/>
                  <a:pt x="161110" y="191963"/>
                </a:cubicBezTo>
                <a:cubicBezTo>
                  <a:pt x="161110" y="191963"/>
                  <a:pt x="161110" y="191963"/>
                  <a:pt x="161110" y="191963"/>
                </a:cubicBezTo>
                <a:cubicBezTo>
                  <a:pt x="146903" y="188779"/>
                  <a:pt x="137351" y="175308"/>
                  <a:pt x="138820" y="161102"/>
                </a:cubicBezTo>
                <a:cubicBezTo>
                  <a:pt x="166254" y="153754"/>
                  <a:pt x="187564" y="131710"/>
                  <a:pt x="194177" y="104033"/>
                </a:cubicBezTo>
                <a:cubicBezTo>
                  <a:pt x="219406" y="93501"/>
                  <a:pt x="236307" y="68274"/>
                  <a:pt x="236307" y="40597"/>
                </a:cubicBezTo>
                <a:cubicBezTo>
                  <a:pt x="236307" y="37413"/>
                  <a:pt x="233613" y="34719"/>
                  <a:pt x="230428" y="34719"/>
                </a:cubicBezTo>
                <a:lnTo>
                  <a:pt x="229449" y="35208"/>
                </a:lnTo>
                <a:close/>
                <a:moveTo>
                  <a:pt x="153517" y="66559"/>
                </a:moveTo>
                <a:cubicBezTo>
                  <a:pt x="152782" y="64355"/>
                  <a:pt x="150822" y="62640"/>
                  <a:pt x="148618" y="62396"/>
                </a:cubicBezTo>
                <a:lnTo>
                  <a:pt x="130737" y="59701"/>
                </a:lnTo>
                <a:lnTo>
                  <a:pt x="122654" y="43291"/>
                </a:lnTo>
                <a:cubicBezTo>
                  <a:pt x="121674" y="41087"/>
                  <a:pt x="119470" y="40107"/>
                  <a:pt x="117266" y="40107"/>
                </a:cubicBezTo>
                <a:cubicBezTo>
                  <a:pt x="115061" y="40107"/>
                  <a:pt x="112857" y="41577"/>
                  <a:pt x="111877" y="43291"/>
                </a:cubicBezTo>
                <a:lnTo>
                  <a:pt x="103794" y="59701"/>
                </a:lnTo>
                <a:lnTo>
                  <a:pt x="85913" y="62396"/>
                </a:lnTo>
                <a:cubicBezTo>
                  <a:pt x="83709" y="62640"/>
                  <a:pt x="81749" y="64355"/>
                  <a:pt x="81014" y="66559"/>
                </a:cubicBezTo>
                <a:cubicBezTo>
                  <a:pt x="80279" y="68764"/>
                  <a:pt x="81014" y="71213"/>
                  <a:pt x="82729" y="72927"/>
                </a:cubicBezTo>
                <a:lnTo>
                  <a:pt x="95711" y="85664"/>
                </a:lnTo>
                <a:lnTo>
                  <a:pt x="92771" y="103544"/>
                </a:lnTo>
                <a:cubicBezTo>
                  <a:pt x="92526" y="105748"/>
                  <a:pt x="93261" y="108197"/>
                  <a:pt x="95221" y="109422"/>
                </a:cubicBezTo>
                <a:cubicBezTo>
                  <a:pt x="97180" y="110891"/>
                  <a:pt x="99630" y="111136"/>
                  <a:pt x="101589" y="109912"/>
                </a:cubicBezTo>
                <a:lnTo>
                  <a:pt x="117755" y="101584"/>
                </a:lnTo>
                <a:lnTo>
                  <a:pt x="133922" y="109912"/>
                </a:lnTo>
                <a:cubicBezTo>
                  <a:pt x="134656" y="110402"/>
                  <a:pt x="135881" y="110646"/>
                  <a:pt x="136616" y="110646"/>
                </a:cubicBezTo>
                <a:cubicBezTo>
                  <a:pt x="138086" y="110646"/>
                  <a:pt x="139065" y="110402"/>
                  <a:pt x="140045" y="109667"/>
                </a:cubicBezTo>
                <a:cubicBezTo>
                  <a:pt x="142005" y="108197"/>
                  <a:pt x="142739" y="106238"/>
                  <a:pt x="142494" y="103788"/>
                </a:cubicBezTo>
                <a:lnTo>
                  <a:pt x="139555" y="85909"/>
                </a:lnTo>
                <a:lnTo>
                  <a:pt x="152537" y="73172"/>
                </a:lnTo>
                <a:cubicBezTo>
                  <a:pt x="154252" y="71458"/>
                  <a:pt x="154742" y="69009"/>
                  <a:pt x="154252" y="66804"/>
                </a:cubicBezTo>
                <a:lnTo>
                  <a:pt x="154252" y="66559"/>
                </a:lnTo>
                <a:close/>
                <a:moveTo>
                  <a:pt x="128288" y="79051"/>
                </a:moveTo>
                <a:cubicBezTo>
                  <a:pt x="126818" y="80520"/>
                  <a:pt x="126083" y="82480"/>
                  <a:pt x="126573" y="84439"/>
                </a:cubicBezTo>
                <a:lnTo>
                  <a:pt x="128288" y="93501"/>
                </a:lnTo>
                <a:lnTo>
                  <a:pt x="120205" y="89093"/>
                </a:lnTo>
                <a:cubicBezTo>
                  <a:pt x="119470" y="88603"/>
                  <a:pt x="118245" y="88358"/>
                  <a:pt x="117510" y="88358"/>
                </a:cubicBezTo>
                <a:cubicBezTo>
                  <a:pt x="116531" y="88358"/>
                  <a:pt x="115551" y="88603"/>
                  <a:pt x="114816" y="89093"/>
                </a:cubicBezTo>
                <a:lnTo>
                  <a:pt x="106733" y="93501"/>
                </a:lnTo>
                <a:lnTo>
                  <a:pt x="108448" y="84439"/>
                </a:lnTo>
                <a:cubicBezTo>
                  <a:pt x="108693" y="82480"/>
                  <a:pt x="108203" y="80275"/>
                  <a:pt x="106733" y="79051"/>
                </a:cubicBezTo>
                <a:lnTo>
                  <a:pt x="100120" y="72683"/>
                </a:lnTo>
                <a:lnTo>
                  <a:pt x="109182" y="71213"/>
                </a:lnTo>
                <a:cubicBezTo>
                  <a:pt x="111142" y="70968"/>
                  <a:pt x="113102" y="69498"/>
                  <a:pt x="113836" y="68029"/>
                </a:cubicBezTo>
                <a:lnTo>
                  <a:pt x="118000" y="59946"/>
                </a:lnTo>
                <a:lnTo>
                  <a:pt x="122164" y="68029"/>
                </a:lnTo>
                <a:cubicBezTo>
                  <a:pt x="122899" y="69988"/>
                  <a:pt x="124859" y="70968"/>
                  <a:pt x="126818" y="71213"/>
                </a:cubicBezTo>
                <a:lnTo>
                  <a:pt x="135881" y="72683"/>
                </a:lnTo>
                <a:lnTo>
                  <a:pt x="129268" y="79051"/>
                </a:lnTo>
                <a:lnTo>
                  <a:pt x="128778" y="79051"/>
                </a:lnTo>
                <a:close/>
                <a:moveTo>
                  <a:pt x="135881" y="238744"/>
                </a:moveTo>
                <a:lnTo>
                  <a:pt x="98405" y="238744"/>
                </a:lnTo>
                <a:cubicBezTo>
                  <a:pt x="95221" y="238744"/>
                  <a:pt x="92526" y="241438"/>
                  <a:pt x="92526" y="244622"/>
                </a:cubicBezTo>
                <a:cubicBezTo>
                  <a:pt x="92526" y="247806"/>
                  <a:pt x="95221" y="250501"/>
                  <a:pt x="98405" y="250501"/>
                </a:cubicBezTo>
                <a:lnTo>
                  <a:pt x="135881" y="250501"/>
                </a:lnTo>
                <a:cubicBezTo>
                  <a:pt x="139065" y="250501"/>
                  <a:pt x="141760" y="247806"/>
                  <a:pt x="141760" y="244622"/>
                </a:cubicBezTo>
                <a:cubicBezTo>
                  <a:pt x="141760" y="241438"/>
                  <a:pt x="139065" y="238744"/>
                  <a:pt x="135881" y="238744"/>
                </a:cubicBezTo>
                <a:close/>
                <a:moveTo>
                  <a:pt x="11941" y="48190"/>
                </a:moveTo>
                <a:lnTo>
                  <a:pt x="39619" y="48190"/>
                </a:lnTo>
                <a:lnTo>
                  <a:pt x="39619" y="88113"/>
                </a:lnTo>
                <a:cubicBezTo>
                  <a:pt x="39619" y="88113"/>
                  <a:pt x="39619" y="88113"/>
                  <a:pt x="39619" y="88113"/>
                </a:cubicBezTo>
                <a:cubicBezTo>
                  <a:pt x="39619" y="88848"/>
                  <a:pt x="39619" y="90072"/>
                  <a:pt x="39619" y="90807"/>
                </a:cubicBezTo>
                <a:cubicBezTo>
                  <a:pt x="24188" y="81745"/>
                  <a:pt x="13655" y="65825"/>
                  <a:pt x="11941" y="47700"/>
                </a:cubicBezTo>
                <a:lnTo>
                  <a:pt x="11941" y="47945"/>
                </a:lnTo>
                <a:close/>
                <a:moveTo>
                  <a:pt x="174827" y="229437"/>
                </a:moveTo>
                <a:lnTo>
                  <a:pt x="174827" y="259563"/>
                </a:lnTo>
                <a:lnTo>
                  <a:pt x="59704" y="259563"/>
                </a:lnTo>
                <a:lnTo>
                  <a:pt x="59704" y="229437"/>
                </a:lnTo>
                <a:lnTo>
                  <a:pt x="174827" y="229437"/>
                </a:lnTo>
                <a:close/>
                <a:moveTo>
                  <a:pt x="151802" y="205189"/>
                </a:moveTo>
                <a:lnTo>
                  <a:pt x="151802" y="217435"/>
                </a:lnTo>
                <a:lnTo>
                  <a:pt x="82729" y="217435"/>
                </a:lnTo>
                <a:lnTo>
                  <a:pt x="82729" y="205189"/>
                </a:lnTo>
                <a:lnTo>
                  <a:pt x="151802" y="205189"/>
                </a:lnTo>
                <a:close/>
                <a:moveTo>
                  <a:pt x="98650" y="192942"/>
                </a:moveTo>
                <a:cubicBezTo>
                  <a:pt x="100365" y="190983"/>
                  <a:pt x="101834" y="189024"/>
                  <a:pt x="103304" y="187064"/>
                </a:cubicBezTo>
                <a:cubicBezTo>
                  <a:pt x="107713" y="180206"/>
                  <a:pt x="109917" y="172613"/>
                  <a:pt x="109917" y="164776"/>
                </a:cubicBezTo>
                <a:cubicBezTo>
                  <a:pt x="112122" y="165021"/>
                  <a:pt x="114571" y="165021"/>
                  <a:pt x="117021" y="165021"/>
                </a:cubicBezTo>
                <a:cubicBezTo>
                  <a:pt x="119470" y="165021"/>
                  <a:pt x="122164" y="165021"/>
                  <a:pt x="124614" y="164776"/>
                </a:cubicBezTo>
                <a:cubicBezTo>
                  <a:pt x="124614" y="175308"/>
                  <a:pt x="128778" y="185595"/>
                  <a:pt x="135881" y="193187"/>
                </a:cubicBezTo>
                <a:lnTo>
                  <a:pt x="99140" y="193187"/>
                </a:lnTo>
                <a:lnTo>
                  <a:pt x="98895" y="193187"/>
                </a:lnTo>
                <a:close/>
                <a:moveTo>
                  <a:pt x="181685" y="87868"/>
                </a:moveTo>
                <a:cubicBezTo>
                  <a:pt x="181685" y="123873"/>
                  <a:pt x="152537" y="153019"/>
                  <a:pt x="116531" y="153019"/>
                </a:cubicBezTo>
                <a:cubicBezTo>
                  <a:pt x="80524" y="153019"/>
                  <a:pt x="51376" y="123873"/>
                  <a:pt x="51376" y="87868"/>
                </a:cubicBezTo>
                <a:lnTo>
                  <a:pt x="51376" y="12185"/>
                </a:lnTo>
                <a:lnTo>
                  <a:pt x="181440" y="12185"/>
                </a:lnTo>
                <a:lnTo>
                  <a:pt x="181440" y="87868"/>
                </a:lnTo>
                <a:lnTo>
                  <a:pt x="181440" y="87868"/>
                </a:lnTo>
                <a:lnTo>
                  <a:pt x="181440" y="87868"/>
                </a:lnTo>
                <a:close/>
                <a:moveTo>
                  <a:pt x="193687" y="90807"/>
                </a:moveTo>
                <a:cubicBezTo>
                  <a:pt x="193687" y="90072"/>
                  <a:pt x="193687" y="88848"/>
                  <a:pt x="193687" y="88113"/>
                </a:cubicBezTo>
                <a:cubicBezTo>
                  <a:pt x="193687" y="88113"/>
                  <a:pt x="193687" y="88113"/>
                  <a:pt x="193687" y="88113"/>
                </a:cubicBezTo>
                <a:lnTo>
                  <a:pt x="193687" y="48190"/>
                </a:lnTo>
                <a:lnTo>
                  <a:pt x="221365" y="48190"/>
                </a:lnTo>
                <a:cubicBezTo>
                  <a:pt x="219406" y="66069"/>
                  <a:pt x="209118" y="82235"/>
                  <a:pt x="193687" y="91297"/>
                </a:cubicBezTo>
                <a:lnTo>
                  <a:pt x="193687" y="9105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50957E6-6227-4AF2-8BD1-905DAC58D411}"/>
              </a:ext>
            </a:extLst>
          </p:cNvPr>
          <p:cNvSpPr/>
          <p:nvPr/>
        </p:nvSpPr>
        <p:spPr>
          <a:xfrm>
            <a:off x="993545" y="4289333"/>
            <a:ext cx="328388" cy="311478"/>
          </a:xfrm>
          <a:custGeom>
            <a:avLst/>
            <a:gdLst>
              <a:gd name="connsiteX0" fmla="*/ 130218 w 271394"/>
              <a:gd name="connsiteY0" fmla="*/ 429 h 257419"/>
              <a:gd name="connsiteX1" fmla="*/ 167694 w 271394"/>
              <a:gd name="connsiteY1" fmla="*/ 10961 h 257419"/>
              <a:gd name="connsiteX2" fmla="*/ 193413 w 271394"/>
              <a:gd name="connsiteY2" fmla="*/ 40352 h 257419"/>
              <a:gd name="connsiteX3" fmla="*/ 205415 w 271394"/>
              <a:gd name="connsiteY3" fmla="*/ 84929 h 257419"/>
              <a:gd name="connsiteX4" fmla="*/ 188024 w 271394"/>
              <a:gd name="connsiteY4" fmla="*/ 79785 h 257419"/>
              <a:gd name="connsiteX5" fmla="*/ 184350 w 271394"/>
              <a:gd name="connsiteY5" fmla="*/ 61906 h 257419"/>
              <a:gd name="connsiteX6" fmla="*/ 170878 w 271394"/>
              <a:gd name="connsiteY6" fmla="*/ 35698 h 257419"/>
              <a:gd name="connsiteX7" fmla="*/ 148834 w 271394"/>
              <a:gd name="connsiteY7" fmla="*/ 19043 h 257419"/>
              <a:gd name="connsiteX8" fmla="*/ 134382 w 271394"/>
              <a:gd name="connsiteY8" fmla="*/ 16839 h 257419"/>
              <a:gd name="connsiteX9" fmla="*/ 110868 w 271394"/>
              <a:gd name="connsiteY9" fmla="*/ 22472 h 257419"/>
              <a:gd name="connsiteX10" fmla="*/ 92987 w 271394"/>
              <a:gd name="connsiteY10" fmla="*/ 35208 h 257419"/>
              <a:gd name="connsiteX11" fmla="*/ 74861 w 271394"/>
              <a:gd name="connsiteY11" fmla="*/ 71703 h 257419"/>
              <a:gd name="connsiteX12" fmla="*/ 71677 w 271394"/>
              <a:gd name="connsiteY12" fmla="*/ 104278 h 257419"/>
              <a:gd name="connsiteX13" fmla="*/ 89803 w 271394"/>
              <a:gd name="connsiteY13" fmla="*/ 166490 h 257419"/>
              <a:gd name="connsiteX14" fmla="*/ 100580 w 271394"/>
              <a:gd name="connsiteY14" fmla="*/ 167715 h 257419"/>
              <a:gd name="connsiteX15" fmla="*/ 111358 w 271394"/>
              <a:gd name="connsiteY15" fmla="*/ 179961 h 257419"/>
              <a:gd name="connsiteX16" fmla="*/ 109888 w 271394"/>
              <a:gd name="connsiteY16" fmla="*/ 194167 h 257419"/>
              <a:gd name="connsiteX17" fmla="*/ 96661 w 271394"/>
              <a:gd name="connsiteY17" fmla="*/ 204209 h 257419"/>
              <a:gd name="connsiteX18" fmla="*/ 79025 w 271394"/>
              <a:gd name="connsiteY18" fmla="*/ 198821 h 257419"/>
              <a:gd name="connsiteX19" fmla="*/ 76086 w 271394"/>
              <a:gd name="connsiteY19" fmla="*/ 175308 h 257419"/>
              <a:gd name="connsiteX20" fmla="*/ 57471 w 271394"/>
              <a:gd name="connsiteY20" fmla="*/ 128281 h 257419"/>
              <a:gd name="connsiteX21" fmla="*/ 62124 w 271394"/>
              <a:gd name="connsiteY21" fmla="*/ 56027 h 257419"/>
              <a:gd name="connsiteX22" fmla="*/ 92252 w 271394"/>
              <a:gd name="connsiteY22" fmla="*/ 14145 h 257419"/>
              <a:gd name="connsiteX23" fmla="*/ 129728 w 271394"/>
              <a:gd name="connsiteY23" fmla="*/ 184 h 257419"/>
              <a:gd name="connsiteX24" fmla="*/ 114297 w 271394"/>
              <a:gd name="connsiteY24" fmla="*/ 80275 h 257419"/>
              <a:gd name="connsiteX25" fmla="*/ 134382 w 271394"/>
              <a:gd name="connsiteY25" fmla="*/ 90317 h 257419"/>
              <a:gd name="connsiteX26" fmla="*/ 200271 w 271394"/>
              <a:gd name="connsiteY26" fmla="*/ 102074 h 257419"/>
              <a:gd name="connsiteX27" fmla="*/ 238727 w 271394"/>
              <a:gd name="connsiteY27" fmla="*/ 126812 h 257419"/>
              <a:gd name="connsiteX28" fmla="*/ 266405 w 271394"/>
              <a:gd name="connsiteY28" fmla="*/ 166490 h 257419"/>
              <a:gd name="connsiteX29" fmla="*/ 271304 w 271394"/>
              <a:gd name="connsiteY29" fmla="*/ 197106 h 257419"/>
              <a:gd name="connsiteX30" fmla="*/ 262486 w 271394"/>
              <a:gd name="connsiteY30" fmla="*/ 225518 h 257419"/>
              <a:gd name="connsiteX31" fmla="*/ 226970 w 271394"/>
              <a:gd name="connsiteY31" fmla="*/ 252460 h 257419"/>
              <a:gd name="connsiteX32" fmla="*/ 176022 w 271394"/>
              <a:gd name="connsiteY32" fmla="*/ 254664 h 257419"/>
              <a:gd name="connsiteX33" fmla="*/ 153732 w 271394"/>
              <a:gd name="connsiteY33" fmla="*/ 246827 h 257419"/>
              <a:gd name="connsiteX34" fmla="*/ 169164 w 271394"/>
              <a:gd name="connsiteY34" fmla="*/ 234335 h 257419"/>
              <a:gd name="connsiteX35" fmla="*/ 195617 w 271394"/>
              <a:gd name="connsiteY35" fmla="*/ 241193 h 257419"/>
              <a:gd name="connsiteX36" fmla="*/ 226480 w 271394"/>
              <a:gd name="connsiteY36" fmla="*/ 236785 h 257419"/>
              <a:gd name="connsiteX37" fmla="*/ 244606 w 271394"/>
              <a:gd name="connsiteY37" fmla="*/ 222334 h 257419"/>
              <a:gd name="connsiteX38" fmla="*/ 254158 w 271394"/>
              <a:gd name="connsiteY38" fmla="*/ 203229 h 257419"/>
              <a:gd name="connsiteX39" fmla="*/ 252199 w 271394"/>
              <a:gd name="connsiteY39" fmla="*/ 176042 h 257419"/>
              <a:gd name="connsiteX40" fmla="*/ 225745 w 271394"/>
              <a:gd name="connsiteY40" fmla="*/ 137344 h 257419"/>
              <a:gd name="connsiteX41" fmla="*/ 189004 w 271394"/>
              <a:gd name="connsiteY41" fmla="*/ 115300 h 257419"/>
              <a:gd name="connsiteX42" fmla="*/ 134872 w 271394"/>
              <a:gd name="connsiteY42" fmla="*/ 106483 h 257419"/>
              <a:gd name="connsiteX43" fmla="*/ 123850 w 271394"/>
              <a:gd name="connsiteY43" fmla="*/ 117015 h 257419"/>
              <a:gd name="connsiteX44" fmla="*/ 107928 w 271394"/>
              <a:gd name="connsiteY44" fmla="*/ 115790 h 257419"/>
              <a:gd name="connsiteX45" fmla="*/ 98131 w 271394"/>
              <a:gd name="connsiteY45" fmla="*/ 102809 h 257419"/>
              <a:gd name="connsiteX46" fmla="*/ 100580 w 271394"/>
              <a:gd name="connsiteY46" fmla="*/ 88603 h 257419"/>
              <a:gd name="connsiteX47" fmla="*/ 114052 w 271394"/>
              <a:gd name="connsiteY47" fmla="*/ 79785 h 257419"/>
              <a:gd name="connsiteX48" fmla="*/ 5298 w 271394"/>
              <a:gd name="connsiteY48" fmla="*/ 165021 h 257419"/>
              <a:gd name="connsiteX49" fmla="*/ 40570 w 271394"/>
              <a:gd name="connsiteY49" fmla="*/ 120933 h 257419"/>
              <a:gd name="connsiteX50" fmla="*/ 45223 w 271394"/>
              <a:gd name="connsiteY50" fmla="*/ 138568 h 257419"/>
              <a:gd name="connsiteX51" fmla="*/ 26853 w 271394"/>
              <a:gd name="connsiteY51" fmla="*/ 157918 h 257419"/>
              <a:gd name="connsiteX52" fmla="*/ 15586 w 271394"/>
              <a:gd name="connsiteY52" fmla="*/ 190003 h 257419"/>
              <a:gd name="connsiteX53" fmla="*/ 26853 w 271394"/>
              <a:gd name="connsiteY53" fmla="*/ 222579 h 257419"/>
              <a:gd name="connsiteX54" fmla="*/ 54531 w 271394"/>
              <a:gd name="connsiteY54" fmla="*/ 238989 h 257419"/>
              <a:gd name="connsiteX55" fmla="*/ 112337 w 271394"/>
              <a:gd name="connsiteY55" fmla="*/ 230906 h 257419"/>
              <a:gd name="connsiteX56" fmla="*/ 148099 w 271394"/>
              <a:gd name="connsiteY56" fmla="*/ 207148 h 257419"/>
              <a:gd name="connsiteX57" fmla="*/ 172593 w 271394"/>
              <a:gd name="connsiteY57" fmla="*/ 175063 h 257419"/>
              <a:gd name="connsiteX58" fmla="*/ 166959 w 271394"/>
              <a:gd name="connsiteY58" fmla="*/ 162326 h 257419"/>
              <a:gd name="connsiteX59" fmla="*/ 172103 w 271394"/>
              <a:gd name="connsiteY59" fmla="*/ 148365 h 257419"/>
              <a:gd name="connsiteX60" fmla="*/ 186065 w 271394"/>
              <a:gd name="connsiteY60" fmla="*/ 142242 h 257419"/>
              <a:gd name="connsiteX61" fmla="*/ 201986 w 271394"/>
              <a:gd name="connsiteY61" fmla="*/ 150570 h 257419"/>
              <a:gd name="connsiteX62" fmla="*/ 202476 w 271394"/>
              <a:gd name="connsiteY62" fmla="*/ 171634 h 257419"/>
              <a:gd name="connsiteX63" fmla="*/ 188269 w 271394"/>
              <a:gd name="connsiteY63" fmla="*/ 180696 h 257419"/>
              <a:gd name="connsiteX64" fmla="*/ 160836 w 271394"/>
              <a:gd name="connsiteY64" fmla="*/ 218905 h 257419"/>
              <a:gd name="connsiteX65" fmla="*/ 99600 w 271394"/>
              <a:gd name="connsiteY65" fmla="*/ 253195 h 257419"/>
              <a:gd name="connsiteX66" fmla="*/ 68983 w 271394"/>
              <a:gd name="connsiteY66" fmla="*/ 257359 h 257419"/>
              <a:gd name="connsiteX67" fmla="*/ 19750 w 271394"/>
              <a:gd name="connsiteY67" fmla="*/ 239724 h 257419"/>
              <a:gd name="connsiteX68" fmla="*/ 3828 w 271394"/>
              <a:gd name="connsiteY68" fmla="*/ 214986 h 257419"/>
              <a:gd name="connsiteX69" fmla="*/ 5053 w 271394"/>
              <a:gd name="connsiteY69" fmla="*/ 165266 h 2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71394" h="257419">
                <a:moveTo>
                  <a:pt x="130218" y="429"/>
                </a:moveTo>
                <a:cubicBezTo>
                  <a:pt x="143445" y="-551"/>
                  <a:pt x="156917" y="3613"/>
                  <a:pt x="167694" y="10961"/>
                </a:cubicBezTo>
                <a:cubicBezTo>
                  <a:pt x="178716" y="18308"/>
                  <a:pt x="187289" y="28840"/>
                  <a:pt x="193413" y="40352"/>
                </a:cubicBezTo>
                <a:cubicBezTo>
                  <a:pt x="200516" y="54068"/>
                  <a:pt x="204190" y="69498"/>
                  <a:pt x="205415" y="84929"/>
                </a:cubicBezTo>
                <a:cubicBezTo>
                  <a:pt x="199781" y="82970"/>
                  <a:pt x="193903" y="81255"/>
                  <a:pt x="188024" y="79785"/>
                </a:cubicBezTo>
                <a:cubicBezTo>
                  <a:pt x="187534" y="73662"/>
                  <a:pt x="186065" y="67539"/>
                  <a:pt x="184350" y="61906"/>
                </a:cubicBezTo>
                <a:cubicBezTo>
                  <a:pt x="181411" y="52598"/>
                  <a:pt x="177002" y="43536"/>
                  <a:pt x="170878" y="35698"/>
                </a:cubicBezTo>
                <a:cubicBezTo>
                  <a:pt x="165245" y="28350"/>
                  <a:pt x="157651" y="22227"/>
                  <a:pt x="148834" y="19043"/>
                </a:cubicBezTo>
                <a:cubicBezTo>
                  <a:pt x="144180" y="17574"/>
                  <a:pt x="139281" y="16839"/>
                  <a:pt x="134382" y="16839"/>
                </a:cubicBezTo>
                <a:cubicBezTo>
                  <a:pt x="126299" y="17329"/>
                  <a:pt x="118216" y="19288"/>
                  <a:pt x="110868" y="22472"/>
                </a:cubicBezTo>
                <a:cubicBezTo>
                  <a:pt x="104254" y="25411"/>
                  <a:pt x="97886" y="29575"/>
                  <a:pt x="92987" y="35208"/>
                </a:cubicBezTo>
                <a:cubicBezTo>
                  <a:pt x="84169" y="45740"/>
                  <a:pt x="78046" y="58232"/>
                  <a:pt x="74861" y="71703"/>
                </a:cubicBezTo>
                <a:cubicBezTo>
                  <a:pt x="72167" y="82235"/>
                  <a:pt x="71432" y="93257"/>
                  <a:pt x="71677" y="104278"/>
                </a:cubicBezTo>
                <a:cubicBezTo>
                  <a:pt x="72167" y="126077"/>
                  <a:pt x="78535" y="147876"/>
                  <a:pt x="89803" y="166490"/>
                </a:cubicBezTo>
                <a:cubicBezTo>
                  <a:pt x="93477" y="166000"/>
                  <a:pt x="97151" y="166245"/>
                  <a:pt x="100580" y="167715"/>
                </a:cubicBezTo>
                <a:cubicBezTo>
                  <a:pt x="105724" y="169919"/>
                  <a:pt x="109888" y="174573"/>
                  <a:pt x="111358" y="179961"/>
                </a:cubicBezTo>
                <a:cubicBezTo>
                  <a:pt x="112827" y="184615"/>
                  <a:pt x="112337" y="189758"/>
                  <a:pt x="109888" y="194167"/>
                </a:cubicBezTo>
                <a:cubicBezTo>
                  <a:pt x="107194" y="199311"/>
                  <a:pt x="102295" y="202985"/>
                  <a:pt x="96661" y="204209"/>
                </a:cubicBezTo>
                <a:cubicBezTo>
                  <a:pt x="90293" y="205679"/>
                  <a:pt x="83434" y="203474"/>
                  <a:pt x="79025" y="198821"/>
                </a:cubicBezTo>
                <a:cubicBezTo>
                  <a:pt x="72902" y="192942"/>
                  <a:pt x="71677" y="182655"/>
                  <a:pt x="76086" y="175308"/>
                </a:cubicBezTo>
                <a:cubicBezTo>
                  <a:pt x="67513" y="160612"/>
                  <a:pt x="61145" y="144692"/>
                  <a:pt x="57471" y="128281"/>
                </a:cubicBezTo>
                <a:cubicBezTo>
                  <a:pt x="52327" y="104523"/>
                  <a:pt x="53796" y="79051"/>
                  <a:pt x="62124" y="56027"/>
                </a:cubicBezTo>
                <a:cubicBezTo>
                  <a:pt x="67758" y="39617"/>
                  <a:pt x="78046" y="24432"/>
                  <a:pt x="92252" y="14145"/>
                </a:cubicBezTo>
                <a:cubicBezTo>
                  <a:pt x="103030" y="6062"/>
                  <a:pt x="116256" y="918"/>
                  <a:pt x="129728" y="184"/>
                </a:cubicBezTo>
                <a:close/>
                <a:moveTo>
                  <a:pt x="114297" y="80275"/>
                </a:moveTo>
                <a:cubicBezTo>
                  <a:pt x="122135" y="78806"/>
                  <a:pt x="130708" y="83214"/>
                  <a:pt x="134382" y="90317"/>
                </a:cubicBezTo>
                <a:cubicBezTo>
                  <a:pt x="156917" y="89583"/>
                  <a:pt x="179696" y="93257"/>
                  <a:pt x="200271" y="102074"/>
                </a:cubicBezTo>
                <a:cubicBezTo>
                  <a:pt x="214478" y="107952"/>
                  <a:pt x="227460" y="116525"/>
                  <a:pt x="238727" y="126812"/>
                </a:cubicBezTo>
                <a:cubicBezTo>
                  <a:pt x="250484" y="137834"/>
                  <a:pt x="261017" y="151060"/>
                  <a:pt x="266405" y="166490"/>
                </a:cubicBezTo>
                <a:cubicBezTo>
                  <a:pt x="270079" y="176287"/>
                  <a:pt x="271794" y="186819"/>
                  <a:pt x="271304" y="197106"/>
                </a:cubicBezTo>
                <a:cubicBezTo>
                  <a:pt x="270814" y="207148"/>
                  <a:pt x="268120" y="217190"/>
                  <a:pt x="262486" y="225518"/>
                </a:cubicBezTo>
                <a:cubicBezTo>
                  <a:pt x="253913" y="238009"/>
                  <a:pt x="241176" y="247317"/>
                  <a:pt x="226970" y="252460"/>
                </a:cubicBezTo>
                <a:cubicBezTo>
                  <a:pt x="210804" y="258338"/>
                  <a:pt x="192678" y="258828"/>
                  <a:pt x="176022" y="254664"/>
                </a:cubicBezTo>
                <a:cubicBezTo>
                  <a:pt x="168429" y="252950"/>
                  <a:pt x="160836" y="250256"/>
                  <a:pt x="153732" y="246827"/>
                </a:cubicBezTo>
                <a:cubicBezTo>
                  <a:pt x="158876" y="242908"/>
                  <a:pt x="164265" y="238744"/>
                  <a:pt x="169164" y="234335"/>
                </a:cubicBezTo>
                <a:cubicBezTo>
                  <a:pt x="177492" y="238009"/>
                  <a:pt x="186554" y="240459"/>
                  <a:pt x="195617" y="241193"/>
                </a:cubicBezTo>
                <a:cubicBezTo>
                  <a:pt x="206150" y="242173"/>
                  <a:pt x="216927" y="241193"/>
                  <a:pt x="226480" y="236785"/>
                </a:cubicBezTo>
                <a:cubicBezTo>
                  <a:pt x="233583" y="233601"/>
                  <a:pt x="239952" y="228457"/>
                  <a:pt x="244606" y="222334"/>
                </a:cubicBezTo>
                <a:cubicBezTo>
                  <a:pt x="249014" y="216701"/>
                  <a:pt x="252444" y="210087"/>
                  <a:pt x="254158" y="203229"/>
                </a:cubicBezTo>
                <a:cubicBezTo>
                  <a:pt x="256363" y="194167"/>
                  <a:pt x="255383" y="184615"/>
                  <a:pt x="252199" y="176042"/>
                </a:cubicBezTo>
                <a:cubicBezTo>
                  <a:pt x="247055" y="161102"/>
                  <a:pt x="237747" y="147876"/>
                  <a:pt x="225745" y="137344"/>
                </a:cubicBezTo>
                <a:cubicBezTo>
                  <a:pt x="214968" y="128036"/>
                  <a:pt x="202231" y="120689"/>
                  <a:pt x="189004" y="115300"/>
                </a:cubicBezTo>
                <a:cubicBezTo>
                  <a:pt x="171858" y="108442"/>
                  <a:pt x="153242" y="105503"/>
                  <a:pt x="134872" y="106483"/>
                </a:cubicBezTo>
                <a:cubicBezTo>
                  <a:pt x="132667" y="111381"/>
                  <a:pt x="128748" y="115300"/>
                  <a:pt x="123850" y="117015"/>
                </a:cubicBezTo>
                <a:cubicBezTo>
                  <a:pt x="118706" y="118974"/>
                  <a:pt x="112827" y="118484"/>
                  <a:pt x="107928" y="115790"/>
                </a:cubicBezTo>
                <a:cubicBezTo>
                  <a:pt x="103030" y="113096"/>
                  <a:pt x="99355" y="108197"/>
                  <a:pt x="98131" y="102809"/>
                </a:cubicBezTo>
                <a:cubicBezTo>
                  <a:pt x="97151" y="97910"/>
                  <a:pt x="98131" y="92767"/>
                  <a:pt x="100580" y="88603"/>
                </a:cubicBezTo>
                <a:cubicBezTo>
                  <a:pt x="103519" y="83949"/>
                  <a:pt x="108418" y="80520"/>
                  <a:pt x="114052" y="79785"/>
                </a:cubicBezTo>
                <a:close/>
                <a:moveTo>
                  <a:pt x="5298" y="165021"/>
                </a:moveTo>
                <a:cubicBezTo>
                  <a:pt x="11912" y="146896"/>
                  <a:pt x="25138" y="132200"/>
                  <a:pt x="40570" y="120933"/>
                </a:cubicBezTo>
                <a:cubicBezTo>
                  <a:pt x="41794" y="126812"/>
                  <a:pt x="43264" y="132690"/>
                  <a:pt x="45223" y="138568"/>
                </a:cubicBezTo>
                <a:cubicBezTo>
                  <a:pt x="38120" y="143957"/>
                  <a:pt x="31997" y="150570"/>
                  <a:pt x="26853" y="157918"/>
                </a:cubicBezTo>
                <a:cubicBezTo>
                  <a:pt x="20240" y="167470"/>
                  <a:pt x="15831" y="178492"/>
                  <a:pt x="15586" y="190003"/>
                </a:cubicBezTo>
                <a:cubicBezTo>
                  <a:pt x="15341" y="201760"/>
                  <a:pt x="19750" y="213272"/>
                  <a:pt x="26853" y="222579"/>
                </a:cubicBezTo>
                <a:cubicBezTo>
                  <a:pt x="33711" y="231151"/>
                  <a:pt x="43999" y="236785"/>
                  <a:pt x="54531" y="238989"/>
                </a:cubicBezTo>
                <a:cubicBezTo>
                  <a:pt x="74127" y="242908"/>
                  <a:pt x="94457" y="239479"/>
                  <a:pt x="112337" y="230906"/>
                </a:cubicBezTo>
                <a:cubicBezTo>
                  <a:pt x="125074" y="224538"/>
                  <a:pt x="137321" y="216945"/>
                  <a:pt x="148099" y="207148"/>
                </a:cubicBezTo>
                <a:cubicBezTo>
                  <a:pt x="158141" y="198086"/>
                  <a:pt x="166469" y="187064"/>
                  <a:pt x="172593" y="175063"/>
                </a:cubicBezTo>
                <a:cubicBezTo>
                  <a:pt x="169164" y="171634"/>
                  <a:pt x="167204" y="166980"/>
                  <a:pt x="166959" y="162326"/>
                </a:cubicBezTo>
                <a:cubicBezTo>
                  <a:pt x="166714" y="157183"/>
                  <a:pt x="168674" y="152039"/>
                  <a:pt x="172103" y="148365"/>
                </a:cubicBezTo>
                <a:cubicBezTo>
                  <a:pt x="175777" y="144447"/>
                  <a:pt x="180921" y="142242"/>
                  <a:pt x="186065" y="142242"/>
                </a:cubicBezTo>
                <a:cubicBezTo>
                  <a:pt x="192433" y="142242"/>
                  <a:pt x="198557" y="145426"/>
                  <a:pt x="201986" y="150570"/>
                </a:cubicBezTo>
                <a:cubicBezTo>
                  <a:pt x="206395" y="156693"/>
                  <a:pt x="206640" y="165266"/>
                  <a:pt x="202476" y="171634"/>
                </a:cubicBezTo>
                <a:cubicBezTo>
                  <a:pt x="199536" y="176532"/>
                  <a:pt x="194148" y="179961"/>
                  <a:pt x="188269" y="180696"/>
                </a:cubicBezTo>
                <a:cubicBezTo>
                  <a:pt x="181411" y="194902"/>
                  <a:pt x="172103" y="207883"/>
                  <a:pt x="160836" y="218905"/>
                </a:cubicBezTo>
                <a:cubicBezTo>
                  <a:pt x="143935" y="235560"/>
                  <a:pt x="122625" y="247072"/>
                  <a:pt x="99600" y="253195"/>
                </a:cubicBezTo>
                <a:cubicBezTo>
                  <a:pt x="89558" y="255889"/>
                  <a:pt x="79515" y="257604"/>
                  <a:pt x="68983" y="257359"/>
                </a:cubicBezTo>
                <a:cubicBezTo>
                  <a:pt x="51347" y="257114"/>
                  <a:pt x="33221" y="251480"/>
                  <a:pt x="19750" y="239724"/>
                </a:cubicBezTo>
                <a:cubicBezTo>
                  <a:pt x="12156" y="233111"/>
                  <a:pt x="6768" y="224293"/>
                  <a:pt x="3828" y="214986"/>
                </a:cubicBezTo>
                <a:cubicBezTo>
                  <a:pt x="-1560" y="199066"/>
                  <a:pt x="-825" y="181186"/>
                  <a:pt x="5053" y="1652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205DF4A-6546-41B4-BDC4-BACEB3949F70}"/>
              </a:ext>
            </a:extLst>
          </p:cNvPr>
          <p:cNvSpPr/>
          <p:nvPr/>
        </p:nvSpPr>
        <p:spPr>
          <a:xfrm>
            <a:off x="6195383" y="3477594"/>
            <a:ext cx="303789" cy="328075"/>
          </a:xfrm>
          <a:custGeom>
            <a:avLst/>
            <a:gdLst>
              <a:gd name="connsiteX0" fmla="*/ 137351 w 251064"/>
              <a:gd name="connsiteY0" fmla="*/ 13410 h 271135"/>
              <a:gd name="connsiteX1" fmla="*/ 174827 w 251064"/>
              <a:gd name="connsiteY1" fmla="*/ 13410 h 271135"/>
              <a:gd name="connsiteX2" fmla="*/ 183889 w 251064"/>
              <a:gd name="connsiteY2" fmla="*/ 14390 h 271135"/>
              <a:gd name="connsiteX3" fmla="*/ 184134 w 251064"/>
              <a:gd name="connsiteY3" fmla="*/ 14390 h 271135"/>
              <a:gd name="connsiteX4" fmla="*/ 191483 w 251064"/>
              <a:gd name="connsiteY4" fmla="*/ 25411 h 271135"/>
              <a:gd name="connsiteX5" fmla="*/ 191483 w 251064"/>
              <a:gd name="connsiteY5" fmla="*/ 117994 h 271135"/>
              <a:gd name="connsiteX6" fmla="*/ 197606 w 251064"/>
              <a:gd name="connsiteY6" fmla="*/ 124852 h 271135"/>
              <a:gd name="connsiteX7" fmla="*/ 204954 w 251064"/>
              <a:gd name="connsiteY7" fmla="*/ 117994 h 271135"/>
              <a:gd name="connsiteX8" fmla="*/ 204954 w 251064"/>
              <a:gd name="connsiteY8" fmla="*/ 24677 h 271135"/>
              <a:gd name="connsiteX9" fmla="*/ 198096 w 251064"/>
              <a:gd name="connsiteY9" fmla="*/ 8021 h 271135"/>
              <a:gd name="connsiteX10" fmla="*/ 178746 w 251064"/>
              <a:gd name="connsiteY10" fmla="*/ 184 h 271135"/>
              <a:gd name="connsiteX11" fmla="*/ 51866 w 251064"/>
              <a:gd name="connsiteY11" fmla="*/ 184 h 271135"/>
              <a:gd name="connsiteX12" fmla="*/ 32761 w 251064"/>
              <a:gd name="connsiteY12" fmla="*/ 7532 h 271135"/>
              <a:gd name="connsiteX13" fmla="*/ 7777 w 251064"/>
              <a:gd name="connsiteY13" fmla="*/ 32514 h 271135"/>
              <a:gd name="connsiteX14" fmla="*/ 184 w 251064"/>
              <a:gd name="connsiteY14" fmla="*/ 50149 h 271135"/>
              <a:gd name="connsiteX15" fmla="*/ 184 w 251064"/>
              <a:gd name="connsiteY15" fmla="*/ 246827 h 271135"/>
              <a:gd name="connsiteX16" fmla="*/ 25413 w 251064"/>
              <a:gd name="connsiteY16" fmla="*/ 271075 h 271135"/>
              <a:gd name="connsiteX17" fmla="*/ 180460 w 251064"/>
              <a:gd name="connsiteY17" fmla="*/ 271075 h 271135"/>
              <a:gd name="connsiteX18" fmla="*/ 204709 w 251064"/>
              <a:gd name="connsiteY18" fmla="*/ 249766 h 271135"/>
              <a:gd name="connsiteX19" fmla="*/ 196381 w 251064"/>
              <a:gd name="connsiteY19" fmla="*/ 242663 h 271135"/>
              <a:gd name="connsiteX20" fmla="*/ 191238 w 251064"/>
              <a:gd name="connsiteY20" fmla="*/ 248541 h 271135"/>
              <a:gd name="connsiteX21" fmla="*/ 179970 w 251064"/>
              <a:gd name="connsiteY21" fmla="*/ 257604 h 271135"/>
              <a:gd name="connsiteX22" fmla="*/ 24678 w 251064"/>
              <a:gd name="connsiteY22" fmla="*/ 257604 h 271135"/>
              <a:gd name="connsiteX23" fmla="*/ 13900 w 251064"/>
              <a:gd name="connsiteY23" fmla="*/ 246827 h 271135"/>
              <a:gd name="connsiteX24" fmla="*/ 13900 w 251064"/>
              <a:gd name="connsiteY24" fmla="*/ 50149 h 271135"/>
              <a:gd name="connsiteX25" fmla="*/ 17330 w 251064"/>
              <a:gd name="connsiteY25" fmla="*/ 42066 h 271135"/>
              <a:gd name="connsiteX26" fmla="*/ 41334 w 251064"/>
              <a:gd name="connsiteY26" fmla="*/ 18063 h 271135"/>
              <a:gd name="connsiteX27" fmla="*/ 50887 w 251064"/>
              <a:gd name="connsiteY27" fmla="*/ 13655 h 271135"/>
              <a:gd name="connsiteX28" fmla="*/ 67542 w 251064"/>
              <a:gd name="connsiteY28" fmla="*/ 13655 h 271135"/>
              <a:gd name="connsiteX29" fmla="*/ 69502 w 251064"/>
              <a:gd name="connsiteY29" fmla="*/ 13655 h 271135"/>
              <a:gd name="connsiteX30" fmla="*/ 69502 w 251064"/>
              <a:gd name="connsiteY30" fmla="*/ 15614 h 271135"/>
              <a:gd name="connsiteX31" fmla="*/ 69502 w 251064"/>
              <a:gd name="connsiteY31" fmla="*/ 33984 h 271135"/>
              <a:gd name="connsiteX32" fmla="*/ 76360 w 251064"/>
              <a:gd name="connsiteY32" fmla="*/ 40352 h 271135"/>
              <a:gd name="connsiteX33" fmla="*/ 128778 w 251064"/>
              <a:gd name="connsiteY33" fmla="*/ 40352 h 271135"/>
              <a:gd name="connsiteX34" fmla="*/ 135636 w 251064"/>
              <a:gd name="connsiteY34" fmla="*/ 33984 h 271135"/>
              <a:gd name="connsiteX35" fmla="*/ 135636 w 251064"/>
              <a:gd name="connsiteY35" fmla="*/ 15614 h 271135"/>
              <a:gd name="connsiteX36" fmla="*/ 135636 w 251064"/>
              <a:gd name="connsiteY36" fmla="*/ 13655 h 271135"/>
              <a:gd name="connsiteX37" fmla="*/ 137596 w 251064"/>
              <a:gd name="connsiteY37" fmla="*/ 13655 h 271135"/>
              <a:gd name="connsiteX38" fmla="*/ 120205 w 251064"/>
              <a:gd name="connsiteY38" fmla="*/ 26636 h 271135"/>
              <a:gd name="connsiteX39" fmla="*/ 84443 w 251064"/>
              <a:gd name="connsiteY39" fmla="*/ 26636 h 271135"/>
              <a:gd name="connsiteX40" fmla="*/ 82484 w 251064"/>
              <a:gd name="connsiteY40" fmla="*/ 26636 h 271135"/>
              <a:gd name="connsiteX41" fmla="*/ 82484 w 251064"/>
              <a:gd name="connsiteY41" fmla="*/ 24677 h 271135"/>
              <a:gd name="connsiteX42" fmla="*/ 82484 w 251064"/>
              <a:gd name="connsiteY42" fmla="*/ 15124 h 271135"/>
              <a:gd name="connsiteX43" fmla="*/ 82484 w 251064"/>
              <a:gd name="connsiteY43" fmla="*/ 13165 h 271135"/>
              <a:gd name="connsiteX44" fmla="*/ 84443 w 251064"/>
              <a:gd name="connsiteY44" fmla="*/ 13165 h 271135"/>
              <a:gd name="connsiteX45" fmla="*/ 120205 w 251064"/>
              <a:gd name="connsiteY45" fmla="*/ 13165 h 271135"/>
              <a:gd name="connsiteX46" fmla="*/ 121919 w 251064"/>
              <a:gd name="connsiteY46" fmla="*/ 13165 h 271135"/>
              <a:gd name="connsiteX47" fmla="*/ 121919 w 251064"/>
              <a:gd name="connsiteY47" fmla="*/ 14879 h 271135"/>
              <a:gd name="connsiteX48" fmla="*/ 121919 w 251064"/>
              <a:gd name="connsiteY48" fmla="*/ 24432 h 271135"/>
              <a:gd name="connsiteX49" fmla="*/ 121919 w 251064"/>
              <a:gd name="connsiteY49" fmla="*/ 26146 h 271135"/>
              <a:gd name="connsiteX50" fmla="*/ 120205 w 251064"/>
              <a:gd name="connsiteY50" fmla="*/ 26146 h 271135"/>
              <a:gd name="connsiteX51" fmla="*/ 173602 w 251064"/>
              <a:gd name="connsiteY51" fmla="*/ 138568 h 271135"/>
              <a:gd name="connsiteX52" fmla="*/ 148128 w 251064"/>
              <a:gd name="connsiteY52" fmla="*/ 181431 h 271135"/>
              <a:gd name="connsiteX53" fmla="*/ 158171 w 251064"/>
              <a:gd name="connsiteY53" fmla="*/ 213516 h 271135"/>
              <a:gd name="connsiteX54" fmla="*/ 199321 w 251064"/>
              <a:gd name="connsiteY54" fmla="*/ 234335 h 271135"/>
              <a:gd name="connsiteX55" fmla="*/ 223570 w 251064"/>
              <a:gd name="connsiteY55" fmla="*/ 228457 h 271135"/>
              <a:gd name="connsiteX56" fmla="*/ 250024 w 251064"/>
              <a:gd name="connsiteY56" fmla="*/ 193187 h 271135"/>
              <a:gd name="connsiteX57" fmla="*/ 247329 w 251064"/>
              <a:gd name="connsiteY57" fmla="*/ 164041 h 271135"/>
              <a:gd name="connsiteX58" fmla="*/ 239491 w 251064"/>
              <a:gd name="connsiteY58" fmla="*/ 162571 h 271135"/>
              <a:gd name="connsiteX59" fmla="*/ 200790 w 251064"/>
              <a:gd name="connsiteY59" fmla="*/ 201270 h 271135"/>
              <a:gd name="connsiteX60" fmla="*/ 199566 w 251064"/>
              <a:gd name="connsiteY60" fmla="*/ 202495 h 271135"/>
              <a:gd name="connsiteX61" fmla="*/ 198341 w 251064"/>
              <a:gd name="connsiteY61" fmla="*/ 201270 h 271135"/>
              <a:gd name="connsiteX62" fmla="*/ 175806 w 251064"/>
              <a:gd name="connsiteY62" fmla="*/ 178737 h 271135"/>
              <a:gd name="connsiteX63" fmla="*/ 174582 w 251064"/>
              <a:gd name="connsiteY63" fmla="*/ 177512 h 271135"/>
              <a:gd name="connsiteX64" fmla="*/ 175806 w 251064"/>
              <a:gd name="connsiteY64" fmla="*/ 176287 h 271135"/>
              <a:gd name="connsiteX65" fmla="*/ 181930 w 251064"/>
              <a:gd name="connsiteY65" fmla="*/ 170164 h 271135"/>
              <a:gd name="connsiteX66" fmla="*/ 183155 w 251064"/>
              <a:gd name="connsiteY66" fmla="*/ 168939 h 271135"/>
              <a:gd name="connsiteX67" fmla="*/ 184379 w 251064"/>
              <a:gd name="connsiteY67" fmla="*/ 170164 h 271135"/>
              <a:gd name="connsiteX68" fmla="*/ 194422 w 251064"/>
              <a:gd name="connsiteY68" fmla="*/ 180206 h 271135"/>
              <a:gd name="connsiteX69" fmla="*/ 202015 w 251064"/>
              <a:gd name="connsiteY69" fmla="*/ 182166 h 271135"/>
              <a:gd name="connsiteX70" fmla="*/ 206424 w 251064"/>
              <a:gd name="connsiteY70" fmla="*/ 178737 h 271135"/>
              <a:gd name="connsiteX71" fmla="*/ 233368 w 251064"/>
              <a:gd name="connsiteY71" fmla="*/ 151794 h 271135"/>
              <a:gd name="connsiteX72" fmla="*/ 233613 w 251064"/>
              <a:gd name="connsiteY72" fmla="*/ 144692 h 271135"/>
              <a:gd name="connsiteX73" fmla="*/ 173847 w 251064"/>
              <a:gd name="connsiteY73" fmla="*/ 138813 h 271135"/>
              <a:gd name="connsiteX74" fmla="*/ 171398 w 251064"/>
              <a:gd name="connsiteY74" fmla="*/ 166000 h 271135"/>
              <a:gd name="connsiteX75" fmla="*/ 164294 w 251064"/>
              <a:gd name="connsiteY75" fmla="*/ 176777 h 271135"/>
              <a:gd name="connsiteX76" fmla="*/ 170908 w 251064"/>
              <a:gd name="connsiteY76" fmla="*/ 187799 h 271135"/>
              <a:gd name="connsiteX77" fmla="*/ 192707 w 251064"/>
              <a:gd name="connsiteY77" fmla="*/ 209598 h 271135"/>
              <a:gd name="connsiteX78" fmla="*/ 205689 w 251064"/>
              <a:gd name="connsiteY78" fmla="*/ 210332 h 271135"/>
              <a:gd name="connsiteX79" fmla="*/ 238021 w 251064"/>
              <a:gd name="connsiteY79" fmla="*/ 178247 h 271135"/>
              <a:gd name="connsiteX80" fmla="*/ 240716 w 251064"/>
              <a:gd name="connsiteY80" fmla="*/ 175553 h 271135"/>
              <a:gd name="connsiteX81" fmla="*/ 240961 w 251064"/>
              <a:gd name="connsiteY81" fmla="*/ 179471 h 271135"/>
              <a:gd name="connsiteX82" fmla="*/ 234837 w 251064"/>
              <a:gd name="connsiteY82" fmla="*/ 205189 h 271135"/>
              <a:gd name="connsiteX83" fmla="*/ 200301 w 251064"/>
              <a:gd name="connsiteY83" fmla="*/ 224783 h 271135"/>
              <a:gd name="connsiteX84" fmla="*/ 171398 w 251064"/>
              <a:gd name="connsiteY84" fmla="*/ 214006 h 271135"/>
              <a:gd name="connsiteX85" fmla="*/ 157926 w 251064"/>
              <a:gd name="connsiteY85" fmla="*/ 183390 h 271135"/>
              <a:gd name="connsiteX86" fmla="*/ 173357 w 251064"/>
              <a:gd name="connsiteY86" fmla="*/ 151060 h 271135"/>
              <a:gd name="connsiteX87" fmla="*/ 220631 w 251064"/>
              <a:gd name="connsiteY87" fmla="*/ 147386 h 271135"/>
              <a:gd name="connsiteX88" fmla="*/ 222590 w 251064"/>
              <a:gd name="connsiteY88" fmla="*/ 148610 h 271135"/>
              <a:gd name="connsiteX89" fmla="*/ 220876 w 251064"/>
              <a:gd name="connsiteY89" fmla="*/ 150325 h 271135"/>
              <a:gd name="connsiteX90" fmla="*/ 200790 w 251064"/>
              <a:gd name="connsiteY90" fmla="*/ 170409 h 271135"/>
              <a:gd name="connsiteX91" fmla="*/ 199566 w 251064"/>
              <a:gd name="connsiteY91" fmla="*/ 171634 h 271135"/>
              <a:gd name="connsiteX92" fmla="*/ 198341 w 251064"/>
              <a:gd name="connsiteY92" fmla="*/ 170409 h 271135"/>
              <a:gd name="connsiteX93" fmla="*/ 189523 w 251064"/>
              <a:gd name="connsiteY93" fmla="*/ 161592 h 271135"/>
              <a:gd name="connsiteX94" fmla="*/ 179970 w 251064"/>
              <a:gd name="connsiteY94" fmla="*/ 159632 h 271135"/>
              <a:gd name="connsiteX95" fmla="*/ 171642 w 251064"/>
              <a:gd name="connsiteY95" fmla="*/ 166490 h 271135"/>
              <a:gd name="connsiteX96" fmla="*/ 107713 w 251064"/>
              <a:gd name="connsiteY96" fmla="*/ 58477 h 271135"/>
              <a:gd name="connsiteX97" fmla="*/ 102569 w 251064"/>
              <a:gd name="connsiteY97" fmla="*/ 59211 h 271135"/>
              <a:gd name="connsiteX98" fmla="*/ 105018 w 251064"/>
              <a:gd name="connsiteY98" fmla="*/ 71948 h 271135"/>
              <a:gd name="connsiteX99" fmla="*/ 162825 w 251064"/>
              <a:gd name="connsiteY99" fmla="*/ 71948 h 271135"/>
              <a:gd name="connsiteX100" fmla="*/ 169438 w 251064"/>
              <a:gd name="connsiteY100" fmla="*/ 63620 h 271135"/>
              <a:gd name="connsiteX101" fmla="*/ 169438 w 251064"/>
              <a:gd name="connsiteY101" fmla="*/ 63620 h 271135"/>
              <a:gd name="connsiteX102" fmla="*/ 169438 w 251064"/>
              <a:gd name="connsiteY102" fmla="*/ 63620 h 271135"/>
              <a:gd name="connsiteX103" fmla="*/ 162825 w 251064"/>
              <a:gd name="connsiteY103" fmla="*/ 58477 h 271135"/>
              <a:gd name="connsiteX104" fmla="*/ 107713 w 251064"/>
              <a:gd name="connsiteY104" fmla="*/ 58477 h 271135"/>
              <a:gd name="connsiteX105" fmla="*/ 42069 w 251064"/>
              <a:gd name="connsiteY105" fmla="*/ 59946 h 271135"/>
              <a:gd name="connsiteX106" fmla="*/ 42069 w 251064"/>
              <a:gd name="connsiteY106" fmla="*/ 59946 h 271135"/>
              <a:gd name="connsiteX107" fmla="*/ 37170 w 251064"/>
              <a:gd name="connsiteY107" fmla="*/ 67294 h 271135"/>
              <a:gd name="connsiteX108" fmla="*/ 37170 w 251064"/>
              <a:gd name="connsiteY108" fmla="*/ 98890 h 271135"/>
              <a:gd name="connsiteX109" fmla="*/ 44273 w 251064"/>
              <a:gd name="connsiteY109" fmla="*/ 105993 h 271135"/>
              <a:gd name="connsiteX110" fmla="*/ 83219 w 251064"/>
              <a:gd name="connsiteY110" fmla="*/ 105993 h 271135"/>
              <a:gd name="connsiteX111" fmla="*/ 89832 w 251064"/>
              <a:gd name="connsiteY111" fmla="*/ 98890 h 271135"/>
              <a:gd name="connsiteX112" fmla="*/ 89832 w 251064"/>
              <a:gd name="connsiteY112" fmla="*/ 68274 h 271135"/>
              <a:gd name="connsiteX113" fmla="*/ 89832 w 251064"/>
              <a:gd name="connsiteY113" fmla="*/ 68029 h 271135"/>
              <a:gd name="connsiteX114" fmla="*/ 88852 w 251064"/>
              <a:gd name="connsiteY114" fmla="*/ 62885 h 271135"/>
              <a:gd name="connsiteX115" fmla="*/ 88852 w 251064"/>
              <a:gd name="connsiteY115" fmla="*/ 62885 h 271135"/>
              <a:gd name="connsiteX116" fmla="*/ 88852 w 251064"/>
              <a:gd name="connsiteY116" fmla="*/ 62885 h 271135"/>
              <a:gd name="connsiteX117" fmla="*/ 79790 w 251064"/>
              <a:gd name="connsiteY117" fmla="*/ 59946 h 271135"/>
              <a:gd name="connsiteX118" fmla="*/ 42559 w 251064"/>
              <a:gd name="connsiteY118" fmla="*/ 60436 h 271135"/>
              <a:gd name="connsiteX119" fmla="*/ 42314 w 251064"/>
              <a:gd name="connsiteY119" fmla="*/ 60436 h 271135"/>
              <a:gd name="connsiteX120" fmla="*/ 50642 w 251064"/>
              <a:gd name="connsiteY120" fmla="*/ 90317 h 271135"/>
              <a:gd name="connsiteX121" fmla="*/ 50642 w 251064"/>
              <a:gd name="connsiteY121" fmla="*/ 74887 h 271135"/>
              <a:gd name="connsiteX122" fmla="*/ 50642 w 251064"/>
              <a:gd name="connsiteY122" fmla="*/ 73172 h 271135"/>
              <a:gd name="connsiteX123" fmla="*/ 52356 w 251064"/>
              <a:gd name="connsiteY123" fmla="*/ 73172 h 271135"/>
              <a:gd name="connsiteX124" fmla="*/ 74401 w 251064"/>
              <a:gd name="connsiteY124" fmla="*/ 73172 h 271135"/>
              <a:gd name="connsiteX125" fmla="*/ 76115 w 251064"/>
              <a:gd name="connsiteY125" fmla="*/ 73172 h 271135"/>
              <a:gd name="connsiteX126" fmla="*/ 76115 w 251064"/>
              <a:gd name="connsiteY126" fmla="*/ 74887 h 271135"/>
              <a:gd name="connsiteX127" fmla="*/ 76115 w 251064"/>
              <a:gd name="connsiteY127" fmla="*/ 90317 h 271135"/>
              <a:gd name="connsiteX128" fmla="*/ 76115 w 251064"/>
              <a:gd name="connsiteY128" fmla="*/ 92277 h 271135"/>
              <a:gd name="connsiteX129" fmla="*/ 74156 w 251064"/>
              <a:gd name="connsiteY129" fmla="*/ 92277 h 271135"/>
              <a:gd name="connsiteX130" fmla="*/ 52111 w 251064"/>
              <a:gd name="connsiteY130" fmla="*/ 92277 h 271135"/>
              <a:gd name="connsiteX131" fmla="*/ 50152 w 251064"/>
              <a:gd name="connsiteY131" fmla="*/ 92277 h 271135"/>
              <a:gd name="connsiteX132" fmla="*/ 50152 w 251064"/>
              <a:gd name="connsiteY132" fmla="*/ 90317 h 271135"/>
              <a:gd name="connsiteX133" fmla="*/ 107713 w 251064"/>
              <a:gd name="connsiteY133" fmla="*/ 91052 h 271135"/>
              <a:gd name="connsiteX134" fmla="*/ 102569 w 251064"/>
              <a:gd name="connsiteY134" fmla="*/ 91787 h 271135"/>
              <a:gd name="connsiteX135" fmla="*/ 105018 w 251064"/>
              <a:gd name="connsiteY135" fmla="*/ 104523 h 271135"/>
              <a:gd name="connsiteX136" fmla="*/ 140290 w 251064"/>
              <a:gd name="connsiteY136" fmla="*/ 104523 h 271135"/>
              <a:gd name="connsiteX137" fmla="*/ 146658 w 251064"/>
              <a:gd name="connsiteY137" fmla="*/ 99135 h 271135"/>
              <a:gd name="connsiteX138" fmla="*/ 139065 w 251064"/>
              <a:gd name="connsiteY138" fmla="*/ 91052 h 271135"/>
              <a:gd name="connsiteX139" fmla="*/ 107713 w 251064"/>
              <a:gd name="connsiteY139" fmla="*/ 91052 h 271135"/>
              <a:gd name="connsiteX140" fmla="*/ 50642 w 251064"/>
              <a:gd name="connsiteY140" fmla="*/ 189758 h 271135"/>
              <a:gd name="connsiteX141" fmla="*/ 50642 w 251064"/>
              <a:gd name="connsiteY141" fmla="*/ 130486 h 271135"/>
              <a:gd name="connsiteX142" fmla="*/ 47457 w 251064"/>
              <a:gd name="connsiteY142" fmla="*/ 120933 h 271135"/>
              <a:gd name="connsiteX143" fmla="*/ 37170 w 251064"/>
              <a:gd name="connsiteY143" fmla="*/ 127057 h 271135"/>
              <a:gd name="connsiteX144" fmla="*/ 37170 w 251064"/>
              <a:gd name="connsiteY144" fmla="*/ 127057 h 271135"/>
              <a:gd name="connsiteX145" fmla="*/ 37170 w 251064"/>
              <a:gd name="connsiteY145" fmla="*/ 127057 h 271135"/>
              <a:gd name="connsiteX146" fmla="*/ 37170 w 251064"/>
              <a:gd name="connsiteY146" fmla="*/ 198331 h 271135"/>
              <a:gd name="connsiteX147" fmla="*/ 44273 w 251064"/>
              <a:gd name="connsiteY147" fmla="*/ 204944 h 271135"/>
              <a:gd name="connsiteX148" fmla="*/ 128288 w 251064"/>
              <a:gd name="connsiteY148" fmla="*/ 204944 h 271135"/>
              <a:gd name="connsiteX149" fmla="*/ 135391 w 251064"/>
              <a:gd name="connsiteY149" fmla="*/ 198331 h 271135"/>
              <a:gd name="connsiteX150" fmla="*/ 128043 w 251064"/>
              <a:gd name="connsiteY150" fmla="*/ 191473 h 271135"/>
              <a:gd name="connsiteX151" fmla="*/ 52356 w 251064"/>
              <a:gd name="connsiteY151" fmla="*/ 191473 h 271135"/>
              <a:gd name="connsiteX152" fmla="*/ 50397 w 251064"/>
              <a:gd name="connsiteY152" fmla="*/ 191473 h 271135"/>
              <a:gd name="connsiteX153" fmla="*/ 50397 w 251064"/>
              <a:gd name="connsiteY153" fmla="*/ 189513 h 271135"/>
              <a:gd name="connsiteX154" fmla="*/ 142005 w 251064"/>
              <a:gd name="connsiteY154" fmla="*/ 128526 h 271135"/>
              <a:gd name="connsiteX155" fmla="*/ 114081 w 251064"/>
              <a:gd name="connsiteY155" fmla="*/ 158408 h 271135"/>
              <a:gd name="connsiteX156" fmla="*/ 112857 w 251064"/>
              <a:gd name="connsiteY156" fmla="*/ 159632 h 271135"/>
              <a:gd name="connsiteX157" fmla="*/ 111632 w 251064"/>
              <a:gd name="connsiteY157" fmla="*/ 158408 h 271135"/>
              <a:gd name="connsiteX158" fmla="*/ 93996 w 251064"/>
              <a:gd name="connsiteY158" fmla="*/ 141018 h 271135"/>
              <a:gd name="connsiteX159" fmla="*/ 83709 w 251064"/>
              <a:gd name="connsiteY159" fmla="*/ 142732 h 271135"/>
              <a:gd name="connsiteX160" fmla="*/ 83709 w 251064"/>
              <a:gd name="connsiteY160" fmla="*/ 142732 h 271135"/>
              <a:gd name="connsiteX161" fmla="*/ 83709 w 251064"/>
              <a:gd name="connsiteY161" fmla="*/ 142732 h 271135"/>
              <a:gd name="connsiteX162" fmla="*/ 62154 w 251064"/>
              <a:gd name="connsiteY162" fmla="*/ 164531 h 271135"/>
              <a:gd name="connsiteX163" fmla="*/ 66808 w 251064"/>
              <a:gd name="connsiteY163" fmla="*/ 175797 h 271135"/>
              <a:gd name="connsiteX164" fmla="*/ 73176 w 251064"/>
              <a:gd name="connsiteY164" fmla="*/ 172613 h 271135"/>
              <a:gd name="connsiteX165" fmla="*/ 88607 w 251064"/>
              <a:gd name="connsiteY165" fmla="*/ 156938 h 271135"/>
              <a:gd name="connsiteX166" fmla="*/ 89832 w 251064"/>
              <a:gd name="connsiteY166" fmla="*/ 155713 h 271135"/>
              <a:gd name="connsiteX167" fmla="*/ 91057 w 251064"/>
              <a:gd name="connsiteY167" fmla="*/ 156938 h 271135"/>
              <a:gd name="connsiteX168" fmla="*/ 107958 w 251064"/>
              <a:gd name="connsiteY168" fmla="*/ 173838 h 271135"/>
              <a:gd name="connsiteX169" fmla="*/ 117510 w 251064"/>
              <a:gd name="connsiteY169" fmla="*/ 173593 h 271135"/>
              <a:gd name="connsiteX170" fmla="*/ 151067 w 251064"/>
              <a:gd name="connsiteY170" fmla="*/ 138323 h 271135"/>
              <a:gd name="connsiteX171" fmla="*/ 153027 w 251064"/>
              <a:gd name="connsiteY171" fmla="*/ 130731 h 271135"/>
              <a:gd name="connsiteX172" fmla="*/ 141760 w 251064"/>
              <a:gd name="connsiteY172" fmla="*/ 128281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251064" h="271135">
                <a:moveTo>
                  <a:pt x="137351" y="13410"/>
                </a:moveTo>
                <a:cubicBezTo>
                  <a:pt x="149843" y="13410"/>
                  <a:pt x="162335" y="13410"/>
                  <a:pt x="174827" y="13410"/>
                </a:cubicBezTo>
                <a:cubicBezTo>
                  <a:pt x="177766" y="13410"/>
                  <a:pt x="181195" y="13165"/>
                  <a:pt x="183889" y="14390"/>
                </a:cubicBezTo>
                <a:lnTo>
                  <a:pt x="184134" y="14390"/>
                </a:lnTo>
                <a:cubicBezTo>
                  <a:pt x="188543" y="16104"/>
                  <a:pt x="191483" y="20758"/>
                  <a:pt x="191483" y="25411"/>
                </a:cubicBezTo>
                <a:cubicBezTo>
                  <a:pt x="191483" y="56272"/>
                  <a:pt x="191483" y="87133"/>
                  <a:pt x="191483" y="117994"/>
                </a:cubicBezTo>
                <a:cubicBezTo>
                  <a:pt x="191238" y="121423"/>
                  <a:pt x="194177" y="124607"/>
                  <a:pt x="197606" y="124852"/>
                </a:cubicBezTo>
                <a:cubicBezTo>
                  <a:pt x="201280" y="125342"/>
                  <a:pt x="205199" y="121913"/>
                  <a:pt x="204954" y="117994"/>
                </a:cubicBezTo>
                <a:cubicBezTo>
                  <a:pt x="204954" y="86888"/>
                  <a:pt x="204954" y="55782"/>
                  <a:pt x="204954" y="24677"/>
                </a:cubicBezTo>
                <a:cubicBezTo>
                  <a:pt x="204954" y="18553"/>
                  <a:pt x="202260" y="12430"/>
                  <a:pt x="198096" y="8021"/>
                </a:cubicBezTo>
                <a:cubicBezTo>
                  <a:pt x="193197" y="2633"/>
                  <a:pt x="185849" y="184"/>
                  <a:pt x="178746" y="184"/>
                </a:cubicBezTo>
                <a:cubicBezTo>
                  <a:pt x="136371" y="184"/>
                  <a:pt x="94241" y="184"/>
                  <a:pt x="51866" y="184"/>
                </a:cubicBezTo>
                <a:cubicBezTo>
                  <a:pt x="44763" y="184"/>
                  <a:pt x="37905" y="2633"/>
                  <a:pt x="32761" y="7532"/>
                </a:cubicBezTo>
                <a:cubicBezTo>
                  <a:pt x="24433" y="15859"/>
                  <a:pt x="16105" y="24187"/>
                  <a:pt x="7777" y="32514"/>
                </a:cubicBezTo>
                <a:cubicBezTo>
                  <a:pt x="3123" y="37168"/>
                  <a:pt x="184" y="43536"/>
                  <a:pt x="184" y="50149"/>
                </a:cubicBezTo>
                <a:cubicBezTo>
                  <a:pt x="184" y="117015"/>
                  <a:pt x="184" y="179961"/>
                  <a:pt x="184" y="246827"/>
                </a:cubicBezTo>
                <a:cubicBezTo>
                  <a:pt x="184" y="260053"/>
                  <a:pt x="12186" y="271565"/>
                  <a:pt x="25413" y="271075"/>
                </a:cubicBezTo>
                <a:cubicBezTo>
                  <a:pt x="77095" y="271075"/>
                  <a:pt x="128778" y="271075"/>
                  <a:pt x="180460" y="271075"/>
                </a:cubicBezTo>
                <a:cubicBezTo>
                  <a:pt x="192217" y="271075"/>
                  <a:pt x="203240" y="261522"/>
                  <a:pt x="204709" y="249766"/>
                </a:cubicBezTo>
                <a:cubicBezTo>
                  <a:pt x="205199" y="245357"/>
                  <a:pt x="200790" y="241683"/>
                  <a:pt x="196381" y="242663"/>
                </a:cubicBezTo>
                <a:cubicBezTo>
                  <a:pt x="193442" y="243153"/>
                  <a:pt x="191483" y="245602"/>
                  <a:pt x="191238" y="248541"/>
                </a:cubicBezTo>
                <a:cubicBezTo>
                  <a:pt x="190258" y="253685"/>
                  <a:pt x="185114" y="257849"/>
                  <a:pt x="179970" y="257604"/>
                </a:cubicBezTo>
                <a:cubicBezTo>
                  <a:pt x="128288" y="257604"/>
                  <a:pt x="76360" y="257604"/>
                  <a:pt x="24678" y="257604"/>
                </a:cubicBezTo>
                <a:cubicBezTo>
                  <a:pt x="19289" y="257114"/>
                  <a:pt x="14145" y="252460"/>
                  <a:pt x="13900" y="246827"/>
                </a:cubicBezTo>
                <a:cubicBezTo>
                  <a:pt x="13900" y="179961"/>
                  <a:pt x="13900" y="117015"/>
                  <a:pt x="13900" y="50149"/>
                </a:cubicBezTo>
                <a:cubicBezTo>
                  <a:pt x="13900" y="46965"/>
                  <a:pt x="15370" y="44026"/>
                  <a:pt x="17330" y="42066"/>
                </a:cubicBezTo>
                <a:cubicBezTo>
                  <a:pt x="25413" y="33984"/>
                  <a:pt x="33251" y="26146"/>
                  <a:pt x="41334" y="18063"/>
                </a:cubicBezTo>
                <a:cubicBezTo>
                  <a:pt x="43783" y="15369"/>
                  <a:pt x="47212" y="13655"/>
                  <a:pt x="50887" y="13655"/>
                </a:cubicBezTo>
                <a:cubicBezTo>
                  <a:pt x="56520" y="13655"/>
                  <a:pt x="61909" y="13655"/>
                  <a:pt x="67542" y="13655"/>
                </a:cubicBezTo>
                <a:lnTo>
                  <a:pt x="69502" y="13655"/>
                </a:lnTo>
                <a:lnTo>
                  <a:pt x="69502" y="15614"/>
                </a:lnTo>
                <a:cubicBezTo>
                  <a:pt x="69502" y="21737"/>
                  <a:pt x="69502" y="27861"/>
                  <a:pt x="69502" y="33984"/>
                </a:cubicBezTo>
                <a:cubicBezTo>
                  <a:pt x="69502" y="37413"/>
                  <a:pt x="72931" y="40597"/>
                  <a:pt x="76360" y="40352"/>
                </a:cubicBezTo>
                <a:cubicBezTo>
                  <a:pt x="93751" y="40352"/>
                  <a:pt x="111142" y="40352"/>
                  <a:pt x="128778" y="40352"/>
                </a:cubicBezTo>
                <a:cubicBezTo>
                  <a:pt x="132207" y="40597"/>
                  <a:pt x="135881" y="37658"/>
                  <a:pt x="135636" y="33984"/>
                </a:cubicBezTo>
                <a:cubicBezTo>
                  <a:pt x="135636" y="27861"/>
                  <a:pt x="135636" y="21737"/>
                  <a:pt x="135636" y="15614"/>
                </a:cubicBezTo>
                <a:lnTo>
                  <a:pt x="135636" y="13655"/>
                </a:lnTo>
                <a:lnTo>
                  <a:pt x="137596" y="13655"/>
                </a:lnTo>
                <a:close/>
                <a:moveTo>
                  <a:pt x="120205" y="26636"/>
                </a:moveTo>
                <a:cubicBezTo>
                  <a:pt x="108203" y="26391"/>
                  <a:pt x="96446" y="26636"/>
                  <a:pt x="84443" y="26636"/>
                </a:cubicBezTo>
                <a:lnTo>
                  <a:pt x="82484" y="26636"/>
                </a:lnTo>
                <a:lnTo>
                  <a:pt x="82484" y="24677"/>
                </a:lnTo>
                <a:cubicBezTo>
                  <a:pt x="82484" y="21492"/>
                  <a:pt x="82484" y="18308"/>
                  <a:pt x="82484" y="15124"/>
                </a:cubicBezTo>
                <a:lnTo>
                  <a:pt x="82484" y="13165"/>
                </a:lnTo>
                <a:lnTo>
                  <a:pt x="84443" y="13165"/>
                </a:lnTo>
                <a:cubicBezTo>
                  <a:pt x="96446" y="13165"/>
                  <a:pt x="108203" y="13165"/>
                  <a:pt x="120205" y="13165"/>
                </a:cubicBezTo>
                <a:lnTo>
                  <a:pt x="121919" y="13165"/>
                </a:lnTo>
                <a:lnTo>
                  <a:pt x="121919" y="14879"/>
                </a:lnTo>
                <a:cubicBezTo>
                  <a:pt x="121919" y="18063"/>
                  <a:pt x="121919" y="21248"/>
                  <a:pt x="121919" y="24432"/>
                </a:cubicBezTo>
                <a:lnTo>
                  <a:pt x="121919" y="26146"/>
                </a:lnTo>
                <a:lnTo>
                  <a:pt x="120205" y="26146"/>
                </a:lnTo>
                <a:close/>
                <a:moveTo>
                  <a:pt x="173602" y="138568"/>
                </a:moveTo>
                <a:cubicBezTo>
                  <a:pt x="158416" y="147141"/>
                  <a:pt x="148618" y="164041"/>
                  <a:pt x="148128" y="181431"/>
                </a:cubicBezTo>
                <a:cubicBezTo>
                  <a:pt x="147883" y="192942"/>
                  <a:pt x="151312" y="204454"/>
                  <a:pt x="158171" y="213516"/>
                </a:cubicBezTo>
                <a:cubicBezTo>
                  <a:pt x="167478" y="226498"/>
                  <a:pt x="183400" y="234580"/>
                  <a:pt x="199321" y="234335"/>
                </a:cubicBezTo>
                <a:cubicBezTo>
                  <a:pt x="207649" y="234580"/>
                  <a:pt x="216222" y="232376"/>
                  <a:pt x="223570" y="228457"/>
                </a:cubicBezTo>
                <a:cubicBezTo>
                  <a:pt x="237042" y="221354"/>
                  <a:pt x="247084" y="208128"/>
                  <a:pt x="250024" y="193187"/>
                </a:cubicBezTo>
                <a:cubicBezTo>
                  <a:pt x="251983" y="183635"/>
                  <a:pt x="251248" y="173348"/>
                  <a:pt x="247329" y="164041"/>
                </a:cubicBezTo>
                <a:cubicBezTo>
                  <a:pt x="246105" y="161102"/>
                  <a:pt x="241696" y="160122"/>
                  <a:pt x="239491" y="162571"/>
                </a:cubicBezTo>
                <a:cubicBezTo>
                  <a:pt x="226509" y="175308"/>
                  <a:pt x="213772" y="188534"/>
                  <a:pt x="200790" y="201270"/>
                </a:cubicBezTo>
                <a:lnTo>
                  <a:pt x="199566" y="202495"/>
                </a:lnTo>
                <a:lnTo>
                  <a:pt x="198341" y="201270"/>
                </a:lnTo>
                <a:cubicBezTo>
                  <a:pt x="190993" y="193677"/>
                  <a:pt x="183400" y="186084"/>
                  <a:pt x="175806" y="178737"/>
                </a:cubicBezTo>
                <a:lnTo>
                  <a:pt x="174582" y="177512"/>
                </a:lnTo>
                <a:lnTo>
                  <a:pt x="175806" y="176287"/>
                </a:lnTo>
                <a:cubicBezTo>
                  <a:pt x="177766" y="174083"/>
                  <a:pt x="179970" y="172124"/>
                  <a:pt x="181930" y="170164"/>
                </a:cubicBezTo>
                <a:lnTo>
                  <a:pt x="183155" y="168939"/>
                </a:lnTo>
                <a:lnTo>
                  <a:pt x="184379" y="170164"/>
                </a:lnTo>
                <a:cubicBezTo>
                  <a:pt x="187809" y="173593"/>
                  <a:pt x="190993" y="176777"/>
                  <a:pt x="194422" y="180206"/>
                </a:cubicBezTo>
                <a:cubicBezTo>
                  <a:pt x="196137" y="182166"/>
                  <a:pt x="199321" y="183390"/>
                  <a:pt x="202015" y="182166"/>
                </a:cubicBezTo>
                <a:cubicBezTo>
                  <a:pt x="203730" y="181431"/>
                  <a:pt x="205199" y="179961"/>
                  <a:pt x="206424" y="178737"/>
                </a:cubicBezTo>
                <a:cubicBezTo>
                  <a:pt x="215242" y="169674"/>
                  <a:pt x="224305" y="160857"/>
                  <a:pt x="233368" y="151794"/>
                </a:cubicBezTo>
                <a:cubicBezTo>
                  <a:pt x="235572" y="150080"/>
                  <a:pt x="235572" y="146651"/>
                  <a:pt x="233613" y="144692"/>
                </a:cubicBezTo>
                <a:cubicBezTo>
                  <a:pt x="217691" y="130241"/>
                  <a:pt x="192217" y="127791"/>
                  <a:pt x="173847" y="138813"/>
                </a:cubicBezTo>
                <a:close/>
                <a:moveTo>
                  <a:pt x="171398" y="166000"/>
                </a:moveTo>
                <a:cubicBezTo>
                  <a:pt x="168458" y="169184"/>
                  <a:pt x="164294" y="171879"/>
                  <a:pt x="164294" y="176777"/>
                </a:cubicBezTo>
                <a:cubicBezTo>
                  <a:pt x="163804" y="181431"/>
                  <a:pt x="167968" y="184860"/>
                  <a:pt x="170908" y="187799"/>
                </a:cubicBezTo>
                <a:cubicBezTo>
                  <a:pt x="178011" y="195147"/>
                  <a:pt x="185359" y="202250"/>
                  <a:pt x="192707" y="209598"/>
                </a:cubicBezTo>
                <a:cubicBezTo>
                  <a:pt x="195892" y="213027"/>
                  <a:pt x="202015" y="213516"/>
                  <a:pt x="205689" y="210332"/>
                </a:cubicBezTo>
                <a:cubicBezTo>
                  <a:pt x="216712" y="199800"/>
                  <a:pt x="226999" y="188779"/>
                  <a:pt x="238021" y="178247"/>
                </a:cubicBezTo>
                <a:lnTo>
                  <a:pt x="240716" y="175553"/>
                </a:lnTo>
                <a:lnTo>
                  <a:pt x="240961" y="179471"/>
                </a:lnTo>
                <a:cubicBezTo>
                  <a:pt x="241696" y="188289"/>
                  <a:pt x="239491" y="197596"/>
                  <a:pt x="234837" y="205189"/>
                </a:cubicBezTo>
                <a:cubicBezTo>
                  <a:pt x="227489" y="216945"/>
                  <a:pt x="214017" y="224783"/>
                  <a:pt x="200301" y="224783"/>
                </a:cubicBezTo>
                <a:cubicBezTo>
                  <a:pt x="189768" y="225028"/>
                  <a:pt x="179236" y="221109"/>
                  <a:pt x="171398" y="214006"/>
                </a:cubicBezTo>
                <a:cubicBezTo>
                  <a:pt x="163070" y="206169"/>
                  <a:pt x="157681" y="194902"/>
                  <a:pt x="157926" y="183390"/>
                </a:cubicBezTo>
                <a:cubicBezTo>
                  <a:pt x="157681" y="170899"/>
                  <a:pt x="163559" y="158652"/>
                  <a:pt x="173357" y="151060"/>
                </a:cubicBezTo>
                <a:cubicBezTo>
                  <a:pt x="186339" y="140283"/>
                  <a:pt x="206179" y="138813"/>
                  <a:pt x="220631" y="147386"/>
                </a:cubicBezTo>
                <a:lnTo>
                  <a:pt x="222590" y="148610"/>
                </a:lnTo>
                <a:lnTo>
                  <a:pt x="220876" y="150325"/>
                </a:lnTo>
                <a:cubicBezTo>
                  <a:pt x="214017" y="156938"/>
                  <a:pt x="207649" y="163796"/>
                  <a:pt x="200790" y="170409"/>
                </a:cubicBezTo>
                <a:lnTo>
                  <a:pt x="199566" y="171634"/>
                </a:lnTo>
                <a:lnTo>
                  <a:pt x="198341" y="170409"/>
                </a:lnTo>
                <a:cubicBezTo>
                  <a:pt x="195402" y="167470"/>
                  <a:pt x="192462" y="164531"/>
                  <a:pt x="189523" y="161592"/>
                </a:cubicBezTo>
                <a:cubicBezTo>
                  <a:pt x="187074" y="159142"/>
                  <a:pt x="183155" y="158408"/>
                  <a:pt x="179970" y="159632"/>
                </a:cubicBezTo>
                <a:cubicBezTo>
                  <a:pt x="176541" y="161102"/>
                  <a:pt x="174337" y="164286"/>
                  <a:pt x="171642" y="166490"/>
                </a:cubicBezTo>
                <a:close/>
                <a:moveTo>
                  <a:pt x="107713" y="58477"/>
                </a:moveTo>
                <a:cubicBezTo>
                  <a:pt x="105998" y="58477"/>
                  <a:pt x="104284" y="58232"/>
                  <a:pt x="102569" y="59211"/>
                </a:cubicBezTo>
                <a:cubicBezTo>
                  <a:pt x="96446" y="61661"/>
                  <a:pt x="98160" y="71948"/>
                  <a:pt x="105018" y="71948"/>
                </a:cubicBezTo>
                <a:cubicBezTo>
                  <a:pt x="124369" y="71948"/>
                  <a:pt x="143474" y="71948"/>
                  <a:pt x="162825" y="71948"/>
                </a:cubicBezTo>
                <a:cubicBezTo>
                  <a:pt x="166989" y="72193"/>
                  <a:pt x="170418" y="67784"/>
                  <a:pt x="169438" y="63620"/>
                </a:cubicBezTo>
                <a:lnTo>
                  <a:pt x="169438" y="63620"/>
                </a:lnTo>
                <a:lnTo>
                  <a:pt x="169438" y="63620"/>
                </a:lnTo>
                <a:cubicBezTo>
                  <a:pt x="168458" y="60681"/>
                  <a:pt x="166009" y="58477"/>
                  <a:pt x="162825" y="58477"/>
                </a:cubicBezTo>
                <a:cubicBezTo>
                  <a:pt x="144454" y="58477"/>
                  <a:pt x="126083" y="58477"/>
                  <a:pt x="107713" y="58477"/>
                </a:cubicBezTo>
                <a:close/>
                <a:moveTo>
                  <a:pt x="42069" y="59946"/>
                </a:moveTo>
                <a:lnTo>
                  <a:pt x="42069" y="59946"/>
                </a:lnTo>
                <a:cubicBezTo>
                  <a:pt x="38884" y="60436"/>
                  <a:pt x="36925" y="63865"/>
                  <a:pt x="37170" y="67294"/>
                </a:cubicBezTo>
                <a:cubicBezTo>
                  <a:pt x="37170" y="77826"/>
                  <a:pt x="37170" y="88113"/>
                  <a:pt x="37170" y="98890"/>
                </a:cubicBezTo>
                <a:cubicBezTo>
                  <a:pt x="36680" y="102564"/>
                  <a:pt x="40354" y="106238"/>
                  <a:pt x="44273" y="105993"/>
                </a:cubicBezTo>
                <a:cubicBezTo>
                  <a:pt x="57255" y="105993"/>
                  <a:pt x="70237" y="105993"/>
                  <a:pt x="83219" y="105993"/>
                </a:cubicBezTo>
                <a:cubicBezTo>
                  <a:pt x="86893" y="106238"/>
                  <a:pt x="90322" y="102564"/>
                  <a:pt x="89832" y="98890"/>
                </a:cubicBezTo>
                <a:cubicBezTo>
                  <a:pt x="89832" y="88603"/>
                  <a:pt x="89832" y="78561"/>
                  <a:pt x="89832" y="68274"/>
                </a:cubicBezTo>
                <a:lnTo>
                  <a:pt x="89832" y="68029"/>
                </a:lnTo>
                <a:cubicBezTo>
                  <a:pt x="89832" y="66314"/>
                  <a:pt x="90077" y="64600"/>
                  <a:pt x="88852" y="62885"/>
                </a:cubicBezTo>
                <a:lnTo>
                  <a:pt x="88852" y="62885"/>
                </a:lnTo>
                <a:lnTo>
                  <a:pt x="88852" y="62885"/>
                </a:lnTo>
                <a:cubicBezTo>
                  <a:pt x="86893" y="59701"/>
                  <a:pt x="82974" y="59946"/>
                  <a:pt x="79790" y="59946"/>
                </a:cubicBezTo>
                <a:cubicBezTo>
                  <a:pt x="67298" y="60191"/>
                  <a:pt x="55051" y="59456"/>
                  <a:pt x="42559" y="60436"/>
                </a:cubicBezTo>
                <a:lnTo>
                  <a:pt x="42314" y="60436"/>
                </a:lnTo>
                <a:close/>
                <a:moveTo>
                  <a:pt x="50642" y="90317"/>
                </a:moveTo>
                <a:cubicBezTo>
                  <a:pt x="50642" y="85174"/>
                  <a:pt x="50642" y="80030"/>
                  <a:pt x="50642" y="74887"/>
                </a:cubicBezTo>
                <a:lnTo>
                  <a:pt x="50642" y="73172"/>
                </a:lnTo>
                <a:lnTo>
                  <a:pt x="52356" y="73172"/>
                </a:lnTo>
                <a:cubicBezTo>
                  <a:pt x="59704" y="73172"/>
                  <a:pt x="67053" y="73172"/>
                  <a:pt x="74401" y="73172"/>
                </a:cubicBezTo>
                <a:lnTo>
                  <a:pt x="76115" y="73172"/>
                </a:lnTo>
                <a:lnTo>
                  <a:pt x="76115" y="74887"/>
                </a:lnTo>
                <a:cubicBezTo>
                  <a:pt x="76115" y="80030"/>
                  <a:pt x="76115" y="85174"/>
                  <a:pt x="76115" y="90317"/>
                </a:cubicBezTo>
                <a:lnTo>
                  <a:pt x="76115" y="92277"/>
                </a:lnTo>
                <a:lnTo>
                  <a:pt x="74156" y="92277"/>
                </a:lnTo>
                <a:cubicBezTo>
                  <a:pt x="66808" y="92277"/>
                  <a:pt x="59459" y="92277"/>
                  <a:pt x="52111" y="92277"/>
                </a:cubicBezTo>
                <a:lnTo>
                  <a:pt x="50152" y="92277"/>
                </a:lnTo>
                <a:lnTo>
                  <a:pt x="50152" y="90317"/>
                </a:lnTo>
                <a:close/>
                <a:moveTo>
                  <a:pt x="107713" y="91052"/>
                </a:moveTo>
                <a:cubicBezTo>
                  <a:pt x="105998" y="91052"/>
                  <a:pt x="104284" y="90807"/>
                  <a:pt x="102569" y="91787"/>
                </a:cubicBezTo>
                <a:cubicBezTo>
                  <a:pt x="96446" y="94236"/>
                  <a:pt x="98405" y="104523"/>
                  <a:pt x="105018" y="104523"/>
                </a:cubicBezTo>
                <a:cubicBezTo>
                  <a:pt x="116776" y="104523"/>
                  <a:pt x="128533" y="104523"/>
                  <a:pt x="140290" y="104523"/>
                </a:cubicBezTo>
                <a:cubicBezTo>
                  <a:pt x="143474" y="104768"/>
                  <a:pt x="146169" y="102074"/>
                  <a:pt x="146658" y="99135"/>
                </a:cubicBezTo>
                <a:cubicBezTo>
                  <a:pt x="147393" y="94971"/>
                  <a:pt x="143719" y="90562"/>
                  <a:pt x="139065" y="91052"/>
                </a:cubicBezTo>
                <a:cubicBezTo>
                  <a:pt x="128533" y="91052"/>
                  <a:pt x="118000" y="91052"/>
                  <a:pt x="107713" y="91052"/>
                </a:cubicBezTo>
                <a:close/>
                <a:moveTo>
                  <a:pt x="50642" y="189758"/>
                </a:moveTo>
                <a:cubicBezTo>
                  <a:pt x="50397" y="169919"/>
                  <a:pt x="50642" y="150325"/>
                  <a:pt x="50642" y="130486"/>
                </a:cubicBezTo>
                <a:cubicBezTo>
                  <a:pt x="50642" y="126812"/>
                  <a:pt x="51131" y="122893"/>
                  <a:pt x="47457" y="120933"/>
                </a:cubicBezTo>
                <a:cubicBezTo>
                  <a:pt x="43048" y="117994"/>
                  <a:pt x="36680" y="121668"/>
                  <a:pt x="37170" y="127057"/>
                </a:cubicBezTo>
                <a:lnTo>
                  <a:pt x="37170" y="127057"/>
                </a:lnTo>
                <a:lnTo>
                  <a:pt x="37170" y="127057"/>
                </a:lnTo>
                <a:cubicBezTo>
                  <a:pt x="37170" y="150815"/>
                  <a:pt x="37170" y="174573"/>
                  <a:pt x="37170" y="198331"/>
                </a:cubicBezTo>
                <a:cubicBezTo>
                  <a:pt x="36925" y="202005"/>
                  <a:pt x="40599" y="205189"/>
                  <a:pt x="44273" y="204944"/>
                </a:cubicBezTo>
                <a:cubicBezTo>
                  <a:pt x="72196" y="204944"/>
                  <a:pt x="100365" y="204944"/>
                  <a:pt x="128288" y="204944"/>
                </a:cubicBezTo>
                <a:cubicBezTo>
                  <a:pt x="131962" y="205189"/>
                  <a:pt x="135636" y="202250"/>
                  <a:pt x="135391" y="198331"/>
                </a:cubicBezTo>
                <a:cubicBezTo>
                  <a:pt x="135636" y="194412"/>
                  <a:pt x="131962" y="190983"/>
                  <a:pt x="128043" y="191473"/>
                </a:cubicBezTo>
                <a:cubicBezTo>
                  <a:pt x="102814" y="191473"/>
                  <a:pt x="77585" y="191473"/>
                  <a:pt x="52356" y="191473"/>
                </a:cubicBezTo>
                <a:lnTo>
                  <a:pt x="50397" y="191473"/>
                </a:lnTo>
                <a:lnTo>
                  <a:pt x="50397" y="189513"/>
                </a:lnTo>
                <a:close/>
                <a:moveTo>
                  <a:pt x="142005" y="128526"/>
                </a:moveTo>
                <a:cubicBezTo>
                  <a:pt x="132452" y="138078"/>
                  <a:pt x="123634" y="148610"/>
                  <a:pt x="114081" y="158408"/>
                </a:cubicBezTo>
                <a:lnTo>
                  <a:pt x="112857" y="159632"/>
                </a:lnTo>
                <a:lnTo>
                  <a:pt x="111632" y="158408"/>
                </a:lnTo>
                <a:cubicBezTo>
                  <a:pt x="105753" y="152774"/>
                  <a:pt x="100120" y="146651"/>
                  <a:pt x="93996" y="141018"/>
                </a:cubicBezTo>
                <a:cubicBezTo>
                  <a:pt x="90812" y="138323"/>
                  <a:pt x="86158" y="139793"/>
                  <a:pt x="83709" y="142732"/>
                </a:cubicBezTo>
                <a:lnTo>
                  <a:pt x="83709" y="142732"/>
                </a:lnTo>
                <a:lnTo>
                  <a:pt x="83709" y="142732"/>
                </a:lnTo>
                <a:cubicBezTo>
                  <a:pt x="76605" y="150080"/>
                  <a:pt x="69257" y="157183"/>
                  <a:pt x="62154" y="164531"/>
                </a:cubicBezTo>
                <a:cubicBezTo>
                  <a:pt x="58235" y="168450"/>
                  <a:pt x="61174" y="175797"/>
                  <a:pt x="66808" y="175797"/>
                </a:cubicBezTo>
                <a:cubicBezTo>
                  <a:pt x="69502" y="176042"/>
                  <a:pt x="71462" y="174328"/>
                  <a:pt x="73176" y="172613"/>
                </a:cubicBezTo>
                <a:cubicBezTo>
                  <a:pt x="78320" y="167470"/>
                  <a:pt x="83464" y="162326"/>
                  <a:pt x="88607" y="156938"/>
                </a:cubicBezTo>
                <a:lnTo>
                  <a:pt x="89832" y="155713"/>
                </a:lnTo>
                <a:lnTo>
                  <a:pt x="91057" y="156938"/>
                </a:lnTo>
                <a:cubicBezTo>
                  <a:pt x="96690" y="162571"/>
                  <a:pt x="102324" y="168205"/>
                  <a:pt x="107958" y="173838"/>
                </a:cubicBezTo>
                <a:cubicBezTo>
                  <a:pt x="110407" y="176532"/>
                  <a:pt x="115061" y="176532"/>
                  <a:pt x="117510" y="173593"/>
                </a:cubicBezTo>
                <a:cubicBezTo>
                  <a:pt x="129023" y="162081"/>
                  <a:pt x="139310" y="149835"/>
                  <a:pt x="151067" y="138323"/>
                </a:cubicBezTo>
                <a:cubicBezTo>
                  <a:pt x="153272" y="136364"/>
                  <a:pt x="154007" y="133425"/>
                  <a:pt x="153027" y="130731"/>
                </a:cubicBezTo>
                <a:cubicBezTo>
                  <a:pt x="151557" y="126322"/>
                  <a:pt x="145189" y="124607"/>
                  <a:pt x="141760" y="12828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2CA1C75-0530-4C33-AF06-F95EF3A61740}"/>
              </a:ext>
            </a:extLst>
          </p:cNvPr>
          <p:cNvSpPr/>
          <p:nvPr/>
        </p:nvSpPr>
        <p:spPr>
          <a:xfrm>
            <a:off x="7680832" y="3615995"/>
            <a:ext cx="327795" cy="190265"/>
          </a:xfrm>
          <a:custGeom>
            <a:avLst/>
            <a:gdLst>
              <a:gd name="connsiteX0" fmla="*/ 100120 w 270904"/>
              <a:gd name="connsiteY0" fmla="*/ 54558 h 157244"/>
              <a:gd name="connsiteX1" fmla="*/ 96446 w 270904"/>
              <a:gd name="connsiteY1" fmla="*/ 49414 h 157244"/>
              <a:gd name="connsiteX2" fmla="*/ 97425 w 270904"/>
              <a:gd name="connsiteY2" fmla="*/ 45251 h 157244"/>
              <a:gd name="connsiteX3" fmla="*/ 97915 w 270904"/>
              <a:gd name="connsiteY3" fmla="*/ 43291 h 157244"/>
              <a:gd name="connsiteX4" fmla="*/ 96201 w 270904"/>
              <a:gd name="connsiteY4" fmla="*/ 39127 h 157244"/>
              <a:gd name="connsiteX5" fmla="*/ 94731 w 270904"/>
              <a:gd name="connsiteY5" fmla="*/ 38148 h 157244"/>
              <a:gd name="connsiteX6" fmla="*/ 91057 w 270904"/>
              <a:gd name="connsiteY6" fmla="*/ 35943 h 157244"/>
              <a:gd name="connsiteX7" fmla="*/ 89587 w 270904"/>
              <a:gd name="connsiteY7" fmla="*/ 29575 h 157244"/>
              <a:gd name="connsiteX8" fmla="*/ 86893 w 270904"/>
              <a:gd name="connsiteY8" fmla="*/ 26881 h 157244"/>
              <a:gd name="connsiteX9" fmla="*/ 81014 w 270904"/>
              <a:gd name="connsiteY9" fmla="*/ 25901 h 157244"/>
              <a:gd name="connsiteX10" fmla="*/ 77340 w 270904"/>
              <a:gd name="connsiteY10" fmla="*/ 20758 h 157244"/>
              <a:gd name="connsiteX11" fmla="*/ 73666 w 270904"/>
              <a:gd name="connsiteY11" fmla="*/ 19288 h 157244"/>
              <a:gd name="connsiteX12" fmla="*/ 67787 w 270904"/>
              <a:gd name="connsiteY12" fmla="*/ 20758 h 157244"/>
              <a:gd name="connsiteX13" fmla="*/ 62644 w 270904"/>
              <a:gd name="connsiteY13" fmla="*/ 17574 h 157244"/>
              <a:gd name="connsiteX14" fmla="*/ 62154 w 270904"/>
              <a:gd name="connsiteY14" fmla="*/ 17574 h 157244"/>
              <a:gd name="connsiteX15" fmla="*/ 57990 w 270904"/>
              <a:gd name="connsiteY15" fmla="*/ 17574 h 157244"/>
              <a:gd name="connsiteX16" fmla="*/ 52846 w 270904"/>
              <a:gd name="connsiteY16" fmla="*/ 21248 h 157244"/>
              <a:gd name="connsiteX17" fmla="*/ 48192 w 270904"/>
              <a:gd name="connsiteY17" fmla="*/ 20268 h 157244"/>
              <a:gd name="connsiteX18" fmla="*/ 45988 w 270904"/>
              <a:gd name="connsiteY18" fmla="*/ 20268 h 157244"/>
              <a:gd name="connsiteX19" fmla="*/ 41824 w 270904"/>
              <a:gd name="connsiteY19" fmla="*/ 22227 h 157244"/>
              <a:gd name="connsiteX20" fmla="*/ 40354 w 270904"/>
              <a:gd name="connsiteY20" fmla="*/ 24432 h 157244"/>
              <a:gd name="connsiteX21" fmla="*/ 38395 w 270904"/>
              <a:gd name="connsiteY21" fmla="*/ 27616 h 157244"/>
              <a:gd name="connsiteX22" fmla="*/ 32516 w 270904"/>
              <a:gd name="connsiteY22" fmla="*/ 29085 h 157244"/>
              <a:gd name="connsiteX23" fmla="*/ 29822 w 270904"/>
              <a:gd name="connsiteY23" fmla="*/ 31779 h 157244"/>
              <a:gd name="connsiteX24" fmla="*/ 28842 w 270904"/>
              <a:gd name="connsiteY24" fmla="*/ 38148 h 157244"/>
              <a:gd name="connsiteX25" fmla="*/ 23698 w 270904"/>
              <a:gd name="connsiteY25" fmla="*/ 41822 h 157244"/>
              <a:gd name="connsiteX26" fmla="*/ 22228 w 270904"/>
              <a:gd name="connsiteY26" fmla="*/ 45985 h 157244"/>
              <a:gd name="connsiteX27" fmla="*/ 23698 w 270904"/>
              <a:gd name="connsiteY27" fmla="*/ 51864 h 157244"/>
              <a:gd name="connsiteX28" fmla="*/ 20514 w 270904"/>
              <a:gd name="connsiteY28" fmla="*/ 57007 h 157244"/>
              <a:gd name="connsiteX29" fmla="*/ 20514 w 270904"/>
              <a:gd name="connsiteY29" fmla="*/ 61661 h 157244"/>
              <a:gd name="connsiteX30" fmla="*/ 22228 w 270904"/>
              <a:gd name="connsiteY30" fmla="*/ 63865 h 157244"/>
              <a:gd name="connsiteX31" fmla="*/ 22228 w 270904"/>
              <a:gd name="connsiteY31" fmla="*/ 63865 h 157244"/>
              <a:gd name="connsiteX32" fmla="*/ 23698 w 270904"/>
              <a:gd name="connsiteY32" fmla="*/ 65335 h 157244"/>
              <a:gd name="connsiteX33" fmla="*/ 23698 w 270904"/>
              <a:gd name="connsiteY33" fmla="*/ 65825 h 157244"/>
              <a:gd name="connsiteX34" fmla="*/ 23698 w 270904"/>
              <a:gd name="connsiteY34" fmla="*/ 66314 h 157244"/>
              <a:gd name="connsiteX35" fmla="*/ 23698 w 270904"/>
              <a:gd name="connsiteY35" fmla="*/ 66314 h 157244"/>
              <a:gd name="connsiteX36" fmla="*/ 23698 w 270904"/>
              <a:gd name="connsiteY36" fmla="*/ 66314 h 157244"/>
              <a:gd name="connsiteX37" fmla="*/ 22718 w 270904"/>
              <a:gd name="connsiteY37" fmla="*/ 71458 h 157244"/>
              <a:gd name="connsiteX38" fmla="*/ 24678 w 270904"/>
              <a:gd name="connsiteY38" fmla="*/ 76112 h 157244"/>
              <a:gd name="connsiteX39" fmla="*/ 26882 w 270904"/>
              <a:gd name="connsiteY39" fmla="*/ 77581 h 157244"/>
              <a:gd name="connsiteX40" fmla="*/ 29577 w 270904"/>
              <a:gd name="connsiteY40" fmla="*/ 79541 h 157244"/>
              <a:gd name="connsiteX41" fmla="*/ 30556 w 270904"/>
              <a:gd name="connsiteY41" fmla="*/ 83214 h 157244"/>
              <a:gd name="connsiteX42" fmla="*/ 31046 w 270904"/>
              <a:gd name="connsiteY42" fmla="*/ 85174 h 157244"/>
              <a:gd name="connsiteX43" fmla="*/ 33741 w 270904"/>
              <a:gd name="connsiteY43" fmla="*/ 88358 h 157244"/>
              <a:gd name="connsiteX44" fmla="*/ 37905 w 270904"/>
              <a:gd name="connsiteY44" fmla="*/ 88358 h 157244"/>
              <a:gd name="connsiteX45" fmla="*/ 38395 w 270904"/>
              <a:gd name="connsiteY45" fmla="*/ 88848 h 157244"/>
              <a:gd name="connsiteX46" fmla="*/ 25413 w 270904"/>
              <a:gd name="connsiteY46" fmla="*/ 118239 h 157244"/>
              <a:gd name="connsiteX47" fmla="*/ 25903 w 270904"/>
              <a:gd name="connsiteY47" fmla="*/ 121913 h 157244"/>
              <a:gd name="connsiteX48" fmla="*/ 29577 w 270904"/>
              <a:gd name="connsiteY48" fmla="*/ 122893 h 157244"/>
              <a:gd name="connsiteX49" fmla="*/ 37415 w 270904"/>
              <a:gd name="connsiteY49" fmla="*/ 120199 h 157244"/>
              <a:gd name="connsiteX50" fmla="*/ 43293 w 270904"/>
              <a:gd name="connsiteY50" fmla="*/ 117994 h 157244"/>
              <a:gd name="connsiteX51" fmla="*/ 45498 w 270904"/>
              <a:gd name="connsiteY51" fmla="*/ 122648 h 157244"/>
              <a:gd name="connsiteX52" fmla="*/ 49172 w 270904"/>
              <a:gd name="connsiteY52" fmla="*/ 130976 h 157244"/>
              <a:gd name="connsiteX53" fmla="*/ 51866 w 270904"/>
              <a:gd name="connsiteY53" fmla="*/ 132935 h 157244"/>
              <a:gd name="connsiteX54" fmla="*/ 52356 w 270904"/>
              <a:gd name="connsiteY54" fmla="*/ 132935 h 157244"/>
              <a:gd name="connsiteX55" fmla="*/ 54561 w 270904"/>
              <a:gd name="connsiteY55" fmla="*/ 131465 h 157244"/>
              <a:gd name="connsiteX56" fmla="*/ 55051 w 270904"/>
              <a:gd name="connsiteY56" fmla="*/ 129996 h 157244"/>
              <a:gd name="connsiteX57" fmla="*/ 58235 w 270904"/>
              <a:gd name="connsiteY57" fmla="*/ 122158 h 157244"/>
              <a:gd name="connsiteX58" fmla="*/ 58725 w 270904"/>
              <a:gd name="connsiteY58" fmla="*/ 120689 h 157244"/>
              <a:gd name="connsiteX59" fmla="*/ 59214 w 270904"/>
              <a:gd name="connsiteY59" fmla="*/ 122403 h 157244"/>
              <a:gd name="connsiteX60" fmla="*/ 60194 w 270904"/>
              <a:gd name="connsiteY60" fmla="*/ 127547 h 157244"/>
              <a:gd name="connsiteX61" fmla="*/ 62399 w 270904"/>
              <a:gd name="connsiteY61" fmla="*/ 130241 h 157244"/>
              <a:gd name="connsiteX62" fmla="*/ 65093 w 270904"/>
              <a:gd name="connsiteY62" fmla="*/ 129261 h 157244"/>
              <a:gd name="connsiteX63" fmla="*/ 66073 w 270904"/>
              <a:gd name="connsiteY63" fmla="*/ 128281 h 157244"/>
              <a:gd name="connsiteX64" fmla="*/ 74401 w 270904"/>
              <a:gd name="connsiteY64" fmla="*/ 117260 h 157244"/>
              <a:gd name="connsiteX65" fmla="*/ 80769 w 270904"/>
              <a:gd name="connsiteY65" fmla="*/ 121423 h 157244"/>
              <a:gd name="connsiteX66" fmla="*/ 87138 w 270904"/>
              <a:gd name="connsiteY66" fmla="*/ 125587 h 157244"/>
              <a:gd name="connsiteX67" fmla="*/ 90322 w 270904"/>
              <a:gd name="connsiteY67" fmla="*/ 125587 h 157244"/>
              <a:gd name="connsiteX68" fmla="*/ 91792 w 270904"/>
              <a:gd name="connsiteY68" fmla="*/ 123383 h 157244"/>
              <a:gd name="connsiteX69" fmla="*/ 91792 w 270904"/>
              <a:gd name="connsiteY69" fmla="*/ 121668 h 157244"/>
              <a:gd name="connsiteX70" fmla="*/ 84443 w 270904"/>
              <a:gd name="connsiteY70" fmla="*/ 87133 h 157244"/>
              <a:gd name="connsiteX71" fmla="*/ 86648 w 270904"/>
              <a:gd name="connsiteY71" fmla="*/ 86643 h 157244"/>
              <a:gd name="connsiteX72" fmla="*/ 89832 w 270904"/>
              <a:gd name="connsiteY72" fmla="*/ 83459 h 157244"/>
              <a:gd name="connsiteX73" fmla="*/ 90322 w 270904"/>
              <a:gd name="connsiteY73" fmla="*/ 81990 h 157244"/>
              <a:gd name="connsiteX74" fmla="*/ 90812 w 270904"/>
              <a:gd name="connsiteY74" fmla="*/ 77826 h 157244"/>
              <a:gd name="connsiteX75" fmla="*/ 95956 w 270904"/>
              <a:gd name="connsiteY75" fmla="*/ 74152 h 157244"/>
              <a:gd name="connsiteX76" fmla="*/ 97425 w 270904"/>
              <a:gd name="connsiteY76" fmla="*/ 69988 h 157244"/>
              <a:gd name="connsiteX77" fmla="*/ 95956 w 270904"/>
              <a:gd name="connsiteY77" fmla="*/ 64110 h 157244"/>
              <a:gd name="connsiteX78" fmla="*/ 99140 w 270904"/>
              <a:gd name="connsiteY78" fmla="*/ 58477 h 157244"/>
              <a:gd name="connsiteX79" fmla="*/ 99630 w 270904"/>
              <a:gd name="connsiteY79" fmla="*/ 54803 h 157244"/>
              <a:gd name="connsiteX80" fmla="*/ 60194 w 270904"/>
              <a:gd name="connsiteY80" fmla="*/ 31779 h 157244"/>
              <a:gd name="connsiteX81" fmla="*/ 60194 w 270904"/>
              <a:gd name="connsiteY81" fmla="*/ 31779 h 157244"/>
              <a:gd name="connsiteX82" fmla="*/ 41824 w 270904"/>
              <a:gd name="connsiteY82" fmla="*/ 39617 h 157244"/>
              <a:gd name="connsiteX83" fmla="*/ 33986 w 270904"/>
              <a:gd name="connsiteY83" fmla="*/ 57987 h 157244"/>
              <a:gd name="connsiteX84" fmla="*/ 41824 w 270904"/>
              <a:gd name="connsiteY84" fmla="*/ 76846 h 157244"/>
              <a:gd name="connsiteX85" fmla="*/ 60194 w 270904"/>
              <a:gd name="connsiteY85" fmla="*/ 84194 h 157244"/>
              <a:gd name="connsiteX86" fmla="*/ 60684 w 270904"/>
              <a:gd name="connsiteY86" fmla="*/ 84194 h 157244"/>
              <a:gd name="connsiteX87" fmla="*/ 86403 w 270904"/>
              <a:gd name="connsiteY87" fmla="*/ 57987 h 157244"/>
              <a:gd name="connsiteX88" fmla="*/ 60194 w 270904"/>
              <a:gd name="connsiteY88" fmla="*/ 31779 h 157244"/>
              <a:gd name="connsiteX89" fmla="*/ 92282 w 270904"/>
              <a:gd name="connsiteY89" fmla="*/ 58967 h 157244"/>
              <a:gd name="connsiteX90" fmla="*/ 92282 w 270904"/>
              <a:gd name="connsiteY90" fmla="*/ 58967 h 157244"/>
              <a:gd name="connsiteX91" fmla="*/ 90567 w 270904"/>
              <a:gd name="connsiteY91" fmla="*/ 61661 h 157244"/>
              <a:gd name="connsiteX92" fmla="*/ 90077 w 270904"/>
              <a:gd name="connsiteY92" fmla="*/ 64845 h 157244"/>
              <a:gd name="connsiteX93" fmla="*/ 90567 w 270904"/>
              <a:gd name="connsiteY93" fmla="*/ 67539 h 157244"/>
              <a:gd name="connsiteX94" fmla="*/ 91057 w 270904"/>
              <a:gd name="connsiteY94" fmla="*/ 69743 h 157244"/>
              <a:gd name="connsiteX95" fmla="*/ 88852 w 270904"/>
              <a:gd name="connsiteY95" fmla="*/ 71213 h 157244"/>
              <a:gd name="connsiteX96" fmla="*/ 86648 w 270904"/>
              <a:gd name="connsiteY96" fmla="*/ 72683 h 157244"/>
              <a:gd name="connsiteX97" fmla="*/ 84688 w 270904"/>
              <a:gd name="connsiteY97" fmla="*/ 75377 h 157244"/>
              <a:gd name="connsiteX98" fmla="*/ 84198 w 270904"/>
              <a:gd name="connsiteY98" fmla="*/ 78561 h 157244"/>
              <a:gd name="connsiteX99" fmla="*/ 83709 w 270904"/>
              <a:gd name="connsiteY99" fmla="*/ 80765 h 157244"/>
              <a:gd name="connsiteX100" fmla="*/ 81504 w 270904"/>
              <a:gd name="connsiteY100" fmla="*/ 81255 h 157244"/>
              <a:gd name="connsiteX101" fmla="*/ 81014 w 270904"/>
              <a:gd name="connsiteY101" fmla="*/ 81255 h 157244"/>
              <a:gd name="connsiteX102" fmla="*/ 78810 w 270904"/>
              <a:gd name="connsiteY102" fmla="*/ 81745 h 157244"/>
              <a:gd name="connsiteX103" fmla="*/ 76115 w 270904"/>
              <a:gd name="connsiteY103" fmla="*/ 83949 h 157244"/>
              <a:gd name="connsiteX104" fmla="*/ 74646 w 270904"/>
              <a:gd name="connsiteY104" fmla="*/ 86154 h 157244"/>
              <a:gd name="connsiteX105" fmla="*/ 74156 w 270904"/>
              <a:gd name="connsiteY105" fmla="*/ 86643 h 157244"/>
              <a:gd name="connsiteX106" fmla="*/ 73176 w 270904"/>
              <a:gd name="connsiteY106" fmla="*/ 88603 h 157244"/>
              <a:gd name="connsiteX107" fmla="*/ 70482 w 270904"/>
              <a:gd name="connsiteY107" fmla="*/ 88113 h 157244"/>
              <a:gd name="connsiteX108" fmla="*/ 68277 w 270904"/>
              <a:gd name="connsiteY108" fmla="*/ 87623 h 157244"/>
              <a:gd name="connsiteX109" fmla="*/ 64603 w 270904"/>
              <a:gd name="connsiteY109" fmla="*/ 88603 h 157244"/>
              <a:gd name="connsiteX110" fmla="*/ 61909 w 270904"/>
              <a:gd name="connsiteY110" fmla="*/ 90562 h 157244"/>
              <a:gd name="connsiteX111" fmla="*/ 59949 w 270904"/>
              <a:gd name="connsiteY111" fmla="*/ 91542 h 157244"/>
              <a:gd name="connsiteX112" fmla="*/ 58480 w 270904"/>
              <a:gd name="connsiteY112" fmla="*/ 90562 h 157244"/>
              <a:gd name="connsiteX113" fmla="*/ 55785 w 270904"/>
              <a:gd name="connsiteY113" fmla="*/ 88603 h 157244"/>
              <a:gd name="connsiteX114" fmla="*/ 53581 w 270904"/>
              <a:gd name="connsiteY114" fmla="*/ 87623 h 157244"/>
              <a:gd name="connsiteX115" fmla="*/ 52111 w 270904"/>
              <a:gd name="connsiteY115" fmla="*/ 87623 h 157244"/>
              <a:gd name="connsiteX116" fmla="*/ 49417 w 270904"/>
              <a:gd name="connsiteY116" fmla="*/ 88603 h 157244"/>
              <a:gd name="connsiteX117" fmla="*/ 47457 w 270904"/>
              <a:gd name="connsiteY117" fmla="*/ 89093 h 157244"/>
              <a:gd name="connsiteX118" fmla="*/ 45988 w 270904"/>
              <a:gd name="connsiteY118" fmla="*/ 87133 h 157244"/>
              <a:gd name="connsiteX119" fmla="*/ 44028 w 270904"/>
              <a:gd name="connsiteY119" fmla="*/ 84929 h 157244"/>
              <a:gd name="connsiteX120" fmla="*/ 41334 w 270904"/>
              <a:gd name="connsiteY120" fmla="*/ 82970 h 157244"/>
              <a:gd name="connsiteX121" fmla="*/ 38639 w 270904"/>
              <a:gd name="connsiteY121" fmla="*/ 82480 h 157244"/>
              <a:gd name="connsiteX122" fmla="*/ 36435 w 270904"/>
              <a:gd name="connsiteY122" fmla="*/ 81990 h 157244"/>
              <a:gd name="connsiteX123" fmla="*/ 35945 w 270904"/>
              <a:gd name="connsiteY123" fmla="*/ 80030 h 157244"/>
              <a:gd name="connsiteX124" fmla="*/ 35945 w 270904"/>
              <a:gd name="connsiteY124" fmla="*/ 79541 h 157244"/>
              <a:gd name="connsiteX125" fmla="*/ 35455 w 270904"/>
              <a:gd name="connsiteY125" fmla="*/ 76846 h 157244"/>
              <a:gd name="connsiteX126" fmla="*/ 33741 w 270904"/>
              <a:gd name="connsiteY126" fmla="*/ 74152 h 157244"/>
              <a:gd name="connsiteX127" fmla="*/ 31781 w 270904"/>
              <a:gd name="connsiteY127" fmla="*/ 72683 h 157244"/>
              <a:gd name="connsiteX128" fmla="*/ 29577 w 270904"/>
              <a:gd name="connsiteY128" fmla="*/ 71213 h 157244"/>
              <a:gd name="connsiteX129" fmla="*/ 30067 w 270904"/>
              <a:gd name="connsiteY129" fmla="*/ 69009 h 157244"/>
              <a:gd name="connsiteX130" fmla="*/ 30556 w 270904"/>
              <a:gd name="connsiteY130" fmla="*/ 66314 h 157244"/>
              <a:gd name="connsiteX131" fmla="*/ 29577 w 270904"/>
              <a:gd name="connsiteY131" fmla="*/ 62640 h 157244"/>
              <a:gd name="connsiteX132" fmla="*/ 27617 w 270904"/>
              <a:gd name="connsiteY132" fmla="*/ 60436 h 157244"/>
              <a:gd name="connsiteX133" fmla="*/ 26147 w 270904"/>
              <a:gd name="connsiteY133" fmla="*/ 58477 h 157244"/>
              <a:gd name="connsiteX134" fmla="*/ 27127 w 270904"/>
              <a:gd name="connsiteY134" fmla="*/ 56517 h 157244"/>
              <a:gd name="connsiteX135" fmla="*/ 29087 w 270904"/>
              <a:gd name="connsiteY135" fmla="*/ 54313 h 157244"/>
              <a:gd name="connsiteX136" fmla="*/ 29577 w 270904"/>
              <a:gd name="connsiteY136" fmla="*/ 51129 h 157244"/>
              <a:gd name="connsiteX137" fmla="*/ 29087 w 270904"/>
              <a:gd name="connsiteY137" fmla="*/ 48435 h 157244"/>
              <a:gd name="connsiteX138" fmla="*/ 28597 w 270904"/>
              <a:gd name="connsiteY138" fmla="*/ 46230 h 157244"/>
              <a:gd name="connsiteX139" fmla="*/ 30556 w 270904"/>
              <a:gd name="connsiteY139" fmla="*/ 44761 h 157244"/>
              <a:gd name="connsiteX140" fmla="*/ 32761 w 270904"/>
              <a:gd name="connsiteY140" fmla="*/ 42801 h 157244"/>
              <a:gd name="connsiteX141" fmla="*/ 34475 w 270904"/>
              <a:gd name="connsiteY141" fmla="*/ 40107 h 157244"/>
              <a:gd name="connsiteX142" fmla="*/ 34965 w 270904"/>
              <a:gd name="connsiteY142" fmla="*/ 36923 h 157244"/>
              <a:gd name="connsiteX143" fmla="*/ 35455 w 270904"/>
              <a:gd name="connsiteY143" fmla="*/ 34719 h 157244"/>
              <a:gd name="connsiteX144" fmla="*/ 36925 w 270904"/>
              <a:gd name="connsiteY144" fmla="*/ 34229 h 157244"/>
              <a:gd name="connsiteX145" fmla="*/ 37415 w 270904"/>
              <a:gd name="connsiteY145" fmla="*/ 34229 h 157244"/>
              <a:gd name="connsiteX146" fmla="*/ 40599 w 270904"/>
              <a:gd name="connsiteY146" fmla="*/ 33739 h 157244"/>
              <a:gd name="connsiteX147" fmla="*/ 43783 w 270904"/>
              <a:gd name="connsiteY147" fmla="*/ 31535 h 157244"/>
              <a:gd name="connsiteX148" fmla="*/ 45253 w 270904"/>
              <a:gd name="connsiteY148" fmla="*/ 29330 h 157244"/>
              <a:gd name="connsiteX149" fmla="*/ 46723 w 270904"/>
              <a:gd name="connsiteY149" fmla="*/ 27126 h 157244"/>
              <a:gd name="connsiteX150" fmla="*/ 52356 w 270904"/>
              <a:gd name="connsiteY150" fmla="*/ 28106 h 157244"/>
              <a:gd name="connsiteX151" fmla="*/ 55051 w 270904"/>
              <a:gd name="connsiteY151" fmla="*/ 27616 h 157244"/>
              <a:gd name="connsiteX152" fmla="*/ 57745 w 270904"/>
              <a:gd name="connsiteY152" fmla="*/ 25656 h 157244"/>
              <a:gd name="connsiteX153" fmla="*/ 59704 w 270904"/>
              <a:gd name="connsiteY153" fmla="*/ 24187 h 157244"/>
              <a:gd name="connsiteX154" fmla="*/ 61174 w 270904"/>
              <a:gd name="connsiteY154" fmla="*/ 25166 h 157244"/>
              <a:gd name="connsiteX155" fmla="*/ 61664 w 270904"/>
              <a:gd name="connsiteY155" fmla="*/ 25166 h 157244"/>
              <a:gd name="connsiteX156" fmla="*/ 64358 w 270904"/>
              <a:gd name="connsiteY156" fmla="*/ 27126 h 157244"/>
              <a:gd name="connsiteX157" fmla="*/ 67542 w 270904"/>
              <a:gd name="connsiteY157" fmla="*/ 27616 h 157244"/>
              <a:gd name="connsiteX158" fmla="*/ 72686 w 270904"/>
              <a:gd name="connsiteY158" fmla="*/ 26146 h 157244"/>
              <a:gd name="connsiteX159" fmla="*/ 73176 w 270904"/>
              <a:gd name="connsiteY159" fmla="*/ 26146 h 157244"/>
              <a:gd name="connsiteX160" fmla="*/ 73666 w 270904"/>
              <a:gd name="connsiteY160" fmla="*/ 26636 h 157244"/>
              <a:gd name="connsiteX161" fmla="*/ 76360 w 270904"/>
              <a:gd name="connsiteY161" fmla="*/ 30310 h 157244"/>
              <a:gd name="connsiteX162" fmla="*/ 79545 w 270904"/>
              <a:gd name="connsiteY162" fmla="*/ 32269 h 157244"/>
              <a:gd name="connsiteX163" fmla="*/ 82729 w 270904"/>
              <a:gd name="connsiteY163" fmla="*/ 32759 h 157244"/>
              <a:gd name="connsiteX164" fmla="*/ 84688 w 270904"/>
              <a:gd name="connsiteY164" fmla="*/ 33249 h 157244"/>
              <a:gd name="connsiteX165" fmla="*/ 85178 w 270904"/>
              <a:gd name="connsiteY165" fmla="*/ 35943 h 157244"/>
              <a:gd name="connsiteX166" fmla="*/ 85668 w 270904"/>
              <a:gd name="connsiteY166" fmla="*/ 38148 h 157244"/>
              <a:gd name="connsiteX167" fmla="*/ 87628 w 270904"/>
              <a:gd name="connsiteY167" fmla="*/ 40842 h 157244"/>
              <a:gd name="connsiteX168" fmla="*/ 89342 w 270904"/>
              <a:gd name="connsiteY168" fmla="*/ 42311 h 157244"/>
              <a:gd name="connsiteX169" fmla="*/ 89832 w 270904"/>
              <a:gd name="connsiteY169" fmla="*/ 42311 h 157244"/>
              <a:gd name="connsiteX170" fmla="*/ 92037 w 270904"/>
              <a:gd name="connsiteY170" fmla="*/ 43781 h 157244"/>
              <a:gd name="connsiteX171" fmla="*/ 91547 w 270904"/>
              <a:gd name="connsiteY171" fmla="*/ 45740 h 157244"/>
              <a:gd name="connsiteX172" fmla="*/ 91547 w 270904"/>
              <a:gd name="connsiteY172" fmla="*/ 46720 h 157244"/>
              <a:gd name="connsiteX173" fmla="*/ 91057 w 270904"/>
              <a:gd name="connsiteY173" fmla="*/ 48924 h 157244"/>
              <a:gd name="connsiteX174" fmla="*/ 92037 w 270904"/>
              <a:gd name="connsiteY174" fmla="*/ 52598 h 157244"/>
              <a:gd name="connsiteX175" fmla="*/ 93506 w 270904"/>
              <a:gd name="connsiteY175" fmla="*/ 54558 h 157244"/>
              <a:gd name="connsiteX176" fmla="*/ 93506 w 270904"/>
              <a:gd name="connsiteY176" fmla="*/ 55048 h 157244"/>
              <a:gd name="connsiteX177" fmla="*/ 94976 w 270904"/>
              <a:gd name="connsiteY177" fmla="*/ 57007 h 157244"/>
              <a:gd name="connsiteX178" fmla="*/ 93016 w 270904"/>
              <a:gd name="connsiteY178" fmla="*/ 59211 h 157244"/>
              <a:gd name="connsiteX179" fmla="*/ 251493 w 270904"/>
              <a:gd name="connsiteY179" fmla="*/ 65580 h 157244"/>
              <a:gd name="connsiteX180" fmla="*/ 270844 w 270904"/>
              <a:gd name="connsiteY180" fmla="*/ 85174 h 157244"/>
              <a:gd name="connsiteX181" fmla="*/ 198831 w 270904"/>
              <a:gd name="connsiteY181" fmla="*/ 157183 h 157244"/>
              <a:gd name="connsiteX182" fmla="*/ 159640 w 270904"/>
              <a:gd name="connsiteY182" fmla="*/ 117994 h 157244"/>
              <a:gd name="connsiteX183" fmla="*/ 178991 w 270904"/>
              <a:gd name="connsiteY183" fmla="*/ 98400 h 157244"/>
              <a:gd name="connsiteX184" fmla="*/ 198586 w 270904"/>
              <a:gd name="connsiteY184" fmla="*/ 117994 h 157244"/>
              <a:gd name="connsiteX185" fmla="*/ 251493 w 270904"/>
              <a:gd name="connsiteY185" fmla="*/ 65580 h 157244"/>
              <a:gd name="connsiteX186" fmla="*/ 177031 w 270904"/>
              <a:gd name="connsiteY186" fmla="*/ 148855 h 157244"/>
              <a:gd name="connsiteX187" fmla="*/ 8267 w 270904"/>
              <a:gd name="connsiteY187" fmla="*/ 148855 h 157244"/>
              <a:gd name="connsiteX188" fmla="*/ 8267 w 270904"/>
              <a:gd name="connsiteY188" fmla="*/ 8756 h 157244"/>
              <a:gd name="connsiteX189" fmla="*/ 203485 w 270904"/>
              <a:gd name="connsiteY189" fmla="*/ 8756 h 157244"/>
              <a:gd name="connsiteX190" fmla="*/ 203485 w 270904"/>
              <a:gd name="connsiteY190" fmla="*/ 100115 h 157244"/>
              <a:gd name="connsiteX191" fmla="*/ 211813 w 270904"/>
              <a:gd name="connsiteY191" fmla="*/ 92032 h 157244"/>
              <a:gd name="connsiteX192" fmla="*/ 211813 w 270904"/>
              <a:gd name="connsiteY192" fmla="*/ 184 h 157244"/>
              <a:gd name="connsiteX193" fmla="*/ 184 w 270904"/>
              <a:gd name="connsiteY193" fmla="*/ 184 h 157244"/>
              <a:gd name="connsiteX194" fmla="*/ 184 w 270904"/>
              <a:gd name="connsiteY194" fmla="*/ 157183 h 157244"/>
              <a:gd name="connsiteX195" fmla="*/ 185604 w 270904"/>
              <a:gd name="connsiteY195" fmla="*/ 157183 h 157244"/>
              <a:gd name="connsiteX196" fmla="*/ 177276 w 270904"/>
              <a:gd name="connsiteY196" fmla="*/ 148855 h 157244"/>
              <a:gd name="connsiteX197" fmla="*/ 113346 w 270904"/>
              <a:gd name="connsiteY197" fmla="*/ 125342 h 157244"/>
              <a:gd name="connsiteX198" fmla="*/ 145434 w 270904"/>
              <a:gd name="connsiteY198" fmla="*/ 125342 h 157244"/>
              <a:gd name="connsiteX199" fmla="*/ 145434 w 270904"/>
              <a:gd name="connsiteY199" fmla="*/ 116525 h 157244"/>
              <a:gd name="connsiteX200" fmla="*/ 113346 w 270904"/>
              <a:gd name="connsiteY200" fmla="*/ 116525 h 157244"/>
              <a:gd name="connsiteX201" fmla="*/ 113346 w 270904"/>
              <a:gd name="connsiteY201" fmla="*/ 125342 h 157244"/>
              <a:gd name="connsiteX202" fmla="*/ 113346 w 270904"/>
              <a:gd name="connsiteY202" fmla="*/ 96441 h 157244"/>
              <a:gd name="connsiteX203" fmla="*/ 150578 w 270904"/>
              <a:gd name="connsiteY203" fmla="*/ 96441 h 157244"/>
              <a:gd name="connsiteX204" fmla="*/ 150578 w 270904"/>
              <a:gd name="connsiteY204" fmla="*/ 87133 h 157244"/>
              <a:gd name="connsiteX205" fmla="*/ 113346 w 270904"/>
              <a:gd name="connsiteY205" fmla="*/ 87133 h 157244"/>
              <a:gd name="connsiteX206" fmla="*/ 113346 w 270904"/>
              <a:gd name="connsiteY206" fmla="*/ 96441 h 157244"/>
              <a:gd name="connsiteX207" fmla="*/ 113346 w 270904"/>
              <a:gd name="connsiteY207" fmla="*/ 70233 h 157244"/>
              <a:gd name="connsiteX208" fmla="*/ 187319 w 270904"/>
              <a:gd name="connsiteY208" fmla="*/ 70233 h 157244"/>
              <a:gd name="connsiteX209" fmla="*/ 187319 w 270904"/>
              <a:gd name="connsiteY209" fmla="*/ 61416 h 157244"/>
              <a:gd name="connsiteX210" fmla="*/ 113346 w 270904"/>
              <a:gd name="connsiteY210" fmla="*/ 61416 h 157244"/>
              <a:gd name="connsiteX211" fmla="*/ 113346 w 270904"/>
              <a:gd name="connsiteY211" fmla="*/ 70233 h 157244"/>
              <a:gd name="connsiteX212" fmla="*/ 113346 w 270904"/>
              <a:gd name="connsiteY212" fmla="*/ 40842 h 157244"/>
              <a:gd name="connsiteX213" fmla="*/ 187319 w 270904"/>
              <a:gd name="connsiteY213" fmla="*/ 40842 h 157244"/>
              <a:gd name="connsiteX214" fmla="*/ 187319 w 270904"/>
              <a:gd name="connsiteY214" fmla="*/ 32024 h 157244"/>
              <a:gd name="connsiteX215" fmla="*/ 113346 w 270904"/>
              <a:gd name="connsiteY215" fmla="*/ 32024 h 157244"/>
              <a:gd name="connsiteX216" fmla="*/ 113346 w 270904"/>
              <a:gd name="connsiteY216" fmla="*/ 40842 h 157244"/>
              <a:gd name="connsiteX217" fmla="*/ 60929 w 270904"/>
              <a:gd name="connsiteY217" fmla="*/ 83214 h 157244"/>
              <a:gd name="connsiteX218" fmla="*/ 60929 w 270904"/>
              <a:gd name="connsiteY218" fmla="*/ 83214 h 157244"/>
              <a:gd name="connsiteX219" fmla="*/ 60929 w 270904"/>
              <a:gd name="connsiteY219" fmla="*/ 83214 h 157244"/>
              <a:gd name="connsiteX220" fmla="*/ 74646 w 270904"/>
              <a:gd name="connsiteY220" fmla="*/ 72683 h 157244"/>
              <a:gd name="connsiteX221" fmla="*/ 60439 w 270904"/>
              <a:gd name="connsiteY221" fmla="*/ 78561 h 157244"/>
              <a:gd name="connsiteX222" fmla="*/ 40109 w 270904"/>
              <a:gd name="connsiteY222" fmla="*/ 58232 h 157244"/>
              <a:gd name="connsiteX223" fmla="*/ 59949 w 270904"/>
              <a:gd name="connsiteY223" fmla="*/ 37903 h 157244"/>
              <a:gd name="connsiteX224" fmla="*/ 60439 w 270904"/>
              <a:gd name="connsiteY224" fmla="*/ 37903 h 157244"/>
              <a:gd name="connsiteX225" fmla="*/ 74646 w 270904"/>
              <a:gd name="connsiteY225" fmla="*/ 43536 h 157244"/>
              <a:gd name="connsiteX226" fmla="*/ 80524 w 270904"/>
              <a:gd name="connsiteY226" fmla="*/ 58232 h 157244"/>
              <a:gd name="connsiteX227" fmla="*/ 74646 w 270904"/>
              <a:gd name="connsiteY227" fmla="*/ 72438 h 157244"/>
              <a:gd name="connsiteX228" fmla="*/ 52601 w 270904"/>
              <a:gd name="connsiteY228" fmla="*/ 121913 h 157244"/>
              <a:gd name="connsiteX229" fmla="*/ 48927 w 270904"/>
              <a:gd name="connsiteY229" fmla="*/ 113096 h 157244"/>
              <a:gd name="connsiteX230" fmla="*/ 45743 w 270904"/>
              <a:gd name="connsiteY230" fmla="*/ 110891 h 157244"/>
              <a:gd name="connsiteX231" fmla="*/ 44028 w 270904"/>
              <a:gd name="connsiteY231" fmla="*/ 111381 h 157244"/>
              <a:gd name="connsiteX232" fmla="*/ 34720 w 270904"/>
              <a:gd name="connsiteY232" fmla="*/ 114565 h 157244"/>
              <a:gd name="connsiteX233" fmla="*/ 44028 w 270904"/>
              <a:gd name="connsiteY233" fmla="*/ 94236 h 157244"/>
              <a:gd name="connsiteX234" fmla="*/ 44518 w 270904"/>
              <a:gd name="connsiteY234" fmla="*/ 95216 h 157244"/>
              <a:gd name="connsiteX235" fmla="*/ 48192 w 270904"/>
              <a:gd name="connsiteY235" fmla="*/ 96686 h 157244"/>
              <a:gd name="connsiteX236" fmla="*/ 50152 w 270904"/>
              <a:gd name="connsiteY236" fmla="*/ 96196 h 157244"/>
              <a:gd name="connsiteX237" fmla="*/ 53336 w 270904"/>
              <a:gd name="connsiteY237" fmla="*/ 95216 h 157244"/>
              <a:gd name="connsiteX238" fmla="*/ 55295 w 270904"/>
              <a:gd name="connsiteY238" fmla="*/ 95706 h 157244"/>
              <a:gd name="connsiteX239" fmla="*/ 55785 w 270904"/>
              <a:gd name="connsiteY239" fmla="*/ 95706 h 157244"/>
              <a:gd name="connsiteX240" fmla="*/ 57990 w 270904"/>
              <a:gd name="connsiteY240" fmla="*/ 109422 h 157244"/>
              <a:gd name="connsiteX241" fmla="*/ 52846 w 270904"/>
              <a:gd name="connsiteY241" fmla="*/ 121913 h 157244"/>
              <a:gd name="connsiteX242" fmla="*/ 63134 w 270904"/>
              <a:gd name="connsiteY242" fmla="*/ 109422 h 157244"/>
              <a:gd name="connsiteX243" fmla="*/ 63134 w 270904"/>
              <a:gd name="connsiteY243" fmla="*/ 109422 h 157244"/>
              <a:gd name="connsiteX244" fmla="*/ 63134 w 270904"/>
              <a:gd name="connsiteY244" fmla="*/ 109422 h 157244"/>
              <a:gd name="connsiteX245" fmla="*/ 63134 w 270904"/>
              <a:gd name="connsiteY245" fmla="*/ 109422 h 157244"/>
              <a:gd name="connsiteX246" fmla="*/ 76360 w 270904"/>
              <a:gd name="connsiteY246" fmla="*/ 111626 h 157244"/>
              <a:gd name="connsiteX247" fmla="*/ 71217 w 270904"/>
              <a:gd name="connsiteY247" fmla="*/ 112606 h 157244"/>
              <a:gd name="connsiteX248" fmla="*/ 65583 w 270904"/>
              <a:gd name="connsiteY248" fmla="*/ 119954 h 157244"/>
              <a:gd name="connsiteX249" fmla="*/ 63623 w 270904"/>
              <a:gd name="connsiteY249" fmla="*/ 109912 h 157244"/>
              <a:gd name="connsiteX250" fmla="*/ 63623 w 270904"/>
              <a:gd name="connsiteY250" fmla="*/ 108932 h 157244"/>
              <a:gd name="connsiteX251" fmla="*/ 61909 w 270904"/>
              <a:gd name="connsiteY251" fmla="*/ 99380 h 157244"/>
              <a:gd name="connsiteX252" fmla="*/ 64113 w 270904"/>
              <a:gd name="connsiteY252" fmla="*/ 97910 h 157244"/>
              <a:gd name="connsiteX253" fmla="*/ 66318 w 270904"/>
              <a:gd name="connsiteY253" fmla="*/ 95951 h 157244"/>
              <a:gd name="connsiteX254" fmla="*/ 68277 w 270904"/>
              <a:gd name="connsiteY254" fmla="*/ 94481 h 157244"/>
              <a:gd name="connsiteX255" fmla="*/ 70482 w 270904"/>
              <a:gd name="connsiteY255" fmla="*/ 94971 h 157244"/>
              <a:gd name="connsiteX256" fmla="*/ 74156 w 270904"/>
              <a:gd name="connsiteY256" fmla="*/ 95951 h 157244"/>
              <a:gd name="connsiteX257" fmla="*/ 77830 w 270904"/>
              <a:gd name="connsiteY257" fmla="*/ 94481 h 157244"/>
              <a:gd name="connsiteX258" fmla="*/ 79300 w 270904"/>
              <a:gd name="connsiteY258" fmla="*/ 92767 h 157244"/>
              <a:gd name="connsiteX259" fmla="*/ 84443 w 270904"/>
              <a:gd name="connsiteY259" fmla="*/ 117504 h 157244"/>
              <a:gd name="connsiteX260" fmla="*/ 76115 w 270904"/>
              <a:gd name="connsiteY260" fmla="*/ 111626 h 157244"/>
              <a:gd name="connsiteX261" fmla="*/ 95221 w 270904"/>
              <a:gd name="connsiteY261" fmla="*/ 57497 h 157244"/>
              <a:gd name="connsiteX262" fmla="*/ 95221 w 270904"/>
              <a:gd name="connsiteY262" fmla="*/ 57497 h 157244"/>
              <a:gd name="connsiteX263" fmla="*/ 95221 w 270904"/>
              <a:gd name="connsiteY263" fmla="*/ 57497 h 157244"/>
              <a:gd name="connsiteX264" fmla="*/ 95221 w 270904"/>
              <a:gd name="connsiteY264" fmla="*/ 57497 h 15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270904" h="157244">
                <a:moveTo>
                  <a:pt x="100120" y="54558"/>
                </a:moveTo>
                <a:cubicBezTo>
                  <a:pt x="98650" y="52598"/>
                  <a:pt x="97915" y="51374"/>
                  <a:pt x="96446" y="49414"/>
                </a:cubicBezTo>
                <a:cubicBezTo>
                  <a:pt x="96446" y="47945"/>
                  <a:pt x="96935" y="46720"/>
                  <a:pt x="97425" y="45251"/>
                </a:cubicBezTo>
                <a:lnTo>
                  <a:pt x="97915" y="43291"/>
                </a:lnTo>
                <a:cubicBezTo>
                  <a:pt x="98405" y="41577"/>
                  <a:pt x="97915" y="40107"/>
                  <a:pt x="96201" y="39127"/>
                </a:cubicBezTo>
                <a:lnTo>
                  <a:pt x="94731" y="38148"/>
                </a:lnTo>
                <a:cubicBezTo>
                  <a:pt x="93261" y="37168"/>
                  <a:pt x="92037" y="36188"/>
                  <a:pt x="91057" y="35943"/>
                </a:cubicBezTo>
                <a:cubicBezTo>
                  <a:pt x="90567" y="33739"/>
                  <a:pt x="90077" y="31779"/>
                  <a:pt x="89587" y="29575"/>
                </a:cubicBezTo>
                <a:cubicBezTo>
                  <a:pt x="89097" y="28106"/>
                  <a:pt x="88118" y="26881"/>
                  <a:pt x="86893" y="26881"/>
                </a:cubicBezTo>
                <a:cubicBezTo>
                  <a:pt x="84688" y="26391"/>
                  <a:pt x="82729" y="26391"/>
                  <a:pt x="81014" y="25901"/>
                </a:cubicBezTo>
                <a:cubicBezTo>
                  <a:pt x="79545" y="24187"/>
                  <a:pt x="78810" y="22227"/>
                  <a:pt x="77340" y="20758"/>
                </a:cubicBezTo>
                <a:cubicBezTo>
                  <a:pt x="76360" y="19288"/>
                  <a:pt x="75136" y="19043"/>
                  <a:pt x="73666" y="19288"/>
                </a:cubicBezTo>
                <a:cubicBezTo>
                  <a:pt x="71462" y="19778"/>
                  <a:pt x="69502" y="20268"/>
                  <a:pt x="67787" y="20758"/>
                </a:cubicBezTo>
                <a:cubicBezTo>
                  <a:pt x="65828" y="19778"/>
                  <a:pt x="64113" y="18553"/>
                  <a:pt x="62644" y="17574"/>
                </a:cubicBezTo>
                <a:lnTo>
                  <a:pt x="62154" y="17574"/>
                </a:lnTo>
                <a:cubicBezTo>
                  <a:pt x="60684" y="16594"/>
                  <a:pt x="59459" y="16594"/>
                  <a:pt x="57990" y="17574"/>
                </a:cubicBezTo>
                <a:cubicBezTo>
                  <a:pt x="56030" y="19043"/>
                  <a:pt x="54316" y="20268"/>
                  <a:pt x="52846" y="21248"/>
                </a:cubicBezTo>
                <a:cubicBezTo>
                  <a:pt x="51376" y="20758"/>
                  <a:pt x="49662" y="20758"/>
                  <a:pt x="48192" y="20268"/>
                </a:cubicBezTo>
                <a:lnTo>
                  <a:pt x="45988" y="20268"/>
                </a:lnTo>
                <a:cubicBezTo>
                  <a:pt x="44028" y="19778"/>
                  <a:pt x="42803" y="20268"/>
                  <a:pt x="41824" y="22227"/>
                </a:cubicBezTo>
                <a:lnTo>
                  <a:pt x="40354" y="24432"/>
                </a:lnTo>
                <a:cubicBezTo>
                  <a:pt x="39864" y="25411"/>
                  <a:pt x="38884" y="26391"/>
                  <a:pt x="38395" y="27616"/>
                </a:cubicBezTo>
                <a:cubicBezTo>
                  <a:pt x="36435" y="28106"/>
                  <a:pt x="34231" y="28595"/>
                  <a:pt x="32516" y="29085"/>
                </a:cubicBezTo>
                <a:cubicBezTo>
                  <a:pt x="31046" y="29575"/>
                  <a:pt x="29822" y="30555"/>
                  <a:pt x="29822" y="31779"/>
                </a:cubicBezTo>
                <a:cubicBezTo>
                  <a:pt x="29332" y="33984"/>
                  <a:pt x="29332" y="35943"/>
                  <a:pt x="28842" y="38148"/>
                </a:cubicBezTo>
                <a:cubicBezTo>
                  <a:pt x="26882" y="39617"/>
                  <a:pt x="25658" y="40352"/>
                  <a:pt x="23698" y="41822"/>
                </a:cubicBezTo>
                <a:cubicBezTo>
                  <a:pt x="22228" y="42801"/>
                  <a:pt x="21739" y="44026"/>
                  <a:pt x="22228" y="45985"/>
                </a:cubicBezTo>
                <a:cubicBezTo>
                  <a:pt x="22718" y="47945"/>
                  <a:pt x="23208" y="50149"/>
                  <a:pt x="23698" y="51864"/>
                </a:cubicBezTo>
                <a:cubicBezTo>
                  <a:pt x="22228" y="53823"/>
                  <a:pt x="21494" y="55538"/>
                  <a:pt x="20514" y="57007"/>
                </a:cubicBezTo>
                <a:cubicBezTo>
                  <a:pt x="19534" y="58477"/>
                  <a:pt x="19534" y="60191"/>
                  <a:pt x="20514" y="61661"/>
                </a:cubicBezTo>
                <a:cubicBezTo>
                  <a:pt x="21004" y="62640"/>
                  <a:pt x="21983" y="63130"/>
                  <a:pt x="22228" y="63865"/>
                </a:cubicBezTo>
                <a:lnTo>
                  <a:pt x="22228" y="63865"/>
                </a:lnTo>
                <a:cubicBezTo>
                  <a:pt x="22228" y="63865"/>
                  <a:pt x="23698" y="65335"/>
                  <a:pt x="23698" y="65335"/>
                </a:cubicBezTo>
                <a:cubicBezTo>
                  <a:pt x="23698" y="65335"/>
                  <a:pt x="23698" y="65335"/>
                  <a:pt x="23698" y="65825"/>
                </a:cubicBezTo>
                <a:cubicBezTo>
                  <a:pt x="23698" y="65825"/>
                  <a:pt x="23698" y="65825"/>
                  <a:pt x="23698" y="66314"/>
                </a:cubicBezTo>
                <a:cubicBezTo>
                  <a:pt x="23698" y="66314"/>
                  <a:pt x="23698" y="66314"/>
                  <a:pt x="23698" y="66314"/>
                </a:cubicBezTo>
                <a:lnTo>
                  <a:pt x="23698" y="66314"/>
                </a:lnTo>
                <a:lnTo>
                  <a:pt x="22718" y="71458"/>
                </a:lnTo>
                <a:cubicBezTo>
                  <a:pt x="22228" y="73662"/>
                  <a:pt x="22718" y="74642"/>
                  <a:pt x="24678" y="76112"/>
                </a:cubicBezTo>
                <a:lnTo>
                  <a:pt x="26882" y="77581"/>
                </a:lnTo>
                <a:cubicBezTo>
                  <a:pt x="27862" y="78071"/>
                  <a:pt x="28842" y="79051"/>
                  <a:pt x="29577" y="79541"/>
                </a:cubicBezTo>
                <a:cubicBezTo>
                  <a:pt x="30067" y="81010"/>
                  <a:pt x="30067" y="81745"/>
                  <a:pt x="30556" y="83214"/>
                </a:cubicBezTo>
                <a:lnTo>
                  <a:pt x="31046" y="85174"/>
                </a:lnTo>
                <a:cubicBezTo>
                  <a:pt x="31536" y="86643"/>
                  <a:pt x="31536" y="87868"/>
                  <a:pt x="33741" y="88358"/>
                </a:cubicBezTo>
                <a:cubicBezTo>
                  <a:pt x="35210" y="88358"/>
                  <a:pt x="36435" y="88358"/>
                  <a:pt x="37905" y="88358"/>
                </a:cubicBezTo>
                <a:cubicBezTo>
                  <a:pt x="37905" y="88358"/>
                  <a:pt x="38395" y="88358"/>
                  <a:pt x="38395" y="88848"/>
                </a:cubicBezTo>
                <a:lnTo>
                  <a:pt x="25413" y="118239"/>
                </a:lnTo>
                <a:cubicBezTo>
                  <a:pt x="24923" y="119709"/>
                  <a:pt x="24923" y="120933"/>
                  <a:pt x="25903" y="121913"/>
                </a:cubicBezTo>
                <a:cubicBezTo>
                  <a:pt x="26392" y="122893"/>
                  <a:pt x="27862" y="123383"/>
                  <a:pt x="29577" y="122893"/>
                </a:cubicBezTo>
                <a:cubicBezTo>
                  <a:pt x="32271" y="121913"/>
                  <a:pt x="34720" y="120933"/>
                  <a:pt x="37415" y="120199"/>
                </a:cubicBezTo>
                <a:lnTo>
                  <a:pt x="43293" y="117994"/>
                </a:lnTo>
                <a:lnTo>
                  <a:pt x="45498" y="122648"/>
                </a:lnTo>
                <a:cubicBezTo>
                  <a:pt x="46967" y="125342"/>
                  <a:pt x="48192" y="128281"/>
                  <a:pt x="49172" y="130976"/>
                </a:cubicBezTo>
                <a:cubicBezTo>
                  <a:pt x="49662" y="131955"/>
                  <a:pt x="50642" y="132935"/>
                  <a:pt x="51866" y="132935"/>
                </a:cubicBezTo>
                <a:lnTo>
                  <a:pt x="52356" y="132935"/>
                </a:lnTo>
                <a:cubicBezTo>
                  <a:pt x="53336" y="132935"/>
                  <a:pt x="54316" y="132445"/>
                  <a:pt x="54561" y="131465"/>
                </a:cubicBezTo>
                <a:cubicBezTo>
                  <a:pt x="55051" y="130976"/>
                  <a:pt x="55051" y="130486"/>
                  <a:pt x="55051" y="129996"/>
                </a:cubicBezTo>
                <a:cubicBezTo>
                  <a:pt x="56520" y="126812"/>
                  <a:pt x="57255" y="124362"/>
                  <a:pt x="58235" y="122158"/>
                </a:cubicBezTo>
                <a:lnTo>
                  <a:pt x="58725" y="120689"/>
                </a:lnTo>
                <a:lnTo>
                  <a:pt x="59214" y="122403"/>
                </a:lnTo>
                <a:cubicBezTo>
                  <a:pt x="59704" y="124362"/>
                  <a:pt x="59704" y="126077"/>
                  <a:pt x="60194" y="127547"/>
                </a:cubicBezTo>
                <a:cubicBezTo>
                  <a:pt x="60194" y="128526"/>
                  <a:pt x="61174" y="129751"/>
                  <a:pt x="62399" y="130241"/>
                </a:cubicBezTo>
                <a:cubicBezTo>
                  <a:pt x="63378" y="130731"/>
                  <a:pt x="64358" y="129751"/>
                  <a:pt x="65093" y="129261"/>
                </a:cubicBezTo>
                <a:cubicBezTo>
                  <a:pt x="65583" y="128771"/>
                  <a:pt x="66073" y="128771"/>
                  <a:pt x="66073" y="128281"/>
                </a:cubicBezTo>
                <a:lnTo>
                  <a:pt x="74401" y="117260"/>
                </a:lnTo>
                <a:lnTo>
                  <a:pt x="80769" y="121423"/>
                </a:lnTo>
                <a:cubicBezTo>
                  <a:pt x="82974" y="122893"/>
                  <a:pt x="84933" y="124118"/>
                  <a:pt x="87138" y="125587"/>
                </a:cubicBezTo>
                <a:cubicBezTo>
                  <a:pt x="88118" y="126077"/>
                  <a:pt x="89342" y="126077"/>
                  <a:pt x="90322" y="125587"/>
                </a:cubicBezTo>
                <a:cubicBezTo>
                  <a:pt x="91302" y="125097"/>
                  <a:pt x="91302" y="124118"/>
                  <a:pt x="91792" y="123383"/>
                </a:cubicBezTo>
                <a:cubicBezTo>
                  <a:pt x="91792" y="122403"/>
                  <a:pt x="91792" y="121913"/>
                  <a:pt x="91792" y="121668"/>
                </a:cubicBezTo>
                <a:lnTo>
                  <a:pt x="84443" y="87133"/>
                </a:lnTo>
                <a:lnTo>
                  <a:pt x="86648" y="86643"/>
                </a:lnTo>
                <a:cubicBezTo>
                  <a:pt x="88852" y="86154"/>
                  <a:pt x="89342" y="85174"/>
                  <a:pt x="89832" y="83459"/>
                </a:cubicBezTo>
                <a:lnTo>
                  <a:pt x="90322" y="81990"/>
                </a:lnTo>
                <a:cubicBezTo>
                  <a:pt x="90322" y="80520"/>
                  <a:pt x="90812" y="79296"/>
                  <a:pt x="90812" y="77826"/>
                </a:cubicBezTo>
                <a:cubicBezTo>
                  <a:pt x="92771" y="76356"/>
                  <a:pt x="93996" y="75622"/>
                  <a:pt x="95956" y="74152"/>
                </a:cubicBezTo>
                <a:cubicBezTo>
                  <a:pt x="97425" y="73172"/>
                  <a:pt x="97915" y="71948"/>
                  <a:pt x="97425" y="69988"/>
                </a:cubicBezTo>
                <a:cubicBezTo>
                  <a:pt x="96935" y="68029"/>
                  <a:pt x="96446" y="65825"/>
                  <a:pt x="95956" y="64110"/>
                </a:cubicBezTo>
                <a:cubicBezTo>
                  <a:pt x="96935" y="62151"/>
                  <a:pt x="98160" y="60436"/>
                  <a:pt x="99140" y="58477"/>
                </a:cubicBezTo>
                <a:cubicBezTo>
                  <a:pt x="100610" y="57497"/>
                  <a:pt x="100610" y="56272"/>
                  <a:pt x="99630" y="54803"/>
                </a:cubicBezTo>
                <a:moveTo>
                  <a:pt x="60194" y="31779"/>
                </a:moveTo>
                <a:lnTo>
                  <a:pt x="60194" y="31779"/>
                </a:lnTo>
                <a:cubicBezTo>
                  <a:pt x="53336" y="31779"/>
                  <a:pt x="46478" y="34474"/>
                  <a:pt x="41824" y="39617"/>
                </a:cubicBezTo>
                <a:cubicBezTo>
                  <a:pt x="36680" y="44761"/>
                  <a:pt x="33986" y="51129"/>
                  <a:pt x="33986" y="57987"/>
                </a:cubicBezTo>
                <a:cubicBezTo>
                  <a:pt x="33986" y="64845"/>
                  <a:pt x="36680" y="71703"/>
                  <a:pt x="41824" y="76846"/>
                </a:cubicBezTo>
                <a:cubicBezTo>
                  <a:pt x="46967" y="81990"/>
                  <a:pt x="53336" y="84194"/>
                  <a:pt x="60194" y="84194"/>
                </a:cubicBezTo>
                <a:lnTo>
                  <a:pt x="60684" y="84194"/>
                </a:lnTo>
                <a:cubicBezTo>
                  <a:pt x="74891" y="84194"/>
                  <a:pt x="86403" y="72193"/>
                  <a:pt x="86403" y="57987"/>
                </a:cubicBezTo>
                <a:cubicBezTo>
                  <a:pt x="85913" y="43291"/>
                  <a:pt x="74401" y="31779"/>
                  <a:pt x="60194" y="31779"/>
                </a:cubicBezTo>
                <a:moveTo>
                  <a:pt x="92282" y="58967"/>
                </a:moveTo>
                <a:lnTo>
                  <a:pt x="92282" y="58967"/>
                </a:lnTo>
                <a:cubicBezTo>
                  <a:pt x="91302" y="60436"/>
                  <a:pt x="90812" y="60926"/>
                  <a:pt x="90567" y="61661"/>
                </a:cubicBezTo>
                <a:cubicBezTo>
                  <a:pt x="89587" y="62640"/>
                  <a:pt x="89587" y="63865"/>
                  <a:pt x="90077" y="64845"/>
                </a:cubicBezTo>
                <a:cubicBezTo>
                  <a:pt x="90077" y="65825"/>
                  <a:pt x="90567" y="66804"/>
                  <a:pt x="90567" y="67539"/>
                </a:cubicBezTo>
                <a:cubicBezTo>
                  <a:pt x="90567" y="68519"/>
                  <a:pt x="91057" y="69498"/>
                  <a:pt x="91057" y="69743"/>
                </a:cubicBezTo>
                <a:cubicBezTo>
                  <a:pt x="90567" y="70233"/>
                  <a:pt x="89587" y="70723"/>
                  <a:pt x="88852" y="71213"/>
                </a:cubicBezTo>
                <a:cubicBezTo>
                  <a:pt x="87873" y="71703"/>
                  <a:pt x="87383" y="72193"/>
                  <a:pt x="86648" y="72683"/>
                </a:cubicBezTo>
                <a:cubicBezTo>
                  <a:pt x="85668" y="73172"/>
                  <a:pt x="85178" y="74152"/>
                  <a:pt x="84688" y="75377"/>
                </a:cubicBezTo>
                <a:cubicBezTo>
                  <a:pt x="84688" y="76356"/>
                  <a:pt x="84198" y="77336"/>
                  <a:pt x="84198" y="78561"/>
                </a:cubicBezTo>
                <a:cubicBezTo>
                  <a:pt x="84198" y="79541"/>
                  <a:pt x="83709" y="80030"/>
                  <a:pt x="83709" y="80765"/>
                </a:cubicBezTo>
                <a:cubicBezTo>
                  <a:pt x="82729" y="80765"/>
                  <a:pt x="81749" y="81255"/>
                  <a:pt x="81504" y="81255"/>
                </a:cubicBezTo>
                <a:lnTo>
                  <a:pt x="81014" y="81255"/>
                </a:lnTo>
                <a:cubicBezTo>
                  <a:pt x="80034" y="81255"/>
                  <a:pt x="79545" y="81745"/>
                  <a:pt x="78810" y="81745"/>
                </a:cubicBezTo>
                <a:cubicBezTo>
                  <a:pt x="77340" y="82235"/>
                  <a:pt x="76605" y="82725"/>
                  <a:pt x="76115" y="83949"/>
                </a:cubicBezTo>
                <a:cubicBezTo>
                  <a:pt x="75626" y="84929"/>
                  <a:pt x="75136" y="85419"/>
                  <a:pt x="74646" y="86154"/>
                </a:cubicBezTo>
                <a:lnTo>
                  <a:pt x="74156" y="86643"/>
                </a:lnTo>
                <a:cubicBezTo>
                  <a:pt x="73666" y="87133"/>
                  <a:pt x="73176" y="88113"/>
                  <a:pt x="73176" y="88603"/>
                </a:cubicBezTo>
                <a:cubicBezTo>
                  <a:pt x="72196" y="88603"/>
                  <a:pt x="71217" y="88113"/>
                  <a:pt x="70482" y="88113"/>
                </a:cubicBezTo>
                <a:cubicBezTo>
                  <a:pt x="69502" y="88113"/>
                  <a:pt x="68522" y="87623"/>
                  <a:pt x="68277" y="87623"/>
                </a:cubicBezTo>
                <a:cubicBezTo>
                  <a:pt x="66808" y="87133"/>
                  <a:pt x="65583" y="87623"/>
                  <a:pt x="64603" y="88603"/>
                </a:cubicBezTo>
                <a:cubicBezTo>
                  <a:pt x="63623" y="89093"/>
                  <a:pt x="62644" y="90072"/>
                  <a:pt x="61909" y="90562"/>
                </a:cubicBezTo>
                <a:cubicBezTo>
                  <a:pt x="61419" y="91052"/>
                  <a:pt x="60929" y="91542"/>
                  <a:pt x="59949" y="91542"/>
                </a:cubicBezTo>
                <a:lnTo>
                  <a:pt x="58480" y="90562"/>
                </a:lnTo>
                <a:cubicBezTo>
                  <a:pt x="57500" y="90072"/>
                  <a:pt x="56765" y="89093"/>
                  <a:pt x="55785" y="88603"/>
                </a:cubicBezTo>
                <a:cubicBezTo>
                  <a:pt x="54806" y="88113"/>
                  <a:pt x="53826" y="87623"/>
                  <a:pt x="53581" y="87623"/>
                </a:cubicBezTo>
                <a:cubicBezTo>
                  <a:pt x="53091" y="87623"/>
                  <a:pt x="52601" y="87623"/>
                  <a:pt x="52111" y="87623"/>
                </a:cubicBezTo>
                <a:cubicBezTo>
                  <a:pt x="51131" y="88113"/>
                  <a:pt x="50152" y="88113"/>
                  <a:pt x="49417" y="88603"/>
                </a:cubicBezTo>
                <a:cubicBezTo>
                  <a:pt x="48927" y="88603"/>
                  <a:pt x="47947" y="89093"/>
                  <a:pt x="47457" y="89093"/>
                </a:cubicBezTo>
                <a:cubicBezTo>
                  <a:pt x="46967" y="88603"/>
                  <a:pt x="46478" y="87623"/>
                  <a:pt x="45988" y="87133"/>
                </a:cubicBezTo>
                <a:cubicBezTo>
                  <a:pt x="45498" y="86154"/>
                  <a:pt x="45008" y="85419"/>
                  <a:pt x="44028" y="84929"/>
                </a:cubicBezTo>
                <a:cubicBezTo>
                  <a:pt x="43048" y="83949"/>
                  <a:pt x="42069" y="82970"/>
                  <a:pt x="41334" y="82970"/>
                </a:cubicBezTo>
                <a:lnTo>
                  <a:pt x="38639" y="82480"/>
                </a:lnTo>
                <a:cubicBezTo>
                  <a:pt x="37660" y="82480"/>
                  <a:pt x="36680" y="81990"/>
                  <a:pt x="36435" y="81990"/>
                </a:cubicBezTo>
                <a:cubicBezTo>
                  <a:pt x="36435" y="81500"/>
                  <a:pt x="35945" y="80520"/>
                  <a:pt x="35945" y="80030"/>
                </a:cubicBezTo>
                <a:lnTo>
                  <a:pt x="35945" y="79541"/>
                </a:lnTo>
                <a:cubicBezTo>
                  <a:pt x="35945" y="78561"/>
                  <a:pt x="35455" y="77581"/>
                  <a:pt x="35455" y="76846"/>
                </a:cubicBezTo>
                <a:cubicBezTo>
                  <a:pt x="34965" y="75377"/>
                  <a:pt x="34475" y="74642"/>
                  <a:pt x="33741" y="74152"/>
                </a:cubicBezTo>
                <a:cubicBezTo>
                  <a:pt x="32761" y="73662"/>
                  <a:pt x="32271" y="73172"/>
                  <a:pt x="31781" y="72683"/>
                </a:cubicBezTo>
                <a:cubicBezTo>
                  <a:pt x="30801" y="72193"/>
                  <a:pt x="30311" y="71703"/>
                  <a:pt x="29577" y="71213"/>
                </a:cubicBezTo>
                <a:lnTo>
                  <a:pt x="30067" y="69009"/>
                </a:lnTo>
                <a:cubicBezTo>
                  <a:pt x="30067" y="68029"/>
                  <a:pt x="30556" y="67049"/>
                  <a:pt x="30556" y="66314"/>
                </a:cubicBezTo>
                <a:cubicBezTo>
                  <a:pt x="31046" y="64845"/>
                  <a:pt x="30556" y="63620"/>
                  <a:pt x="29577" y="62640"/>
                </a:cubicBezTo>
                <a:cubicBezTo>
                  <a:pt x="29087" y="61661"/>
                  <a:pt x="28107" y="60681"/>
                  <a:pt x="27617" y="60436"/>
                </a:cubicBezTo>
                <a:cubicBezTo>
                  <a:pt x="26637" y="59946"/>
                  <a:pt x="26637" y="58967"/>
                  <a:pt x="26147" y="58477"/>
                </a:cubicBezTo>
                <a:cubicBezTo>
                  <a:pt x="26637" y="57987"/>
                  <a:pt x="26637" y="57007"/>
                  <a:pt x="27127" y="56517"/>
                </a:cubicBezTo>
                <a:cubicBezTo>
                  <a:pt x="27617" y="55538"/>
                  <a:pt x="28107" y="54558"/>
                  <a:pt x="29087" y="54313"/>
                </a:cubicBezTo>
                <a:cubicBezTo>
                  <a:pt x="29577" y="53333"/>
                  <a:pt x="30067" y="52109"/>
                  <a:pt x="29577" y="51129"/>
                </a:cubicBezTo>
                <a:cubicBezTo>
                  <a:pt x="29577" y="50149"/>
                  <a:pt x="29087" y="49169"/>
                  <a:pt x="29087" y="48435"/>
                </a:cubicBezTo>
                <a:cubicBezTo>
                  <a:pt x="29087" y="47455"/>
                  <a:pt x="28597" y="46475"/>
                  <a:pt x="28597" y="46230"/>
                </a:cubicBezTo>
                <a:cubicBezTo>
                  <a:pt x="29087" y="45740"/>
                  <a:pt x="30067" y="45251"/>
                  <a:pt x="30556" y="44761"/>
                </a:cubicBezTo>
                <a:cubicBezTo>
                  <a:pt x="31536" y="44271"/>
                  <a:pt x="32026" y="43781"/>
                  <a:pt x="32761" y="42801"/>
                </a:cubicBezTo>
                <a:cubicBezTo>
                  <a:pt x="33741" y="42311"/>
                  <a:pt x="34231" y="41332"/>
                  <a:pt x="34475" y="40107"/>
                </a:cubicBezTo>
                <a:cubicBezTo>
                  <a:pt x="34475" y="39127"/>
                  <a:pt x="34965" y="38148"/>
                  <a:pt x="34965" y="36923"/>
                </a:cubicBezTo>
                <a:cubicBezTo>
                  <a:pt x="34965" y="35943"/>
                  <a:pt x="35455" y="35453"/>
                  <a:pt x="35455" y="34719"/>
                </a:cubicBezTo>
                <a:cubicBezTo>
                  <a:pt x="35945" y="34229"/>
                  <a:pt x="36435" y="34229"/>
                  <a:pt x="36925" y="34229"/>
                </a:cubicBezTo>
                <a:lnTo>
                  <a:pt x="37415" y="34229"/>
                </a:lnTo>
                <a:cubicBezTo>
                  <a:pt x="38395" y="34229"/>
                  <a:pt x="39374" y="33739"/>
                  <a:pt x="40599" y="33739"/>
                </a:cubicBezTo>
                <a:cubicBezTo>
                  <a:pt x="42069" y="33249"/>
                  <a:pt x="42803" y="32759"/>
                  <a:pt x="43783" y="31535"/>
                </a:cubicBezTo>
                <a:lnTo>
                  <a:pt x="45253" y="29330"/>
                </a:lnTo>
                <a:cubicBezTo>
                  <a:pt x="45743" y="28350"/>
                  <a:pt x="46233" y="27861"/>
                  <a:pt x="46723" y="27126"/>
                </a:cubicBezTo>
                <a:cubicBezTo>
                  <a:pt x="48682" y="27616"/>
                  <a:pt x="50397" y="27616"/>
                  <a:pt x="52356" y="28106"/>
                </a:cubicBezTo>
                <a:cubicBezTo>
                  <a:pt x="53336" y="28106"/>
                  <a:pt x="54561" y="28106"/>
                  <a:pt x="55051" y="27616"/>
                </a:cubicBezTo>
                <a:cubicBezTo>
                  <a:pt x="56030" y="27126"/>
                  <a:pt x="57010" y="26146"/>
                  <a:pt x="57745" y="25656"/>
                </a:cubicBezTo>
                <a:cubicBezTo>
                  <a:pt x="58235" y="25166"/>
                  <a:pt x="59214" y="24677"/>
                  <a:pt x="59704" y="24187"/>
                </a:cubicBezTo>
                <a:cubicBezTo>
                  <a:pt x="60194" y="24677"/>
                  <a:pt x="60684" y="24677"/>
                  <a:pt x="61174" y="25166"/>
                </a:cubicBezTo>
                <a:lnTo>
                  <a:pt x="61664" y="25166"/>
                </a:lnTo>
                <a:cubicBezTo>
                  <a:pt x="62644" y="25656"/>
                  <a:pt x="63623" y="26636"/>
                  <a:pt x="64358" y="27126"/>
                </a:cubicBezTo>
                <a:cubicBezTo>
                  <a:pt x="65338" y="27616"/>
                  <a:pt x="66318" y="28106"/>
                  <a:pt x="67542" y="27616"/>
                </a:cubicBezTo>
                <a:cubicBezTo>
                  <a:pt x="69012" y="27126"/>
                  <a:pt x="70727" y="26636"/>
                  <a:pt x="72686" y="26146"/>
                </a:cubicBezTo>
                <a:lnTo>
                  <a:pt x="73176" y="26146"/>
                </a:lnTo>
                <a:lnTo>
                  <a:pt x="73666" y="26636"/>
                </a:lnTo>
                <a:cubicBezTo>
                  <a:pt x="74646" y="28106"/>
                  <a:pt x="75626" y="29330"/>
                  <a:pt x="76360" y="30310"/>
                </a:cubicBezTo>
                <a:cubicBezTo>
                  <a:pt x="77340" y="31290"/>
                  <a:pt x="78320" y="32269"/>
                  <a:pt x="79545" y="32269"/>
                </a:cubicBezTo>
                <a:cubicBezTo>
                  <a:pt x="80524" y="32269"/>
                  <a:pt x="81749" y="32759"/>
                  <a:pt x="82729" y="32759"/>
                </a:cubicBezTo>
                <a:cubicBezTo>
                  <a:pt x="83219" y="32759"/>
                  <a:pt x="84198" y="32759"/>
                  <a:pt x="84688" y="33249"/>
                </a:cubicBezTo>
                <a:cubicBezTo>
                  <a:pt x="84688" y="34229"/>
                  <a:pt x="85178" y="34964"/>
                  <a:pt x="85178" y="35943"/>
                </a:cubicBezTo>
                <a:lnTo>
                  <a:pt x="85668" y="38148"/>
                </a:lnTo>
                <a:cubicBezTo>
                  <a:pt x="86158" y="39617"/>
                  <a:pt x="86648" y="40352"/>
                  <a:pt x="87628" y="40842"/>
                </a:cubicBezTo>
                <a:cubicBezTo>
                  <a:pt x="88118" y="41332"/>
                  <a:pt x="89097" y="41822"/>
                  <a:pt x="89342" y="42311"/>
                </a:cubicBezTo>
                <a:lnTo>
                  <a:pt x="89832" y="42311"/>
                </a:lnTo>
                <a:cubicBezTo>
                  <a:pt x="90812" y="42801"/>
                  <a:pt x="91302" y="43291"/>
                  <a:pt x="92037" y="43781"/>
                </a:cubicBezTo>
                <a:cubicBezTo>
                  <a:pt x="92037" y="44271"/>
                  <a:pt x="92037" y="44761"/>
                  <a:pt x="91547" y="45740"/>
                </a:cubicBezTo>
                <a:lnTo>
                  <a:pt x="91547" y="46720"/>
                </a:lnTo>
                <a:cubicBezTo>
                  <a:pt x="91547" y="47700"/>
                  <a:pt x="91057" y="48190"/>
                  <a:pt x="91057" y="48924"/>
                </a:cubicBezTo>
                <a:cubicBezTo>
                  <a:pt x="90567" y="50394"/>
                  <a:pt x="91057" y="51619"/>
                  <a:pt x="92037" y="52598"/>
                </a:cubicBezTo>
                <a:cubicBezTo>
                  <a:pt x="92526" y="53088"/>
                  <a:pt x="93016" y="54068"/>
                  <a:pt x="93506" y="54558"/>
                </a:cubicBezTo>
                <a:lnTo>
                  <a:pt x="93506" y="55048"/>
                </a:lnTo>
                <a:cubicBezTo>
                  <a:pt x="93996" y="55538"/>
                  <a:pt x="94486" y="56517"/>
                  <a:pt x="94976" y="57007"/>
                </a:cubicBezTo>
                <a:cubicBezTo>
                  <a:pt x="93996" y="57987"/>
                  <a:pt x="93506" y="58967"/>
                  <a:pt x="93016" y="59211"/>
                </a:cubicBezTo>
                <a:moveTo>
                  <a:pt x="251493" y="65580"/>
                </a:moveTo>
                <a:cubicBezTo>
                  <a:pt x="257862" y="72193"/>
                  <a:pt x="264475" y="78561"/>
                  <a:pt x="270844" y="85174"/>
                </a:cubicBezTo>
                <a:cubicBezTo>
                  <a:pt x="246839" y="109177"/>
                  <a:pt x="222835" y="133180"/>
                  <a:pt x="198831" y="157183"/>
                </a:cubicBezTo>
                <a:cubicBezTo>
                  <a:pt x="185849" y="144202"/>
                  <a:pt x="172622" y="131220"/>
                  <a:pt x="159640" y="117994"/>
                </a:cubicBezTo>
                <a:cubicBezTo>
                  <a:pt x="166009" y="111626"/>
                  <a:pt x="172622" y="105013"/>
                  <a:pt x="178991" y="98400"/>
                </a:cubicBezTo>
                <a:cubicBezTo>
                  <a:pt x="185359" y="104768"/>
                  <a:pt x="191973" y="111381"/>
                  <a:pt x="198586" y="117994"/>
                </a:cubicBezTo>
                <a:cubicBezTo>
                  <a:pt x="216467" y="100359"/>
                  <a:pt x="233857" y="83214"/>
                  <a:pt x="251493" y="65580"/>
                </a:cubicBezTo>
                <a:close/>
                <a:moveTo>
                  <a:pt x="177031" y="148855"/>
                </a:moveTo>
                <a:lnTo>
                  <a:pt x="8267" y="148855"/>
                </a:lnTo>
                <a:lnTo>
                  <a:pt x="8267" y="8756"/>
                </a:lnTo>
                <a:lnTo>
                  <a:pt x="203485" y="8756"/>
                </a:lnTo>
                <a:lnTo>
                  <a:pt x="203485" y="100115"/>
                </a:lnTo>
                <a:lnTo>
                  <a:pt x="211813" y="92032"/>
                </a:lnTo>
                <a:lnTo>
                  <a:pt x="211813" y="184"/>
                </a:lnTo>
                <a:lnTo>
                  <a:pt x="184" y="184"/>
                </a:lnTo>
                <a:lnTo>
                  <a:pt x="184" y="157183"/>
                </a:lnTo>
                <a:lnTo>
                  <a:pt x="185604" y="157183"/>
                </a:lnTo>
                <a:cubicBezTo>
                  <a:pt x="182910" y="154489"/>
                  <a:pt x="179970" y="151794"/>
                  <a:pt x="177276" y="148855"/>
                </a:cubicBezTo>
                <a:close/>
                <a:moveTo>
                  <a:pt x="113346" y="125342"/>
                </a:moveTo>
                <a:lnTo>
                  <a:pt x="145434" y="125342"/>
                </a:lnTo>
                <a:lnTo>
                  <a:pt x="145434" y="116525"/>
                </a:lnTo>
                <a:lnTo>
                  <a:pt x="113346" y="116525"/>
                </a:lnTo>
                <a:lnTo>
                  <a:pt x="113346" y="125342"/>
                </a:lnTo>
                <a:close/>
                <a:moveTo>
                  <a:pt x="113346" y="96441"/>
                </a:moveTo>
                <a:lnTo>
                  <a:pt x="150578" y="96441"/>
                </a:lnTo>
                <a:lnTo>
                  <a:pt x="150578" y="87133"/>
                </a:lnTo>
                <a:lnTo>
                  <a:pt x="113346" y="87133"/>
                </a:lnTo>
                <a:lnTo>
                  <a:pt x="113346" y="96441"/>
                </a:lnTo>
                <a:close/>
                <a:moveTo>
                  <a:pt x="113346" y="70233"/>
                </a:moveTo>
                <a:lnTo>
                  <a:pt x="187319" y="70233"/>
                </a:lnTo>
                <a:lnTo>
                  <a:pt x="187319" y="61416"/>
                </a:lnTo>
                <a:lnTo>
                  <a:pt x="113346" y="61416"/>
                </a:lnTo>
                <a:lnTo>
                  <a:pt x="113346" y="70233"/>
                </a:lnTo>
                <a:close/>
                <a:moveTo>
                  <a:pt x="113346" y="40842"/>
                </a:moveTo>
                <a:lnTo>
                  <a:pt x="187319" y="40842"/>
                </a:lnTo>
                <a:lnTo>
                  <a:pt x="187319" y="32024"/>
                </a:lnTo>
                <a:lnTo>
                  <a:pt x="113346" y="32024"/>
                </a:lnTo>
                <a:lnTo>
                  <a:pt x="113346" y="40842"/>
                </a:lnTo>
                <a:close/>
                <a:moveTo>
                  <a:pt x="60929" y="83214"/>
                </a:moveTo>
                <a:lnTo>
                  <a:pt x="60929" y="83214"/>
                </a:lnTo>
                <a:lnTo>
                  <a:pt x="60929" y="83214"/>
                </a:lnTo>
                <a:close/>
                <a:moveTo>
                  <a:pt x="74646" y="72683"/>
                </a:moveTo>
                <a:cubicBezTo>
                  <a:pt x="70972" y="76356"/>
                  <a:pt x="65828" y="78561"/>
                  <a:pt x="60439" y="78561"/>
                </a:cubicBezTo>
                <a:cubicBezTo>
                  <a:pt x="49417" y="78561"/>
                  <a:pt x="40109" y="69743"/>
                  <a:pt x="40109" y="58232"/>
                </a:cubicBezTo>
                <a:cubicBezTo>
                  <a:pt x="40109" y="47700"/>
                  <a:pt x="48927" y="38393"/>
                  <a:pt x="59949" y="37903"/>
                </a:cubicBezTo>
                <a:cubicBezTo>
                  <a:pt x="59949" y="37903"/>
                  <a:pt x="60439" y="37903"/>
                  <a:pt x="60439" y="37903"/>
                </a:cubicBezTo>
                <a:cubicBezTo>
                  <a:pt x="66073" y="37903"/>
                  <a:pt x="70972" y="39862"/>
                  <a:pt x="74646" y="43536"/>
                </a:cubicBezTo>
                <a:cubicBezTo>
                  <a:pt x="78320" y="47210"/>
                  <a:pt x="80524" y="52353"/>
                  <a:pt x="80524" y="58232"/>
                </a:cubicBezTo>
                <a:cubicBezTo>
                  <a:pt x="80524" y="63865"/>
                  <a:pt x="78320" y="68764"/>
                  <a:pt x="74646" y="72438"/>
                </a:cubicBezTo>
                <a:close/>
                <a:moveTo>
                  <a:pt x="52601" y="121913"/>
                </a:moveTo>
                <a:lnTo>
                  <a:pt x="48927" y="113096"/>
                </a:lnTo>
                <a:cubicBezTo>
                  <a:pt x="48437" y="112116"/>
                  <a:pt x="47457" y="110891"/>
                  <a:pt x="45743" y="110891"/>
                </a:cubicBezTo>
                <a:cubicBezTo>
                  <a:pt x="45253" y="110891"/>
                  <a:pt x="44763" y="110891"/>
                  <a:pt x="44028" y="111381"/>
                </a:cubicBezTo>
                <a:lnTo>
                  <a:pt x="34720" y="114565"/>
                </a:lnTo>
                <a:lnTo>
                  <a:pt x="44028" y="94236"/>
                </a:lnTo>
                <a:cubicBezTo>
                  <a:pt x="44028" y="94726"/>
                  <a:pt x="44518" y="94726"/>
                  <a:pt x="44518" y="95216"/>
                </a:cubicBezTo>
                <a:cubicBezTo>
                  <a:pt x="45498" y="96686"/>
                  <a:pt x="46723" y="96930"/>
                  <a:pt x="48192" y="96686"/>
                </a:cubicBezTo>
                <a:cubicBezTo>
                  <a:pt x="48682" y="96686"/>
                  <a:pt x="49662" y="96196"/>
                  <a:pt x="50152" y="96196"/>
                </a:cubicBezTo>
                <a:cubicBezTo>
                  <a:pt x="51131" y="95706"/>
                  <a:pt x="52356" y="95706"/>
                  <a:pt x="53336" y="95216"/>
                </a:cubicBezTo>
                <a:cubicBezTo>
                  <a:pt x="54316" y="94726"/>
                  <a:pt x="54806" y="95216"/>
                  <a:pt x="55295" y="95706"/>
                </a:cubicBezTo>
                <a:cubicBezTo>
                  <a:pt x="55295" y="95706"/>
                  <a:pt x="55785" y="95706"/>
                  <a:pt x="55785" y="95706"/>
                </a:cubicBezTo>
                <a:cubicBezTo>
                  <a:pt x="56765" y="100359"/>
                  <a:pt x="57255" y="105013"/>
                  <a:pt x="57990" y="109422"/>
                </a:cubicBezTo>
                <a:lnTo>
                  <a:pt x="52846" y="121913"/>
                </a:lnTo>
                <a:close/>
                <a:moveTo>
                  <a:pt x="63134" y="109422"/>
                </a:moveTo>
                <a:lnTo>
                  <a:pt x="63134" y="109422"/>
                </a:lnTo>
                <a:lnTo>
                  <a:pt x="63134" y="109422"/>
                </a:lnTo>
                <a:lnTo>
                  <a:pt x="63134" y="109422"/>
                </a:lnTo>
                <a:close/>
                <a:moveTo>
                  <a:pt x="76360" y="111626"/>
                </a:moveTo>
                <a:cubicBezTo>
                  <a:pt x="74401" y="110157"/>
                  <a:pt x="72686" y="110646"/>
                  <a:pt x="71217" y="112606"/>
                </a:cubicBezTo>
                <a:lnTo>
                  <a:pt x="65583" y="119954"/>
                </a:lnTo>
                <a:lnTo>
                  <a:pt x="63623" y="109912"/>
                </a:lnTo>
                <a:cubicBezTo>
                  <a:pt x="63623" y="109912"/>
                  <a:pt x="63623" y="108932"/>
                  <a:pt x="63623" y="108932"/>
                </a:cubicBezTo>
                <a:lnTo>
                  <a:pt x="61909" y="99380"/>
                </a:lnTo>
                <a:cubicBezTo>
                  <a:pt x="62889" y="98890"/>
                  <a:pt x="63623" y="98400"/>
                  <a:pt x="64113" y="97910"/>
                </a:cubicBezTo>
                <a:cubicBezTo>
                  <a:pt x="65093" y="97420"/>
                  <a:pt x="65583" y="96930"/>
                  <a:pt x="66318" y="95951"/>
                </a:cubicBezTo>
                <a:cubicBezTo>
                  <a:pt x="66808" y="95461"/>
                  <a:pt x="67787" y="94971"/>
                  <a:pt x="68277" y="94481"/>
                </a:cubicBezTo>
                <a:lnTo>
                  <a:pt x="70482" y="94971"/>
                </a:lnTo>
                <a:cubicBezTo>
                  <a:pt x="71951" y="95461"/>
                  <a:pt x="73176" y="95461"/>
                  <a:pt x="74156" y="95951"/>
                </a:cubicBezTo>
                <a:cubicBezTo>
                  <a:pt x="75626" y="96441"/>
                  <a:pt x="76850" y="95461"/>
                  <a:pt x="77830" y="94481"/>
                </a:cubicBezTo>
                <a:lnTo>
                  <a:pt x="79300" y="92767"/>
                </a:lnTo>
                <a:lnTo>
                  <a:pt x="84443" y="117504"/>
                </a:lnTo>
                <a:lnTo>
                  <a:pt x="76115" y="111626"/>
                </a:lnTo>
                <a:close/>
                <a:moveTo>
                  <a:pt x="95221" y="57497"/>
                </a:moveTo>
                <a:lnTo>
                  <a:pt x="95221" y="57497"/>
                </a:lnTo>
                <a:lnTo>
                  <a:pt x="95221" y="57497"/>
                </a:lnTo>
                <a:lnTo>
                  <a:pt x="95221" y="5749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1EECB4B-9FA3-41EF-8D77-2A2E2E74F7BE}"/>
              </a:ext>
            </a:extLst>
          </p:cNvPr>
          <p:cNvSpPr/>
          <p:nvPr/>
        </p:nvSpPr>
        <p:spPr>
          <a:xfrm>
            <a:off x="2145072" y="4272959"/>
            <a:ext cx="328091" cy="328075"/>
          </a:xfrm>
          <a:custGeom>
            <a:avLst/>
            <a:gdLst>
              <a:gd name="connsiteX0" fmla="*/ 135636 w 271149"/>
              <a:gd name="connsiteY0" fmla="*/ 217680 h 271135"/>
              <a:gd name="connsiteX1" fmla="*/ 162335 w 271149"/>
              <a:gd name="connsiteY1" fmla="*/ 244377 h 271135"/>
              <a:gd name="connsiteX2" fmla="*/ 135636 w 271149"/>
              <a:gd name="connsiteY2" fmla="*/ 271075 h 271135"/>
              <a:gd name="connsiteX3" fmla="*/ 108938 w 271149"/>
              <a:gd name="connsiteY3" fmla="*/ 244377 h 271135"/>
              <a:gd name="connsiteX4" fmla="*/ 135636 w 271149"/>
              <a:gd name="connsiteY4" fmla="*/ 217680 h 271135"/>
              <a:gd name="connsiteX5" fmla="*/ 135636 w 271149"/>
              <a:gd name="connsiteY5" fmla="*/ 228947 h 271135"/>
              <a:gd name="connsiteX6" fmla="*/ 151067 w 271149"/>
              <a:gd name="connsiteY6" fmla="*/ 244377 h 271135"/>
              <a:gd name="connsiteX7" fmla="*/ 135636 w 271149"/>
              <a:gd name="connsiteY7" fmla="*/ 259808 h 271135"/>
              <a:gd name="connsiteX8" fmla="*/ 120205 w 271149"/>
              <a:gd name="connsiteY8" fmla="*/ 244377 h 271135"/>
              <a:gd name="connsiteX9" fmla="*/ 135636 w 271149"/>
              <a:gd name="connsiteY9" fmla="*/ 228947 h 271135"/>
              <a:gd name="connsiteX10" fmla="*/ 57745 w 271149"/>
              <a:gd name="connsiteY10" fmla="*/ 197841 h 271135"/>
              <a:gd name="connsiteX11" fmla="*/ 73176 w 271149"/>
              <a:gd name="connsiteY11" fmla="*/ 213272 h 271135"/>
              <a:gd name="connsiteX12" fmla="*/ 57745 w 271149"/>
              <a:gd name="connsiteY12" fmla="*/ 228702 h 271135"/>
              <a:gd name="connsiteX13" fmla="*/ 42314 w 271149"/>
              <a:gd name="connsiteY13" fmla="*/ 213272 h 271135"/>
              <a:gd name="connsiteX14" fmla="*/ 57745 w 271149"/>
              <a:gd name="connsiteY14" fmla="*/ 197841 h 271135"/>
              <a:gd name="connsiteX15" fmla="*/ 135636 w 271149"/>
              <a:gd name="connsiteY15" fmla="*/ 53578 h 271135"/>
              <a:gd name="connsiteX16" fmla="*/ 162335 w 271149"/>
              <a:gd name="connsiteY16" fmla="*/ 26881 h 271135"/>
              <a:gd name="connsiteX17" fmla="*/ 135636 w 271149"/>
              <a:gd name="connsiteY17" fmla="*/ 184 h 271135"/>
              <a:gd name="connsiteX18" fmla="*/ 108938 w 271149"/>
              <a:gd name="connsiteY18" fmla="*/ 26881 h 271135"/>
              <a:gd name="connsiteX19" fmla="*/ 135636 w 271149"/>
              <a:gd name="connsiteY19" fmla="*/ 53578 h 271135"/>
              <a:gd name="connsiteX20" fmla="*/ 135636 w 271149"/>
              <a:gd name="connsiteY20" fmla="*/ 42311 h 271135"/>
              <a:gd name="connsiteX21" fmla="*/ 151067 w 271149"/>
              <a:gd name="connsiteY21" fmla="*/ 26881 h 271135"/>
              <a:gd name="connsiteX22" fmla="*/ 135636 w 271149"/>
              <a:gd name="connsiteY22" fmla="*/ 11450 h 271135"/>
              <a:gd name="connsiteX23" fmla="*/ 120205 w 271149"/>
              <a:gd name="connsiteY23" fmla="*/ 26881 h 271135"/>
              <a:gd name="connsiteX24" fmla="*/ 135636 w 271149"/>
              <a:gd name="connsiteY24" fmla="*/ 42311 h 271135"/>
              <a:gd name="connsiteX25" fmla="*/ 57745 w 271149"/>
              <a:gd name="connsiteY25" fmla="*/ 73417 h 271135"/>
              <a:gd name="connsiteX26" fmla="*/ 73176 w 271149"/>
              <a:gd name="connsiteY26" fmla="*/ 57987 h 271135"/>
              <a:gd name="connsiteX27" fmla="*/ 57745 w 271149"/>
              <a:gd name="connsiteY27" fmla="*/ 42556 h 271135"/>
              <a:gd name="connsiteX28" fmla="*/ 42314 w 271149"/>
              <a:gd name="connsiteY28" fmla="*/ 57987 h 271135"/>
              <a:gd name="connsiteX29" fmla="*/ 57745 w 271149"/>
              <a:gd name="connsiteY29" fmla="*/ 73417 h 271135"/>
              <a:gd name="connsiteX30" fmla="*/ 217691 w 271149"/>
              <a:gd name="connsiteY30" fmla="*/ 135629 h 271135"/>
              <a:gd name="connsiteX31" fmla="*/ 244390 w 271149"/>
              <a:gd name="connsiteY31" fmla="*/ 108932 h 271135"/>
              <a:gd name="connsiteX32" fmla="*/ 271089 w 271149"/>
              <a:gd name="connsiteY32" fmla="*/ 135629 h 271135"/>
              <a:gd name="connsiteX33" fmla="*/ 244390 w 271149"/>
              <a:gd name="connsiteY33" fmla="*/ 162326 h 271135"/>
              <a:gd name="connsiteX34" fmla="*/ 217691 w 271149"/>
              <a:gd name="connsiteY34" fmla="*/ 135629 h 271135"/>
              <a:gd name="connsiteX35" fmla="*/ 228959 w 271149"/>
              <a:gd name="connsiteY35" fmla="*/ 135629 h 271135"/>
              <a:gd name="connsiteX36" fmla="*/ 244390 w 271149"/>
              <a:gd name="connsiteY36" fmla="*/ 120199 h 271135"/>
              <a:gd name="connsiteX37" fmla="*/ 259821 w 271149"/>
              <a:gd name="connsiteY37" fmla="*/ 135629 h 271135"/>
              <a:gd name="connsiteX38" fmla="*/ 244390 w 271149"/>
              <a:gd name="connsiteY38" fmla="*/ 151060 h 271135"/>
              <a:gd name="connsiteX39" fmla="*/ 228959 w 271149"/>
              <a:gd name="connsiteY39" fmla="*/ 135629 h 271135"/>
              <a:gd name="connsiteX40" fmla="*/ 53581 w 271149"/>
              <a:gd name="connsiteY40" fmla="*/ 135629 h 271135"/>
              <a:gd name="connsiteX41" fmla="*/ 26882 w 271149"/>
              <a:gd name="connsiteY41" fmla="*/ 108932 h 271135"/>
              <a:gd name="connsiteX42" fmla="*/ 184 w 271149"/>
              <a:gd name="connsiteY42" fmla="*/ 135629 h 271135"/>
              <a:gd name="connsiteX43" fmla="*/ 26882 w 271149"/>
              <a:gd name="connsiteY43" fmla="*/ 162326 h 271135"/>
              <a:gd name="connsiteX44" fmla="*/ 53581 w 271149"/>
              <a:gd name="connsiteY44" fmla="*/ 135629 h 271135"/>
              <a:gd name="connsiteX45" fmla="*/ 42314 w 271149"/>
              <a:gd name="connsiteY45" fmla="*/ 135629 h 271135"/>
              <a:gd name="connsiteX46" fmla="*/ 26882 w 271149"/>
              <a:gd name="connsiteY46" fmla="*/ 120199 h 271135"/>
              <a:gd name="connsiteX47" fmla="*/ 11451 w 271149"/>
              <a:gd name="connsiteY47" fmla="*/ 135629 h 271135"/>
              <a:gd name="connsiteX48" fmla="*/ 26882 w 271149"/>
              <a:gd name="connsiteY48" fmla="*/ 151060 h 271135"/>
              <a:gd name="connsiteX49" fmla="*/ 42314 w 271149"/>
              <a:gd name="connsiteY49" fmla="*/ 135629 h 271135"/>
              <a:gd name="connsiteX50" fmla="*/ 213527 w 271149"/>
              <a:gd name="connsiteY50" fmla="*/ 197841 h 271135"/>
              <a:gd name="connsiteX51" fmla="*/ 198096 w 271149"/>
              <a:gd name="connsiteY51" fmla="*/ 213272 h 271135"/>
              <a:gd name="connsiteX52" fmla="*/ 213527 w 271149"/>
              <a:gd name="connsiteY52" fmla="*/ 228702 h 271135"/>
              <a:gd name="connsiteX53" fmla="*/ 228959 w 271149"/>
              <a:gd name="connsiteY53" fmla="*/ 213272 h 271135"/>
              <a:gd name="connsiteX54" fmla="*/ 213527 w 271149"/>
              <a:gd name="connsiteY54" fmla="*/ 197841 h 271135"/>
              <a:gd name="connsiteX55" fmla="*/ 213527 w 271149"/>
              <a:gd name="connsiteY55" fmla="*/ 73417 h 271135"/>
              <a:gd name="connsiteX56" fmla="*/ 198096 w 271149"/>
              <a:gd name="connsiteY56" fmla="*/ 57987 h 271135"/>
              <a:gd name="connsiteX57" fmla="*/ 213527 w 271149"/>
              <a:gd name="connsiteY57" fmla="*/ 42556 h 271135"/>
              <a:gd name="connsiteX58" fmla="*/ 228959 w 271149"/>
              <a:gd name="connsiteY58" fmla="*/ 57987 h 271135"/>
              <a:gd name="connsiteX59" fmla="*/ 213527 w 271149"/>
              <a:gd name="connsiteY59" fmla="*/ 73417 h 271135"/>
              <a:gd name="connsiteX60" fmla="*/ 186094 w 271149"/>
              <a:gd name="connsiteY60" fmla="*/ 165266 h 271135"/>
              <a:gd name="connsiteX61" fmla="*/ 188543 w 271149"/>
              <a:gd name="connsiteY61" fmla="*/ 163306 h 271135"/>
              <a:gd name="connsiteX62" fmla="*/ 193687 w 271149"/>
              <a:gd name="connsiteY62" fmla="*/ 149835 h 271135"/>
              <a:gd name="connsiteX63" fmla="*/ 192217 w 271149"/>
              <a:gd name="connsiteY63" fmla="*/ 145916 h 271135"/>
              <a:gd name="connsiteX64" fmla="*/ 187074 w 271149"/>
              <a:gd name="connsiteY64" fmla="*/ 143467 h 271135"/>
              <a:gd name="connsiteX65" fmla="*/ 182420 w 271149"/>
              <a:gd name="connsiteY65" fmla="*/ 136364 h 271135"/>
              <a:gd name="connsiteX66" fmla="*/ 182420 w 271149"/>
              <a:gd name="connsiteY66" fmla="*/ 130486 h 271135"/>
              <a:gd name="connsiteX67" fmla="*/ 186094 w 271149"/>
              <a:gd name="connsiteY67" fmla="*/ 124607 h 271135"/>
              <a:gd name="connsiteX68" fmla="*/ 187564 w 271149"/>
              <a:gd name="connsiteY68" fmla="*/ 123873 h 271135"/>
              <a:gd name="connsiteX69" fmla="*/ 191973 w 271149"/>
              <a:gd name="connsiteY69" fmla="*/ 121423 h 271135"/>
              <a:gd name="connsiteX70" fmla="*/ 193442 w 271149"/>
              <a:gd name="connsiteY70" fmla="*/ 118239 h 271135"/>
              <a:gd name="connsiteX71" fmla="*/ 187074 w 271149"/>
              <a:gd name="connsiteY71" fmla="*/ 104278 h 271135"/>
              <a:gd name="connsiteX72" fmla="*/ 185114 w 271149"/>
              <a:gd name="connsiteY72" fmla="*/ 102809 h 271135"/>
              <a:gd name="connsiteX73" fmla="*/ 183645 w 271149"/>
              <a:gd name="connsiteY73" fmla="*/ 103299 h 271135"/>
              <a:gd name="connsiteX74" fmla="*/ 179970 w 271149"/>
              <a:gd name="connsiteY74" fmla="*/ 104523 h 271135"/>
              <a:gd name="connsiteX75" fmla="*/ 177276 w 271149"/>
              <a:gd name="connsiteY75" fmla="*/ 105748 h 271135"/>
              <a:gd name="connsiteX76" fmla="*/ 174827 w 271149"/>
              <a:gd name="connsiteY76" fmla="*/ 106238 h 271135"/>
              <a:gd name="connsiteX77" fmla="*/ 170418 w 271149"/>
              <a:gd name="connsiteY77" fmla="*/ 104768 h 271135"/>
              <a:gd name="connsiteX78" fmla="*/ 169193 w 271149"/>
              <a:gd name="connsiteY78" fmla="*/ 103544 h 271135"/>
              <a:gd name="connsiteX79" fmla="*/ 165274 w 271149"/>
              <a:gd name="connsiteY79" fmla="*/ 99625 h 271135"/>
              <a:gd name="connsiteX80" fmla="*/ 163804 w 271149"/>
              <a:gd name="connsiteY80" fmla="*/ 93257 h 271135"/>
              <a:gd name="connsiteX81" fmla="*/ 165764 w 271149"/>
              <a:gd name="connsiteY81" fmla="*/ 86888 h 271135"/>
              <a:gd name="connsiteX82" fmla="*/ 163804 w 271149"/>
              <a:gd name="connsiteY82" fmla="*/ 82970 h 271135"/>
              <a:gd name="connsiteX83" fmla="*/ 150822 w 271149"/>
              <a:gd name="connsiteY83" fmla="*/ 77826 h 271135"/>
              <a:gd name="connsiteX84" fmla="*/ 149353 w 271149"/>
              <a:gd name="connsiteY84" fmla="*/ 77336 h 271135"/>
              <a:gd name="connsiteX85" fmla="*/ 146903 w 271149"/>
              <a:gd name="connsiteY85" fmla="*/ 79296 h 271135"/>
              <a:gd name="connsiteX86" fmla="*/ 144454 w 271149"/>
              <a:gd name="connsiteY86" fmla="*/ 84929 h 271135"/>
              <a:gd name="connsiteX87" fmla="*/ 138086 w 271149"/>
              <a:gd name="connsiteY87" fmla="*/ 89338 h 271135"/>
              <a:gd name="connsiteX88" fmla="*/ 135636 w 271149"/>
              <a:gd name="connsiteY88" fmla="*/ 89338 h 271135"/>
              <a:gd name="connsiteX89" fmla="*/ 131962 w 271149"/>
              <a:gd name="connsiteY89" fmla="*/ 89338 h 271135"/>
              <a:gd name="connsiteX90" fmla="*/ 131227 w 271149"/>
              <a:gd name="connsiteY90" fmla="*/ 89338 h 271135"/>
              <a:gd name="connsiteX91" fmla="*/ 124859 w 271149"/>
              <a:gd name="connsiteY91" fmla="*/ 84929 h 271135"/>
              <a:gd name="connsiteX92" fmla="*/ 122164 w 271149"/>
              <a:gd name="connsiteY92" fmla="*/ 79296 h 271135"/>
              <a:gd name="connsiteX93" fmla="*/ 119470 w 271149"/>
              <a:gd name="connsiteY93" fmla="*/ 78071 h 271135"/>
              <a:gd name="connsiteX94" fmla="*/ 118245 w 271149"/>
              <a:gd name="connsiteY94" fmla="*/ 78561 h 271135"/>
              <a:gd name="connsiteX95" fmla="*/ 105263 w 271149"/>
              <a:gd name="connsiteY95" fmla="*/ 84439 h 271135"/>
              <a:gd name="connsiteX96" fmla="*/ 103794 w 271149"/>
              <a:gd name="connsiteY96" fmla="*/ 88848 h 271135"/>
              <a:gd name="connsiteX97" fmla="*/ 106243 w 271149"/>
              <a:gd name="connsiteY97" fmla="*/ 94726 h 271135"/>
              <a:gd name="connsiteX98" fmla="*/ 105018 w 271149"/>
              <a:gd name="connsiteY98" fmla="*/ 101339 h 271135"/>
              <a:gd name="connsiteX99" fmla="*/ 99875 w 271149"/>
              <a:gd name="connsiteY99" fmla="*/ 106483 h 271135"/>
              <a:gd name="connsiteX100" fmla="*/ 95466 w 271149"/>
              <a:gd name="connsiteY100" fmla="*/ 108442 h 271135"/>
              <a:gd name="connsiteX101" fmla="*/ 93506 w 271149"/>
              <a:gd name="connsiteY101" fmla="*/ 107952 h 271135"/>
              <a:gd name="connsiteX102" fmla="*/ 87138 w 271149"/>
              <a:gd name="connsiteY102" fmla="*/ 105993 h 271135"/>
              <a:gd name="connsiteX103" fmla="*/ 85668 w 271149"/>
              <a:gd name="connsiteY103" fmla="*/ 105503 h 271135"/>
              <a:gd name="connsiteX104" fmla="*/ 82974 w 271149"/>
              <a:gd name="connsiteY104" fmla="*/ 107952 h 271135"/>
              <a:gd name="connsiteX105" fmla="*/ 78320 w 271149"/>
              <a:gd name="connsiteY105" fmla="*/ 120689 h 271135"/>
              <a:gd name="connsiteX106" fmla="*/ 79790 w 271149"/>
              <a:gd name="connsiteY106" fmla="*/ 124607 h 271135"/>
              <a:gd name="connsiteX107" fmla="*/ 84443 w 271149"/>
              <a:gd name="connsiteY107" fmla="*/ 126567 h 271135"/>
              <a:gd name="connsiteX108" fmla="*/ 85668 w 271149"/>
              <a:gd name="connsiteY108" fmla="*/ 127057 h 271135"/>
              <a:gd name="connsiteX109" fmla="*/ 89587 w 271149"/>
              <a:gd name="connsiteY109" fmla="*/ 132935 h 271135"/>
              <a:gd name="connsiteX110" fmla="*/ 90077 w 271149"/>
              <a:gd name="connsiteY110" fmla="*/ 138078 h 271135"/>
              <a:gd name="connsiteX111" fmla="*/ 90077 w 271149"/>
              <a:gd name="connsiteY111" fmla="*/ 139548 h 271135"/>
              <a:gd name="connsiteX112" fmla="*/ 86158 w 271149"/>
              <a:gd name="connsiteY112" fmla="*/ 146161 h 271135"/>
              <a:gd name="connsiteX113" fmla="*/ 80524 w 271149"/>
              <a:gd name="connsiteY113" fmla="*/ 148855 h 271135"/>
              <a:gd name="connsiteX114" fmla="*/ 79055 w 271149"/>
              <a:gd name="connsiteY114" fmla="*/ 152774 h 271135"/>
              <a:gd name="connsiteX115" fmla="*/ 84933 w 271149"/>
              <a:gd name="connsiteY115" fmla="*/ 165755 h 271135"/>
              <a:gd name="connsiteX116" fmla="*/ 87383 w 271149"/>
              <a:gd name="connsiteY116" fmla="*/ 167225 h 271135"/>
              <a:gd name="connsiteX117" fmla="*/ 88852 w 271149"/>
              <a:gd name="connsiteY117" fmla="*/ 166735 h 271135"/>
              <a:gd name="connsiteX118" fmla="*/ 90812 w 271149"/>
              <a:gd name="connsiteY118" fmla="*/ 166000 h 271135"/>
              <a:gd name="connsiteX119" fmla="*/ 92282 w 271149"/>
              <a:gd name="connsiteY119" fmla="*/ 165266 h 271135"/>
              <a:gd name="connsiteX120" fmla="*/ 95956 w 271149"/>
              <a:gd name="connsiteY120" fmla="*/ 164041 h 271135"/>
              <a:gd name="connsiteX121" fmla="*/ 97425 w 271149"/>
              <a:gd name="connsiteY121" fmla="*/ 163551 h 271135"/>
              <a:gd name="connsiteX122" fmla="*/ 97915 w 271149"/>
              <a:gd name="connsiteY122" fmla="*/ 163551 h 271135"/>
              <a:gd name="connsiteX123" fmla="*/ 98405 w 271149"/>
              <a:gd name="connsiteY123" fmla="*/ 164041 h 271135"/>
              <a:gd name="connsiteX124" fmla="*/ 99630 w 271149"/>
              <a:gd name="connsiteY124" fmla="*/ 164531 h 271135"/>
              <a:gd name="connsiteX125" fmla="*/ 102324 w 271149"/>
              <a:gd name="connsiteY125" fmla="*/ 166000 h 271135"/>
              <a:gd name="connsiteX126" fmla="*/ 105508 w 271149"/>
              <a:gd name="connsiteY126" fmla="*/ 168695 h 271135"/>
              <a:gd name="connsiteX127" fmla="*/ 107468 w 271149"/>
              <a:gd name="connsiteY127" fmla="*/ 170654 h 271135"/>
              <a:gd name="connsiteX128" fmla="*/ 109427 w 271149"/>
              <a:gd name="connsiteY128" fmla="*/ 177757 h 271135"/>
              <a:gd name="connsiteX129" fmla="*/ 108693 w 271149"/>
              <a:gd name="connsiteY129" fmla="*/ 179716 h 271135"/>
              <a:gd name="connsiteX130" fmla="*/ 107468 w 271149"/>
              <a:gd name="connsiteY130" fmla="*/ 184125 h 271135"/>
              <a:gd name="connsiteX131" fmla="*/ 109427 w 271149"/>
              <a:gd name="connsiteY131" fmla="*/ 188044 h 271135"/>
              <a:gd name="connsiteX132" fmla="*/ 122409 w 271149"/>
              <a:gd name="connsiteY132" fmla="*/ 193187 h 271135"/>
              <a:gd name="connsiteX133" fmla="*/ 123879 w 271149"/>
              <a:gd name="connsiteY133" fmla="*/ 193677 h 271135"/>
              <a:gd name="connsiteX134" fmla="*/ 126328 w 271149"/>
              <a:gd name="connsiteY134" fmla="*/ 191718 h 271135"/>
              <a:gd name="connsiteX135" fmla="*/ 127798 w 271149"/>
              <a:gd name="connsiteY135" fmla="*/ 188044 h 271135"/>
              <a:gd name="connsiteX136" fmla="*/ 129023 w 271149"/>
              <a:gd name="connsiteY136" fmla="*/ 185595 h 271135"/>
              <a:gd name="connsiteX137" fmla="*/ 134166 w 271149"/>
              <a:gd name="connsiteY137" fmla="*/ 181921 h 271135"/>
              <a:gd name="connsiteX138" fmla="*/ 135391 w 271149"/>
              <a:gd name="connsiteY138" fmla="*/ 181921 h 271135"/>
              <a:gd name="connsiteX139" fmla="*/ 141270 w 271149"/>
              <a:gd name="connsiteY139" fmla="*/ 181431 h 271135"/>
              <a:gd name="connsiteX140" fmla="*/ 141760 w 271149"/>
              <a:gd name="connsiteY140" fmla="*/ 181431 h 271135"/>
              <a:gd name="connsiteX141" fmla="*/ 148128 w 271149"/>
              <a:gd name="connsiteY141" fmla="*/ 185350 h 271135"/>
              <a:gd name="connsiteX142" fmla="*/ 150822 w 271149"/>
              <a:gd name="connsiteY142" fmla="*/ 190983 h 271135"/>
              <a:gd name="connsiteX143" fmla="*/ 153517 w 271149"/>
              <a:gd name="connsiteY143" fmla="*/ 192942 h 271135"/>
              <a:gd name="connsiteX144" fmla="*/ 154742 w 271149"/>
              <a:gd name="connsiteY144" fmla="*/ 192453 h 271135"/>
              <a:gd name="connsiteX145" fmla="*/ 167723 w 271149"/>
              <a:gd name="connsiteY145" fmla="*/ 186574 h 271135"/>
              <a:gd name="connsiteX146" fmla="*/ 169193 w 271149"/>
              <a:gd name="connsiteY146" fmla="*/ 182166 h 271135"/>
              <a:gd name="connsiteX147" fmla="*/ 167723 w 271149"/>
              <a:gd name="connsiteY147" fmla="*/ 178247 h 271135"/>
              <a:gd name="connsiteX148" fmla="*/ 165764 w 271149"/>
              <a:gd name="connsiteY148" fmla="*/ 175797 h 271135"/>
              <a:gd name="connsiteX149" fmla="*/ 166989 w 271149"/>
              <a:gd name="connsiteY149" fmla="*/ 169184 h 271135"/>
              <a:gd name="connsiteX150" fmla="*/ 167478 w 271149"/>
              <a:gd name="connsiteY150" fmla="*/ 168695 h 271135"/>
              <a:gd name="connsiteX151" fmla="*/ 171887 w 271149"/>
              <a:gd name="connsiteY151" fmla="*/ 164041 h 271135"/>
              <a:gd name="connsiteX152" fmla="*/ 176541 w 271149"/>
              <a:gd name="connsiteY152" fmla="*/ 161592 h 271135"/>
              <a:gd name="connsiteX153" fmla="*/ 178991 w 271149"/>
              <a:gd name="connsiteY153" fmla="*/ 162081 h 271135"/>
              <a:gd name="connsiteX154" fmla="*/ 181440 w 271149"/>
              <a:gd name="connsiteY154" fmla="*/ 162816 h 271135"/>
              <a:gd name="connsiteX155" fmla="*/ 185359 w 271149"/>
              <a:gd name="connsiteY155" fmla="*/ 164041 h 271135"/>
              <a:gd name="connsiteX156" fmla="*/ 186584 w 271149"/>
              <a:gd name="connsiteY156" fmla="*/ 164531 h 271135"/>
              <a:gd name="connsiteX157" fmla="*/ 135881 w 271149"/>
              <a:gd name="connsiteY157" fmla="*/ 168939 h 271135"/>
              <a:gd name="connsiteX158" fmla="*/ 135881 w 271149"/>
              <a:gd name="connsiteY158" fmla="*/ 168939 h 271135"/>
              <a:gd name="connsiteX159" fmla="*/ 102569 w 271149"/>
              <a:gd name="connsiteY159" fmla="*/ 135629 h 271135"/>
              <a:gd name="connsiteX160" fmla="*/ 112367 w 271149"/>
              <a:gd name="connsiteY160" fmla="*/ 112361 h 271135"/>
              <a:gd name="connsiteX161" fmla="*/ 135636 w 271149"/>
              <a:gd name="connsiteY161" fmla="*/ 102809 h 271135"/>
              <a:gd name="connsiteX162" fmla="*/ 159395 w 271149"/>
              <a:gd name="connsiteY162" fmla="*/ 112361 h 271135"/>
              <a:gd name="connsiteX163" fmla="*/ 168948 w 271149"/>
              <a:gd name="connsiteY163" fmla="*/ 136119 h 271135"/>
              <a:gd name="connsiteX164" fmla="*/ 135636 w 271149"/>
              <a:gd name="connsiteY164" fmla="*/ 168939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271149" h="271135">
                <a:moveTo>
                  <a:pt x="135636" y="217680"/>
                </a:moveTo>
                <a:cubicBezTo>
                  <a:pt x="150333" y="217680"/>
                  <a:pt x="162335" y="229682"/>
                  <a:pt x="162335" y="244377"/>
                </a:cubicBezTo>
                <a:cubicBezTo>
                  <a:pt x="162335" y="259073"/>
                  <a:pt x="150333" y="271075"/>
                  <a:pt x="135636" y="271075"/>
                </a:cubicBezTo>
                <a:cubicBezTo>
                  <a:pt x="120940" y="271075"/>
                  <a:pt x="108938" y="259073"/>
                  <a:pt x="108938" y="244377"/>
                </a:cubicBezTo>
                <a:cubicBezTo>
                  <a:pt x="108938" y="229682"/>
                  <a:pt x="120940" y="217680"/>
                  <a:pt x="135636" y="217680"/>
                </a:cubicBezTo>
                <a:close/>
                <a:moveTo>
                  <a:pt x="135636" y="228947"/>
                </a:moveTo>
                <a:cubicBezTo>
                  <a:pt x="144209" y="228947"/>
                  <a:pt x="151067" y="235805"/>
                  <a:pt x="151067" y="244377"/>
                </a:cubicBezTo>
                <a:cubicBezTo>
                  <a:pt x="151067" y="252950"/>
                  <a:pt x="144209" y="259808"/>
                  <a:pt x="135636" y="259808"/>
                </a:cubicBezTo>
                <a:cubicBezTo>
                  <a:pt x="127063" y="259808"/>
                  <a:pt x="120205" y="252950"/>
                  <a:pt x="120205" y="244377"/>
                </a:cubicBezTo>
                <a:cubicBezTo>
                  <a:pt x="120205" y="235805"/>
                  <a:pt x="127063" y="228947"/>
                  <a:pt x="135636" y="228947"/>
                </a:cubicBezTo>
                <a:close/>
                <a:moveTo>
                  <a:pt x="57745" y="197841"/>
                </a:moveTo>
                <a:cubicBezTo>
                  <a:pt x="66318" y="197841"/>
                  <a:pt x="73176" y="204699"/>
                  <a:pt x="73176" y="213272"/>
                </a:cubicBezTo>
                <a:cubicBezTo>
                  <a:pt x="73176" y="221844"/>
                  <a:pt x="66318" y="228702"/>
                  <a:pt x="57745" y="228702"/>
                </a:cubicBezTo>
                <a:cubicBezTo>
                  <a:pt x="49172" y="228702"/>
                  <a:pt x="42314" y="221844"/>
                  <a:pt x="42314" y="213272"/>
                </a:cubicBezTo>
                <a:cubicBezTo>
                  <a:pt x="42314" y="204699"/>
                  <a:pt x="49172" y="197841"/>
                  <a:pt x="57745" y="197841"/>
                </a:cubicBezTo>
                <a:close/>
                <a:moveTo>
                  <a:pt x="135636" y="53578"/>
                </a:moveTo>
                <a:cubicBezTo>
                  <a:pt x="150333" y="53578"/>
                  <a:pt x="162335" y="41577"/>
                  <a:pt x="162335" y="26881"/>
                </a:cubicBezTo>
                <a:cubicBezTo>
                  <a:pt x="162335" y="12185"/>
                  <a:pt x="150333" y="184"/>
                  <a:pt x="135636" y="184"/>
                </a:cubicBezTo>
                <a:cubicBezTo>
                  <a:pt x="120940" y="184"/>
                  <a:pt x="108938" y="12185"/>
                  <a:pt x="108938" y="26881"/>
                </a:cubicBezTo>
                <a:cubicBezTo>
                  <a:pt x="108938" y="41577"/>
                  <a:pt x="120940" y="53578"/>
                  <a:pt x="135636" y="53578"/>
                </a:cubicBezTo>
                <a:close/>
                <a:moveTo>
                  <a:pt x="135636" y="42311"/>
                </a:moveTo>
                <a:cubicBezTo>
                  <a:pt x="144209" y="42311"/>
                  <a:pt x="151067" y="35453"/>
                  <a:pt x="151067" y="26881"/>
                </a:cubicBezTo>
                <a:cubicBezTo>
                  <a:pt x="151067" y="18308"/>
                  <a:pt x="144209" y="11450"/>
                  <a:pt x="135636" y="11450"/>
                </a:cubicBezTo>
                <a:cubicBezTo>
                  <a:pt x="127063" y="11450"/>
                  <a:pt x="120205" y="18308"/>
                  <a:pt x="120205" y="26881"/>
                </a:cubicBezTo>
                <a:cubicBezTo>
                  <a:pt x="120205" y="35453"/>
                  <a:pt x="127063" y="42311"/>
                  <a:pt x="135636" y="42311"/>
                </a:cubicBezTo>
                <a:close/>
                <a:moveTo>
                  <a:pt x="57745" y="73417"/>
                </a:moveTo>
                <a:cubicBezTo>
                  <a:pt x="66318" y="73417"/>
                  <a:pt x="73176" y="66559"/>
                  <a:pt x="73176" y="57987"/>
                </a:cubicBezTo>
                <a:cubicBezTo>
                  <a:pt x="73176" y="49414"/>
                  <a:pt x="66318" y="42556"/>
                  <a:pt x="57745" y="42556"/>
                </a:cubicBezTo>
                <a:cubicBezTo>
                  <a:pt x="49172" y="42556"/>
                  <a:pt x="42314" y="49414"/>
                  <a:pt x="42314" y="57987"/>
                </a:cubicBezTo>
                <a:cubicBezTo>
                  <a:pt x="42314" y="66559"/>
                  <a:pt x="49172" y="73417"/>
                  <a:pt x="57745" y="73417"/>
                </a:cubicBezTo>
                <a:close/>
                <a:moveTo>
                  <a:pt x="217691" y="135629"/>
                </a:moveTo>
                <a:cubicBezTo>
                  <a:pt x="217691" y="120933"/>
                  <a:pt x="229693" y="108932"/>
                  <a:pt x="244390" y="108932"/>
                </a:cubicBezTo>
                <a:cubicBezTo>
                  <a:pt x="259086" y="108932"/>
                  <a:pt x="271089" y="120933"/>
                  <a:pt x="271089" y="135629"/>
                </a:cubicBezTo>
                <a:cubicBezTo>
                  <a:pt x="271089" y="150325"/>
                  <a:pt x="259086" y="162326"/>
                  <a:pt x="244390" y="162326"/>
                </a:cubicBezTo>
                <a:cubicBezTo>
                  <a:pt x="229693" y="162326"/>
                  <a:pt x="217691" y="150325"/>
                  <a:pt x="217691" y="135629"/>
                </a:cubicBezTo>
                <a:close/>
                <a:moveTo>
                  <a:pt x="228959" y="135629"/>
                </a:moveTo>
                <a:cubicBezTo>
                  <a:pt x="228959" y="127057"/>
                  <a:pt x="235817" y="120199"/>
                  <a:pt x="244390" y="120199"/>
                </a:cubicBezTo>
                <a:cubicBezTo>
                  <a:pt x="252963" y="120199"/>
                  <a:pt x="259821" y="127057"/>
                  <a:pt x="259821" y="135629"/>
                </a:cubicBezTo>
                <a:cubicBezTo>
                  <a:pt x="259821" y="144202"/>
                  <a:pt x="252963" y="151060"/>
                  <a:pt x="244390" y="151060"/>
                </a:cubicBezTo>
                <a:cubicBezTo>
                  <a:pt x="235817" y="151060"/>
                  <a:pt x="228959" y="144202"/>
                  <a:pt x="228959" y="135629"/>
                </a:cubicBezTo>
                <a:close/>
                <a:moveTo>
                  <a:pt x="53581" y="135629"/>
                </a:moveTo>
                <a:cubicBezTo>
                  <a:pt x="53581" y="120933"/>
                  <a:pt x="41579" y="108932"/>
                  <a:pt x="26882" y="108932"/>
                </a:cubicBezTo>
                <a:cubicBezTo>
                  <a:pt x="12186" y="108932"/>
                  <a:pt x="184" y="120933"/>
                  <a:pt x="184" y="135629"/>
                </a:cubicBezTo>
                <a:cubicBezTo>
                  <a:pt x="184" y="150325"/>
                  <a:pt x="12186" y="162326"/>
                  <a:pt x="26882" y="162326"/>
                </a:cubicBezTo>
                <a:cubicBezTo>
                  <a:pt x="41579" y="162326"/>
                  <a:pt x="53581" y="150325"/>
                  <a:pt x="53581" y="135629"/>
                </a:cubicBezTo>
                <a:close/>
                <a:moveTo>
                  <a:pt x="42314" y="135629"/>
                </a:moveTo>
                <a:cubicBezTo>
                  <a:pt x="42314" y="127057"/>
                  <a:pt x="35455" y="120199"/>
                  <a:pt x="26882" y="120199"/>
                </a:cubicBezTo>
                <a:cubicBezTo>
                  <a:pt x="18309" y="120199"/>
                  <a:pt x="11451" y="127057"/>
                  <a:pt x="11451" y="135629"/>
                </a:cubicBezTo>
                <a:cubicBezTo>
                  <a:pt x="11451" y="144202"/>
                  <a:pt x="18309" y="151060"/>
                  <a:pt x="26882" y="151060"/>
                </a:cubicBezTo>
                <a:cubicBezTo>
                  <a:pt x="35455" y="151060"/>
                  <a:pt x="42314" y="144202"/>
                  <a:pt x="42314" y="135629"/>
                </a:cubicBezTo>
                <a:close/>
                <a:moveTo>
                  <a:pt x="213527" y="197841"/>
                </a:moveTo>
                <a:cubicBezTo>
                  <a:pt x="204954" y="197841"/>
                  <a:pt x="198096" y="204699"/>
                  <a:pt x="198096" y="213272"/>
                </a:cubicBezTo>
                <a:cubicBezTo>
                  <a:pt x="198096" y="221844"/>
                  <a:pt x="204954" y="228702"/>
                  <a:pt x="213527" y="228702"/>
                </a:cubicBezTo>
                <a:cubicBezTo>
                  <a:pt x="222100" y="228702"/>
                  <a:pt x="228959" y="221844"/>
                  <a:pt x="228959" y="213272"/>
                </a:cubicBezTo>
                <a:cubicBezTo>
                  <a:pt x="228959" y="204699"/>
                  <a:pt x="222100" y="197841"/>
                  <a:pt x="213527" y="197841"/>
                </a:cubicBezTo>
                <a:close/>
                <a:moveTo>
                  <a:pt x="213527" y="73417"/>
                </a:moveTo>
                <a:cubicBezTo>
                  <a:pt x="204954" y="73417"/>
                  <a:pt x="198096" y="66559"/>
                  <a:pt x="198096" y="57987"/>
                </a:cubicBezTo>
                <a:cubicBezTo>
                  <a:pt x="198096" y="49414"/>
                  <a:pt x="204954" y="42556"/>
                  <a:pt x="213527" y="42556"/>
                </a:cubicBezTo>
                <a:cubicBezTo>
                  <a:pt x="222100" y="42556"/>
                  <a:pt x="228959" y="49414"/>
                  <a:pt x="228959" y="57987"/>
                </a:cubicBezTo>
                <a:cubicBezTo>
                  <a:pt x="228959" y="66559"/>
                  <a:pt x="222100" y="73417"/>
                  <a:pt x="213527" y="73417"/>
                </a:cubicBezTo>
                <a:close/>
                <a:moveTo>
                  <a:pt x="186094" y="165266"/>
                </a:moveTo>
                <a:cubicBezTo>
                  <a:pt x="186829" y="165266"/>
                  <a:pt x="187564" y="165266"/>
                  <a:pt x="188543" y="163306"/>
                </a:cubicBezTo>
                <a:cubicBezTo>
                  <a:pt x="190503" y="158652"/>
                  <a:pt x="192217" y="154244"/>
                  <a:pt x="193687" y="149835"/>
                </a:cubicBezTo>
                <a:cubicBezTo>
                  <a:pt x="194422" y="148365"/>
                  <a:pt x="193687" y="146651"/>
                  <a:pt x="192217" y="145916"/>
                </a:cubicBezTo>
                <a:cubicBezTo>
                  <a:pt x="190748" y="145181"/>
                  <a:pt x="188543" y="144447"/>
                  <a:pt x="187074" y="143467"/>
                </a:cubicBezTo>
                <a:cubicBezTo>
                  <a:pt x="183889" y="142242"/>
                  <a:pt x="182420" y="139793"/>
                  <a:pt x="182420" y="136364"/>
                </a:cubicBezTo>
                <a:cubicBezTo>
                  <a:pt x="182420" y="134405"/>
                  <a:pt x="182420" y="132445"/>
                  <a:pt x="182420" y="130486"/>
                </a:cubicBezTo>
                <a:cubicBezTo>
                  <a:pt x="182420" y="127791"/>
                  <a:pt x="183645" y="125832"/>
                  <a:pt x="186094" y="124607"/>
                </a:cubicBezTo>
                <a:lnTo>
                  <a:pt x="187564" y="123873"/>
                </a:lnTo>
                <a:cubicBezTo>
                  <a:pt x="189033" y="123138"/>
                  <a:pt x="190748" y="122403"/>
                  <a:pt x="191973" y="121423"/>
                </a:cubicBezTo>
                <a:cubicBezTo>
                  <a:pt x="192707" y="120933"/>
                  <a:pt x="194422" y="119954"/>
                  <a:pt x="193442" y="118239"/>
                </a:cubicBezTo>
                <a:cubicBezTo>
                  <a:pt x="191483" y="113096"/>
                  <a:pt x="189523" y="108687"/>
                  <a:pt x="187074" y="104278"/>
                </a:cubicBezTo>
                <a:cubicBezTo>
                  <a:pt x="186584" y="103544"/>
                  <a:pt x="185849" y="102809"/>
                  <a:pt x="185114" y="102809"/>
                </a:cubicBezTo>
                <a:cubicBezTo>
                  <a:pt x="184624" y="102809"/>
                  <a:pt x="183889" y="102809"/>
                  <a:pt x="183645" y="103299"/>
                </a:cubicBezTo>
                <a:cubicBezTo>
                  <a:pt x="182420" y="103788"/>
                  <a:pt x="181195" y="104033"/>
                  <a:pt x="179970" y="104523"/>
                </a:cubicBezTo>
                <a:cubicBezTo>
                  <a:pt x="179236" y="105013"/>
                  <a:pt x="178011" y="105258"/>
                  <a:pt x="177276" y="105748"/>
                </a:cubicBezTo>
                <a:cubicBezTo>
                  <a:pt x="176541" y="106238"/>
                  <a:pt x="175806" y="106238"/>
                  <a:pt x="174827" y="106238"/>
                </a:cubicBezTo>
                <a:cubicBezTo>
                  <a:pt x="173357" y="106238"/>
                  <a:pt x="171642" y="105503"/>
                  <a:pt x="170418" y="104768"/>
                </a:cubicBezTo>
                <a:lnTo>
                  <a:pt x="169193" y="103544"/>
                </a:lnTo>
                <a:cubicBezTo>
                  <a:pt x="167968" y="102319"/>
                  <a:pt x="166499" y="100849"/>
                  <a:pt x="165274" y="99625"/>
                </a:cubicBezTo>
                <a:cubicBezTo>
                  <a:pt x="163314" y="97665"/>
                  <a:pt x="162825" y="95706"/>
                  <a:pt x="163804" y="93257"/>
                </a:cubicBezTo>
                <a:cubicBezTo>
                  <a:pt x="164539" y="90807"/>
                  <a:pt x="165274" y="88848"/>
                  <a:pt x="165764" y="86888"/>
                </a:cubicBezTo>
                <a:cubicBezTo>
                  <a:pt x="166254" y="84929"/>
                  <a:pt x="165764" y="83704"/>
                  <a:pt x="163804" y="82970"/>
                </a:cubicBezTo>
                <a:cubicBezTo>
                  <a:pt x="159395" y="81500"/>
                  <a:pt x="154986" y="79296"/>
                  <a:pt x="150822" y="77826"/>
                </a:cubicBezTo>
                <a:cubicBezTo>
                  <a:pt x="150333" y="77336"/>
                  <a:pt x="149598" y="77336"/>
                  <a:pt x="149353" y="77336"/>
                </a:cubicBezTo>
                <a:cubicBezTo>
                  <a:pt x="148618" y="77336"/>
                  <a:pt x="147883" y="77826"/>
                  <a:pt x="146903" y="79296"/>
                </a:cubicBezTo>
                <a:cubicBezTo>
                  <a:pt x="146169" y="80765"/>
                  <a:pt x="145434" y="82970"/>
                  <a:pt x="144454" y="84929"/>
                </a:cubicBezTo>
                <a:cubicBezTo>
                  <a:pt x="143229" y="87623"/>
                  <a:pt x="141270" y="88848"/>
                  <a:pt x="138086" y="89338"/>
                </a:cubicBezTo>
                <a:cubicBezTo>
                  <a:pt x="137351" y="89338"/>
                  <a:pt x="136616" y="89338"/>
                  <a:pt x="135636" y="89338"/>
                </a:cubicBezTo>
                <a:cubicBezTo>
                  <a:pt x="134411" y="89338"/>
                  <a:pt x="133187" y="89338"/>
                  <a:pt x="131962" y="89338"/>
                </a:cubicBezTo>
                <a:cubicBezTo>
                  <a:pt x="131472" y="89338"/>
                  <a:pt x="131472" y="89338"/>
                  <a:pt x="131227" y="89338"/>
                </a:cubicBezTo>
                <a:cubicBezTo>
                  <a:pt x="128533" y="89338"/>
                  <a:pt x="126083" y="87868"/>
                  <a:pt x="124859" y="84929"/>
                </a:cubicBezTo>
                <a:cubicBezTo>
                  <a:pt x="124124" y="83459"/>
                  <a:pt x="123389" y="81745"/>
                  <a:pt x="122164" y="79296"/>
                </a:cubicBezTo>
                <a:cubicBezTo>
                  <a:pt x="120940" y="78561"/>
                  <a:pt x="120205" y="78071"/>
                  <a:pt x="119470" y="78071"/>
                </a:cubicBezTo>
                <a:cubicBezTo>
                  <a:pt x="118980" y="78071"/>
                  <a:pt x="118735" y="78071"/>
                  <a:pt x="118245" y="78561"/>
                </a:cubicBezTo>
                <a:cubicBezTo>
                  <a:pt x="113591" y="80520"/>
                  <a:pt x="109182" y="82480"/>
                  <a:pt x="105263" y="84439"/>
                </a:cubicBezTo>
                <a:cubicBezTo>
                  <a:pt x="103794" y="85174"/>
                  <a:pt x="102814" y="86399"/>
                  <a:pt x="103794" y="88848"/>
                </a:cubicBezTo>
                <a:cubicBezTo>
                  <a:pt x="104529" y="90807"/>
                  <a:pt x="105263" y="92767"/>
                  <a:pt x="106243" y="94726"/>
                </a:cubicBezTo>
                <a:cubicBezTo>
                  <a:pt x="106978" y="97175"/>
                  <a:pt x="106733" y="99380"/>
                  <a:pt x="105018" y="101339"/>
                </a:cubicBezTo>
                <a:cubicBezTo>
                  <a:pt x="103549" y="102809"/>
                  <a:pt x="101834" y="105013"/>
                  <a:pt x="99875" y="106483"/>
                </a:cubicBezTo>
                <a:cubicBezTo>
                  <a:pt x="98650" y="107707"/>
                  <a:pt x="97180" y="108442"/>
                  <a:pt x="95466" y="108442"/>
                </a:cubicBezTo>
                <a:cubicBezTo>
                  <a:pt x="94731" y="108442"/>
                  <a:pt x="93996" y="108442"/>
                  <a:pt x="93506" y="107952"/>
                </a:cubicBezTo>
                <a:cubicBezTo>
                  <a:pt x="91547" y="107217"/>
                  <a:pt x="89587" y="106728"/>
                  <a:pt x="87138" y="105993"/>
                </a:cubicBezTo>
                <a:cubicBezTo>
                  <a:pt x="86648" y="105993"/>
                  <a:pt x="85913" y="105503"/>
                  <a:pt x="85668" y="105503"/>
                </a:cubicBezTo>
                <a:cubicBezTo>
                  <a:pt x="84933" y="105503"/>
                  <a:pt x="83709" y="105993"/>
                  <a:pt x="82974" y="107952"/>
                </a:cubicBezTo>
                <a:cubicBezTo>
                  <a:pt x="81504" y="112361"/>
                  <a:pt x="79790" y="116770"/>
                  <a:pt x="78320" y="120689"/>
                </a:cubicBezTo>
                <a:cubicBezTo>
                  <a:pt x="77585" y="122648"/>
                  <a:pt x="77830" y="123873"/>
                  <a:pt x="79790" y="124607"/>
                </a:cubicBezTo>
                <a:cubicBezTo>
                  <a:pt x="81259" y="125342"/>
                  <a:pt x="82974" y="126077"/>
                  <a:pt x="84443" y="126567"/>
                </a:cubicBezTo>
                <a:lnTo>
                  <a:pt x="85668" y="127057"/>
                </a:lnTo>
                <a:cubicBezTo>
                  <a:pt x="88118" y="128281"/>
                  <a:pt x="89587" y="130241"/>
                  <a:pt x="89587" y="132935"/>
                </a:cubicBezTo>
                <a:cubicBezTo>
                  <a:pt x="89587" y="134405"/>
                  <a:pt x="89587" y="136609"/>
                  <a:pt x="90077" y="138078"/>
                </a:cubicBezTo>
                <a:lnTo>
                  <a:pt x="90077" y="139548"/>
                </a:lnTo>
                <a:cubicBezTo>
                  <a:pt x="90077" y="142732"/>
                  <a:pt x="88852" y="144692"/>
                  <a:pt x="86158" y="146161"/>
                </a:cubicBezTo>
                <a:cubicBezTo>
                  <a:pt x="84198" y="146896"/>
                  <a:pt x="82484" y="148121"/>
                  <a:pt x="80524" y="148855"/>
                </a:cubicBezTo>
                <a:cubicBezTo>
                  <a:pt x="78075" y="150080"/>
                  <a:pt x="78075" y="151550"/>
                  <a:pt x="79055" y="152774"/>
                </a:cubicBezTo>
                <a:cubicBezTo>
                  <a:pt x="80524" y="157183"/>
                  <a:pt x="82974" y="161592"/>
                  <a:pt x="84933" y="165755"/>
                </a:cubicBezTo>
                <a:cubicBezTo>
                  <a:pt x="85423" y="166980"/>
                  <a:pt x="86158" y="167225"/>
                  <a:pt x="87383" y="167225"/>
                </a:cubicBezTo>
                <a:cubicBezTo>
                  <a:pt x="87873" y="167225"/>
                  <a:pt x="88607" y="167225"/>
                  <a:pt x="88852" y="166735"/>
                </a:cubicBezTo>
                <a:cubicBezTo>
                  <a:pt x="89587" y="166245"/>
                  <a:pt x="90077" y="166245"/>
                  <a:pt x="90812" y="166000"/>
                </a:cubicBezTo>
                <a:cubicBezTo>
                  <a:pt x="91302" y="165510"/>
                  <a:pt x="92037" y="165510"/>
                  <a:pt x="92282" y="165266"/>
                </a:cubicBezTo>
                <a:cubicBezTo>
                  <a:pt x="93506" y="164776"/>
                  <a:pt x="94731" y="164531"/>
                  <a:pt x="95956" y="164041"/>
                </a:cubicBezTo>
                <a:lnTo>
                  <a:pt x="97425" y="163551"/>
                </a:lnTo>
                <a:lnTo>
                  <a:pt x="97915" y="163551"/>
                </a:lnTo>
                <a:lnTo>
                  <a:pt x="98405" y="164041"/>
                </a:lnTo>
                <a:cubicBezTo>
                  <a:pt x="98895" y="164041"/>
                  <a:pt x="99140" y="164531"/>
                  <a:pt x="99630" y="164531"/>
                </a:cubicBezTo>
                <a:cubicBezTo>
                  <a:pt x="100365" y="165021"/>
                  <a:pt x="101589" y="165266"/>
                  <a:pt x="102324" y="166000"/>
                </a:cubicBezTo>
                <a:cubicBezTo>
                  <a:pt x="103549" y="166735"/>
                  <a:pt x="104284" y="167960"/>
                  <a:pt x="105508" y="168695"/>
                </a:cubicBezTo>
                <a:cubicBezTo>
                  <a:pt x="106243" y="169429"/>
                  <a:pt x="106733" y="169919"/>
                  <a:pt x="107468" y="170654"/>
                </a:cubicBezTo>
                <a:cubicBezTo>
                  <a:pt x="109427" y="172613"/>
                  <a:pt x="110162" y="175063"/>
                  <a:pt x="109427" y="177757"/>
                </a:cubicBezTo>
                <a:lnTo>
                  <a:pt x="108693" y="179716"/>
                </a:lnTo>
                <a:cubicBezTo>
                  <a:pt x="108203" y="181186"/>
                  <a:pt x="107958" y="182411"/>
                  <a:pt x="107468" y="184125"/>
                </a:cubicBezTo>
                <a:cubicBezTo>
                  <a:pt x="106978" y="186084"/>
                  <a:pt x="107468" y="187309"/>
                  <a:pt x="109427" y="188044"/>
                </a:cubicBezTo>
                <a:cubicBezTo>
                  <a:pt x="113836" y="189513"/>
                  <a:pt x="118245" y="191228"/>
                  <a:pt x="122409" y="193187"/>
                </a:cubicBezTo>
                <a:cubicBezTo>
                  <a:pt x="122899" y="193677"/>
                  <a:pt x="123634" y="193677"/>
                  <a:pt x="123879" y="193677"/>
                </a:cubicBezTo>
                <a:cubicBezTo>
                  <a:pt x="124614" y="193677"/>
                  <a:pt x="125349" y="193187"/>
                  <a:pt x="126328" y="191718"/>
                </a:cubicBezTo>
                <a:cubicBezTo>
                  <a:pt x="126818" y="190493"/>
                  <a:pt x="127553" y="189269"/>
                  <a:pt x="127798" y="188044"/>
                </a:cubicBezTo>
                <a:cubicBezTo>
                  <a:pt x="128288" y="187309"/>
                  <a:pt x="128533" y="186574"/>
                  <a:pt x="129023" y="185595"/>
                </a:cubicBezTo>
                <a:cubicBezTo>
                  <a:pt x="130247" y="183145"/>
                  <a:pt x="131717" y="181921"/>
                  <a:pt x="134166" y="181921"/>
                </a:cubicBezTo>
                <a:lnTo>
                  <a:pt x="135391" y="181921"/>
                </a:lnTo>
                <a:cubicBezTo>
                  <a:pt x="137351" y="181921"/>
                  <a:pt x="139310" y="181921"/>
                  <a:pt x="141270" y="181431"/>
                </a:cubicBezTo>
                <a:cubicBezTo>
                  <a:pt x="141270" y="181431"/>
                  <a:pt x="141760" y="181431"/>
                  <a:pt x="141760" y="181431"/>
                </a:cubicBezTo>
                <a:cubicBezTo>
                  <a:pt x="144454" y="181431"/>
                  <a:pt x="146414" y="182655"/>
                  <a:pt x="148128" y="185350"/>
                </a:cubicBezTo>
                <a:cubicBezTo>
                  <a:pt x="148863" y="186819"/>
                  <a:pt x="149598" y="188534"/>
                  <a:pt x="150822" y="190983"/>
                </a:cubicBezTo>
                <a:cubicBezTo>
                  <a:pt x="151557" y="192208"/>
                  <a:pt x="152292" y="192942"/>
                  <a:pt x="153517" y="192942"/>
                </a:cubicBezTo>
                <a:cubicBezTo>
                  <a:pt x="154007" y="192942"/>
                  <a:pt x="154252" y="192942"/>
                  <a:pt x="154742" y="192453"/>
                </a:cubicBezTo>
                <a:cubicBezTo>
                  <a:pt x="159150" y="190493"/>
                  <a:pt x="163559" y="188534"/>
                  <a:pt x="167723" y="186574"/>
                </a:cubicBezTo>
                <a:cubicBezTo>
                  <a:pt x="169683" y="185840"/>
                  <a:pt x="170173" y="184615"/>
                  <a:pt x="169193" y="182166"/>
                </a:cubicBezTo>
                <a:cubicBezTo>
                  <a:pt x="168703" y="180941"/>
                  <a:pt x="168458" y="179716"/>
                  <a:pt x="167723" y="178247"/>
                </a:cubicBezTo>
                <a:lnTo>
                  <a:pt x="165764" y="175797"/>
                </a:lnTo>
                <a:cubicBezTo>
                  <a:pt x="165029" y="173348"/>
                  <a:pt x="165274" y="171144"/>
                  <a:pt x="166989" y="169184"/>
                </a:cubicBezTo>
                <a:lnTo>
                  <a:pt x="167478" y="168695"/>
                </a:lnTo>
                <a:cubicBezTo>
                  <a:pt x="168948" y="167225"/>
                  <a:pt x="170663" y="165510"/>
                  <a:pt x="171887" y="164041"/>
                </a:cubicBezTo>
                <a:cubicBezTo>
                  <a:pt x="173112" y="162571"/>
                  <a:pt x="174582" y="161592"/>
                  <a:pt x="176541" y="161592"/>
                </a:cubicBezTo>
                <a:cubicBezTo>
                  <a:pt x="177276" y="161592"/>
                  <a:pt x="178011" y="161592"/>
                  <a:pt x="178991" y="162081"/>
                </a:cubicBezTo>
                <a:cubicBezTo>
                  <a:pt x="179725" y="162571"/>
                  <a:pt x="180460" y="162571"/>
                  <a:pt x="181440" y="162816"/>
                </a:cubicBezTo>
                <a:cubicBezTo>
                  <a:pt x="182665" y="163306"/>
                  <a:pt x="184134" y="163551"/>
                  <a:pt x="185359" y="164041"/>
                </a:cubicBezTo>
                <a:cubicBezTo>
                  <a:pt x="186094" y="164531"/>
                  <a:pt x="186584" y="164531"/>
                  <a:pt x="186584" y="164531"/>
                </a:cubicBezTo>
                <a:close/>
                <a:moveTo>
                  <a:pt x="135881" y="168939"/>
                </a:moveTo>
                <a:lnTo>
                  <a:pt x="135881" y="168939"/>
                </a:lnTo>
                <a:cubicBezTo>
                  <a:pt x="117755" y="168939"/>
                  <a:pt x="102569" y="153999"/>
                  <a:pt x="102569" y="135629"/>
                </a:cubicBezTo>
                <a:cubicBezTo>
                  <a:pt x="102569" y="126812"/>
                  <a:pt x="106243" y="118729"/>
                  <a:pt x="112367" y="112361"/>
                </a:cubicBezTo>
                <a:cubicBezTo>
                  <a:pt x="118735" y="105993"/>
                  <a:pt x="127063" y="102809"/>
                  <a:pt x="135636" y="102809"/>
                </a:cubicBezTo>
                <a:cubicBezTo>
                  <a:pt x="144699" y="102809"/>
                  <a:pt x="153027" y="106483"/>
                  <a:pt x="159395" y="112361"/>
                </a:cubicBezTo>
                <a:cubicBezTo>
                  <a:pt x="165764" y="118729"/>
                  <a:pt x="168948" y="127057"/>
                  <a:pt x="168948" y="136119"/>
                </a:cubicBezTo>
                <a:cubicBezTo>
                  <a:pt x="168458" y="153999"/>
                  <a:pt x="154007" y="168450"/>
                  <a:pt x="135636" y="16893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AC06455-36A0-4534-AFBD-807476BFCAED}"/>
              </a:ext>
            </a:extLst>
          </p:cNvPr>
          <p:cNvSpPr/>
          <p:nvPr/>
        </p:nvSpPr>
        <p:spPr>
          <a:xfrm>
            <a:off x="5503589" y="3477222"/>
            <a:ext cx="310012" cy="328668"/>
          </a:xfrm>
          <a:custGeom>
            <a:avLst/>
            <a:gdLst>
              <a:gd name="connsiteX0" fmla="*/ 29370 w 256208"/>
              <a:gd name="connsiteY0" fmla="*/ 83276 h 271625"/>
              <a:gd name="connsiteX1" fmla="*/ 30840 w 256208"/>
              <a:gd name="connsiteY1" fmla="*/ 81316 h 271625"/>
              <a:gd name="connsiteX2" fmla="*/ 71500 w 256208"/>
              <a:gd name="connsiteY2" fmla="*/ 81316 h 271625"/>
              <a:gd name="connsiteX3" fmla="*/ 67091 w 256208"/>
              <a:gd name="connsiteY3" fmla="*/ 86460 h 271625"/>
              <a:gd name="connsiteX4" fmla="*/ 62682 w 256208"/>
              <a:gd name="connsiteY4" fmla="*/ 92583 h 271625"/>
              <a:gd name="connsiteX5" fmla="*/ 50190 w 256208"/>
              <a:gd name="connsiteY5" fmla="*/ 127118 h 271625"/>
              <a:gd name="connsiteX6" fmla="*/ 62437 w 256208"/>
              <a:gd name="connsiteY6" fmla="*/ 178798 h 271625"/>
              <a:gd name="connsiteX7" fmla="*/ 78114 w 256208"/>
              <a:gd name="connsiteY7" fmla="*/ 196433 h 271625"/>
              <a:gd name="connsiteX8" fmla="*/ 78114 w 256208"/>
              <a:gd name="connsiteY8" fmla="*/ 214557 h 271625"/>
              <a:gd name="connsiteX9" fmla="*/ 105057 w 256208"/>
              <a:gd name="connsiteY9" fmla="*/ 214557 h 271625"/>
              <a:gd name="connsiteX10" fmla="*/ 107017 w 256208"/>
              <a:gd name="connsiteY10" fmla="*/ 215047 h 271625"/>
              <a:gd name="connsiteX11" fmla="*/ 106772 w 256208"/>
              <a:gd name="connsiteY11" fmla="*/ 217252 h 271625"/>
              <a:gd name="connsiteX12" fmla="*/ 54844 w 256208"/>
              <a:gd name="connsiteY12" fmla="*/ 270891 h 271625"/>
              <a:gd name="connsiteX13" fmla="*/ 52640 w 256208"/>
              <a:gd name="connsiteY13" fmla="*/ 270891 h 271625"/>
              <a:gd name="connsiteX14" fmla="*/ 1447 w 256208"/>
              <a:gd name="connsiteY14" fmla="*/ 217986 h 271625"/>
              <a:gd name="connsiteX15" fmla="*/ 222 w 256208"/>
              <a:gd name="connsiteY15" fmla="*/ 215782 h 271625"/>
              <a:gd name="connsiteX16" fmla="*/ 2182 w 256208"/>
              <a:gd name="connsiteY16" fmla="*/ 214557 h 271625"/>
              <a:gd name="connsiteX17" fmla="*/ 29615 w 256208"/>
              <a:gd name="connsiteY17" fmla="*/ 214557 h 271625"/>
              <a:gd name="connsiteX18" fmla="*/ 29615 w 256208"/>
              <a:gd name="connsiteY18" fmla="*/ 83276 h 271625"/>
              <a:gd name="connsiteX19" fmla="*/ 145472 w 256208"/>
              <a:gd name="connsiteY19" fmla="*/ 108503 h 271625"/>
              <a:gd name="connsiteX20" fmla="*/ 147677 w 256208"/>
              <a:gd name="connsiteY20" fmla="*/ 100421 h 271625"/>
              <a:gd name="connsiteX21" fmla="*/ 147187 w 256208"/>
              <a:gd name="connsiteY21" fmla="*/ 99931 h 271625"/>
              <a:gd name="connsiteX22" fmla="*/ 141553 w 256208"/>
              <a:gd name="connsiteY22" fmla="*/ 98216 h 271625"/>
              <a:gd name="connsiteX23" fmla="*/ 113385 w 256208"/>
              <a:gd name="connsiteY23" fmla="*/ 103360 h 271625"/>
              <a:gd name="connsiteX24" fmla="*/ 113385 w 256208"/>
              <a:gd name="connsiteY24" fmla="*/ 103360 h 271625"/>
              <a:gd name="connsiteX25" fmla="*/ 99423 w 256208"/>
              <a:gd name="connsiteY25" fmla="*/ 126383 h 271625"/>
              <a:gd name="connsiteX26" fmla="*/ 99179 w 256208"/>
              <a:gd name="connsiteY26" fmla="*/ 127363 h 271625"/>
              <a:gd name="connsiteX27" fmla="*/ 98199 w 256208"/>
              <a:gd name="connsiteY27" fmla="*/ 127363 h 271625"/>
              <a:gd name="connsiteX28" fmla="*/ 92565 w 256208"/>
              <a:gd name="connsiteY28" fmla="*/ 127363 h 271625"/>
              <a:gd name="connsiteX29" fmla="*/ 91830 w 256208"/>
              <a:gd name="connsiteY29" fmla="*/ 131772 h 271625"/>
              <a:gd name="connsiteX30" fmla="*/ 97219 w 256208"/>
              <a:gd name="connsiteY30" fmla="*/ 131772 h 271625"/>
              <a:gd name="connsiteX31" fmla="*/ 98444 w 256208"/>
              <a:gd name="connsiteY31" fmla="*/ 131772 h 271625"/>
              <a:gd name="connsiteX32" fmla="*/ 98444 w 256208"/>
              <a:gd name="connsiteY32" fmla="*/ 132996 h 271625"/>
              <a:gd name="connsiteX33" fmla="*/ 98444 w 256208"/>
              <a:gd name="connsiteY33" fmla="*/ 138875 h 271625"/>
              <a:gd name="connsiteX34" fmla="*/ 98444 w 256208"/>
              <a:gd name="connsiteY34" fmla="*/ 140099 h 271625"/>
              <a:gd name="connsiteX35" fmla="*/ 97219 w 256208"/>
              <a:gd name="connsiteY35" fmla="*/ 140099 h 271625"/>
              <a:gd name="connsiteX36" fmla="*/ 91340 w 256208"/>
              <a:gd name="connsiteY36" fmla="*/ 140099 h 271625"/>
              <a:gd name="connsiteX37" fmla="*/ 90606 w 256208"/>
              <a:gd name="connsiteY37" fmla="*/ 144263 h 271625"/>
              <a:gd name="connsiteX38" fmla="*/ 97709 w 256208"/>
              <a:gd name="connsiteY38" fmla="*/ 144263 h 271625"/>
              <a:gd name="connsiteX39" fmla="*/ 98689 w 256208"/>
              <a:gd name="connsiteY39" fmla="*/ 144263 h 271625"/>
              <a:gd name="connsiteX40" fmla="*/ 98934 w 256208"/>
              <a:gd name="connsiteY40" fmla="*/ 145243 h 271625"/>
              <a:gd name="connsiteX41" fmla="*/ 108976 w 256208"/>
              <a:gd name="connsiteY41" fmla="*/ 165817 h 271625"/>
              <a:gd name="connsiteX42" fmla="*/ 108976 w 256208"/>
              <a:gd name="connsiteY42" fmla="*/ 165817 h 271625"/>
              <a:gd name="connsiteX43" fmla="*/ 115345 w 256208"/>
              <a:gd name="connsiteY43" fmla="*/ 170470 h 271625"/>
              <a:gd name="connsiteX44" fmla="*/ 135675 w 256208"/>
              <a:gd name="connsiteY44" fmla="*/ 173899 h 271625"/>
              <a:gd name="connsiteX45" fmla="*/ 146697 w 256208"/>
              <a:gd name="connsiteY45" fmla="*/ 171205 h 271625"/>
              <a:gd name="connsiteX46" fmla="*/ 146697 w 256208"/>
              <a:gd name="connsiteY46" fmla="*/ 169980 h 271625"/>
              <a:gd name="connsiteX47" fmla="*/ 145227 w 256208"/>
              <a:gd name="connsiteY47" fmla="*/ 162878 h 271625"/>
              <a:gd name="connsiteX48" fmla="*/ 144493 w 256208"/>
              <a:gd name="connsiteY48" fmla="*/ 162878 h 271625"/>
              <a:gd name="connsiteX49" fmla="*/ 138124 w 256208"/>
              <a:gd name="connsiteY49" fmla="*/ 164347 h 271625"/>
              <a:gd name="connsiteX50" fmla="*/ 119019 w 256208"/>
              <a:gd name="connsiteY50" fmla="*/ 160428 h 271625"/>
              <a:gd name="connsiteX51" fmla="*/ 110936 w 256208"/>
              <a:gd name="connsiteY51" fmla="*/ 145733 h 271625"/>
              <a:gd name="connsiteX52" fmla="*/ 110691 w 256208"/>
              <a:gd name="connsiteY52" fmla="*/ 144263 h 271625"/>
              <a:gd name="connsiteX53" fmla="*/ 112160 w 256208"/>
              <a:gd name="connsiteY53" fmla="*/ 144263 h 271625"/>
              <a:gd name="connsiteX54" fmla="*/ 137634 w 256208"/>
              <a:gd name="connsiteY54" fmla="*/ 144263 h 271625"/>
              <a:gd name="connsiteX55" fmla="*/ 138369 w 256208"/>
              <a:gd name="connsiteY55" fmla="*/ 140099 h 271625"/>
              <a:gd name="connsiteX56" fmla="*/ 111426 w 256208"/>
              <a:gd name="connsiteY56" fmla="*/ 139854 h 271625"/>
              <a:gd name="connsiteX57" fmla="*/ 110201 w 256208"/>
              <a:gd name="connsiteY57" fmla="*/ 139854 h 271625"/>
              <a:gd name="connsiteX58" fmla="*/ 110201 w 256208"/>
              <a:gd name="connsiteY58" fmla="*/ 138630 h 271625"/>
              <a:gd name="connsiteX59" fmla="*/ 110201 w 256208"/>
              <a:gd name="connsiteY59" fmla="*/ 132751 h 271625"/>
              <a:gd name="connsiteX60" fmla="*/ 110201 w 256208"/>
              <a:gd name="connsiteY60" fmla="*/ 131527 h 271625"/>
              <a:gd name="connsiteX61" fmla="*/ 111426 w 256208"/>
              <a:gd name="connsiteY61" fmla="*/ 131527 h 271625"/>
              <a:gd name="connsiteX62" fmla="*/ 139839 w 256208"/>
              <a:gd name="connsiteY62" fmla="*/ 131527 h 271625"/>
              <a:gd name="connsiteX63" fmla="*/ 140574 w 256208"/>
              <a:gd name="connsiteY63" fmla="*/ 127118 h 271625"/>
              <a:gd name="connsiteX64" fmla="*/ 112160 w 256208"/>
              <a:gd name="connsiteY64" fmla="*/ 127118 h 271625"/>
              <a:gd name="connsiteX65" fmla="*/ 110691 w 256208"/>
              <a:gd name="connsiteY65" fmla="*/ 127118 h 271625"/>
              <a:gd name="connsiteX66" fmla="*/ 110936 w 256208"/>
              <a:gd name="connsiteY66" fmla="*/ 125648 h 271625"/>
              <a:gd name="connsiteX67" fmla="*/ 119509 w 256208"/>
              <a:gd name="connsiteY67" fmla="*/ 110463 h 271625"/>
              <a:gd name="connsiteX68" fmla="*/ 138859 w 256208"/>
              <a:gd name="connsiteY68" fmla="*/ 106789 h 271625"/>
              <a:gd name="connsiteX69" fmla="*/ 141798 w 256208"/>
              <a:gd name="connsiteY69" fmla="*/ 107524 h 271625"/>
              <a:gd name="connsiteX70" fmla="*/ 144738 w 256208"/>
              <a:gd name="connsiteY70" fmla="*/ 108258 h 271625"/>
              <a:gd name="connsiteX71" fmla="*/ 128082 w 256208"/>
              <a:gd name="connsiteY71" fmla="*/ 79112 h 271625"/>
              <a:gd name="connsiteX72" fmla="*/ 71500 w 256208"/>
              <a:gd name="connsiteY72" fmla="*/ 135690 h 271625"/>
              <a:gd name="connsiteX73" fmla="*/ 128082 w 256208"/>
              <a:gd name="connsiteY73" fmla="*/ 192269 h 271625"/>
              <a:gd name="connsiteX74" fmla="*/ 184663 w 256208"/>
              <a:gd name="connsiteY74" fmla="*/ 135690 h 271625"/>
              <a:gd name="connsiteX75" fmla="*/ 128082 w 256208"/>
              <a:gd name="connsiteY75" fmla="*/ 79112 h 271625"/>
              <a:gd name="connsiteX76" fmla="*/ 128082 w 256208"/>
              <a:gd name="connsiteY76" fmla="*/ 68580 h 271625"/>
              <a:gd name="connsiteX77" fmla="*/ 60723 w 256208"/>
              <a:gd name="connsiteY77" fmla="*/ 135935 h 271625"/>
              <a:gd name="connsiteX78" fmla="*/ 128082 w 256208"/>
              <a:gd name="connsiteY78" fmla="*/ 203291 h 271625"/>
              <a:gd name="connsiteX79" fmla="*/ 195440 w 256208"/>
              <a:gd name="connsiteY79" fmla="*/ 135935 h 271625"/>
              <a:gd name="connsiteX80" fmla="*/ 128082 w 256208"/>
              <a:gd name="connsiteY80" fmla="*/ 68580 h 271625"/>
              <a:gd name="connsiteX81" fmla="*/ 227038 w 256208"/>
              <a:gd name="connsiteY81" fmla="*/ 188350 h 271625"/>
              <a:gd name="connsiteX82" fmla="*/ 225568 w 256208"/>
              <a:gd name="connsiteY82" fmla="*/ 190310 h 271625"/>
              <a:gd name="connsiteX83" fmla="*/ 184908 w 256208"/>
              <a:gd name="connsiteY83" fmla="*/ 190310 h 271625"/>
              <a:gd name="connsiteX84" fmla="*/ 189317 w 256208"/>
              <a:gd name="connsiteY84" fmla="*/ 185166 h 271625"/>
              <a:gd name="connsiteX85" fmla="*/ 193726 w 256208"/>
              <a:gd name="connsiteY85" fmla="*/ 179043 h 271625"/>
              <a:gd name="connsiteX86" fmla="*/ 206218 w 256208"/>
              <a:gd name="connsiteY86" fmla="*/ 144508 h 271625"/>
              <a:gd name="connsiteX87" fmla="*/ 193971 w 256208"/>
              <a:gd name="connsiteY87" fmla="*/ 92828 h 271625"/>
              <a:gd name="connsiteX88" fmla="*/ 178295 w 256208"/>
              <a:gd name="connsiteY88" fmla="*/ 75193 h 271625"/>
              <a:gd name="connsiteX89" fmla="*/ 178295 w 256208"/>
              <a:gd name="connsiteY89" fmla="*/ 57068 h 271625"/>
              <a:gd name="connsiteX90" fmla="*/ 151351 w 256208"/>
              <a:gd name="connsiteY90" fmla="*/ 57068 h 271625"/>
              <a:gd name="connsiteX91" fmla="*/ 149391 w 256208"/>
              <a:gd name="connsiteY91" fmla="*/ 56579 h 271625"/>
              <a:gd name="connsiteX92" fmla="*/ 149636 w 256208"/>
              <a:gd name="connsiteY92" fmla="*/ 54374 h 271625"/>
              <a:gd name="connsiteX93" fmla="*/ 201564 w 256208"/>
              <a:gd name="connsiteY93" fmla="*/ 735 h 271625"/>
              <a:gd name="connsiteX94" fmla="*/ 203768 w 256208"/>
              <a:gd name="connsiteY94" fmla="*/ 735 h 271625"/>
              <a:gd name="connsiteX95" fmla="*/ 254961 w 256208"/>
              <a:gd name="connsiteY95" fmla="*/ 53639 h 271625"/>
              <a:gd name="connsiteX96" fmla="*/ 256186 w 256208"/>
              <a:gd name="connsiteY96" fmla="*/ 55844 h 271625"/>
              <a:gd name="connsiteX97" fmla="*/ 254226 w 256208"/>
              <a:gd name="connsiteY97" fmla="*/ 57068 h 271625"/>
              <a:gd name="connsiteX98" fmla="*/ 226793 w 256208"/>
              <a:gd name="connsiteY98" fmla="*/ 57068 h 271625"/>
              <a:gd name="connsiteX99" fmla="*/ 226793 w 256208"/>
              <a:gd name="connsiteY99" fmla="*/ 188350 h 2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56208" h="271625">
                <a:moveTo>
                  <a:pt x="29370" y="83276"/>
                </a:moveTo>
                <a:cubicBezTo>
                  <a:pt x="29125" y="82296"/>
                  <a:pt x="29860" y="81316"/>
                  <a:pt x="30840" y="81316"/>
                </a:cubicBezTo>
                <a:cubicBezTo>
                  <a:pt x="45536" y="81316"/>
                  <a:pt x="56804" y="81316"/>
                  <a:pt x="71500" y="81316"/>
                </a:cubicBezTo>
                <a:cubicBezTo>
                  <a:pt x="70031" y="83031"/>
                  <a:pt x="68561" y="84745"/>
                  <a:pt x="67091" y="86460"/>
                </a:cubicBezTo>
                <a:cubicBezTo>
                  <a:pt x="65622" y="88419"/>
                  <a:pt x="64152" y="90624"/>
                  <a:pt x="62682" y="92583"/>
                </a:cubicBezTo>
                <a:cubicBezTo>
                  <a:pt x="55824" y="102870"/>
                  <a:pt x="51415" y="114872"/>
                  <a:pt x="50190" y="127118"/>
                </a:cubicBezTo>
                <a:cubicBezTo>
                  <a:pt x="48231" y="144998"/>
                  <a:pt x="52395" y="163612"/>
                  <a:pt x="62437" y="178798"/>
                </a:cubicBezTo>
                <a:cubicBezTo>
                  <a:pt x="66846" y="185411"/>
                  <a:pt x="71990" y="191534"/>
                  <a:pt x="78114" y="196433"/>
                </a:cubicBezTo>
                <a:cubicBezTo>
                  <a:pt x="78359" y="202556"/>
                  <a:pt x="78114" y="208434"/>
                  <a:pt x="78114" y="214557"/>
                </a:cubicBezTo>
                <a:cubicBezTo>
                  <a:pt x="87176" y="214557"/>
                  <a:pt x="96239" y="214557"/>
                  <a:pt x="105057" y="214557"/>
                </a:cubicBezTo>
                <a:cubicBezTo>
                  <a:pt x="105792" y="214557"/>
                  <a:pt x="106527" y="214557"/>
                  <a:pt x="107017" y="215047"/>
                </a:cubicBezTo>
                <a:cubicBezTo>
                  <a:pt x="107507" y="215537"/>
                  <a:pt x="107507" y="216517"/>
                  <a:pt x="106772" y="217252"/>
                </a:cubicBezTo>
                <a:cubicBezTo>
                  <a:pt x="88891" y="235131"/>
                  <a:pt x="72725" y="253011"/>
                  <a:pt x="54844" y="270891"/>
                </a:cubicBezTo>
                <a:cubicBezTo>
                  <a:pt x="54354" y="271626"/>
                  <a:pt x="53130" y="271626"/>
                  <a:pt x="52640" y="270891"/>
                </a:cubicBezTo>
                <a:cubicBezTo>
                  <a:pt x="35004" y="253256"/>
                  <a:pt x="19083" y="235621"/>
                  <a:pt x="1447" y="217986"/>
                </a:cubicBezTo>
                <a:cubicBezTo>
                  <a:pt x="957" y="217497"/>
                  <a:pt x="-23" y="216762"/>
                  <a:pt x="222" y="215782"/>
                </a:cubicBezTo>
                <a:cubicBezTo>
                  <a:pt x="222" y="214802"/>
                  <a:pt x="1202" y="214557"/>
                  <a:pt x="2182" y="214557"/>
                </a:cubicBezTo>
                <a:cubicBezTo>
                  <a:pt x="11245" y="214557"/>
                  <a:pt x="20308" y="214557"/>
                  <a:pt x="29615" y="214557"/>
                </a:cubicBezTo>
                <a:cubicBezTo>
                  <a:pt x="29615" y="170715"/>
                  <a:pt x="29615" y="127118"/>
                  <a:pt x="29615" y="83276"/>
                </a:cubicBezTo>
                <a:close/>
                <a:moveTo>
                  <a:pt x="145472" y="108503"/>
                </a:moveTo>
                <a:cubicBezTo>
                  <a:pt x="146697" y="106054"/>
                  <a:pt x="147187" y="103115"/>
                  <a:pt x="147677" y="100421"/>
                </a:cubicBezTo>
                <a:cubicBezTo>
                  <a:pt x="147432" y="100176"/>
                  <a:pt x="147432" y="100176"/>
                  <a:pt x="147187" y="99931"/>
                </a:cubicBezTo>
                <a:cubicBezTo>
                  <a:pt x="145962" y="98951"/>
                  <a:pt x="143268" y="98706"/>
                  <a:pt x="141553" y="98216"/>
                </a:cubicBezTo>
                <a:cubicBezTo>
                  <a:pt x="132001" y="96257"/>
                  <a:pt x="121468" y="97482"/>
                  <a:pt x="113385" y="103360"/>
                </a:cubicBezTo>
                <a:lnTo>
                  <a:pt x="113385" y="103360"/>
                </a:lnTo>
                <a:cubicBezTo>
                  <a:pt x="105792" y="108748"/>
                  <a:pt x="101138" y="117321"/>
                  <a:pt x="99423" y="126383"/>
                </a:cubicBezTo>
                <a:lnTo>
                  <a:pt x="99179" y="127363"/>
                </a:lnTo>
                <a:lnTo>
                  <a:pt x="98199" y="127363"/>
                </a:lnTo>
                <a:cubicBezTo>
                  <a:pt x="96239" y="127363"/>
                  <a:pt x="94525" y="127363"/>
                  <a:pt x="92565" y="127363"/>
                </a:cubicBezTo>
                <a:cubicBezTo>
                  <a:pt x="92075" y="128832"/>
                  <a:pt x="91830" y="130302"/>
                  <a:pt x="91830" y="131772"/>
                </a:cubicBezTo>
                <a:cubicBezTo>
                  <a:pt x="93545" y="131772"/>
                  <a:pt x="95504" y="131772"/>
                  <a:pt x="97219" y="131772"/>
                </a:cubicBezTo>
                <a:lnTo>
                  <a:pt x="98444" y="131772"/>
                </a:lnTo>
                <a:lnTo>
                  <a:pt x="98444" y="132996"/>
                </a:lnTo>
                <a:cubicBezTo>
                  <a:pt x="98444" y="134956"/>
                  <a:pt x="98444" y="136915"/>
                  <a:pt x="98444" y="138875"/>
                </a:cubicBezTo>
                <a:lnTo>
                  <a:pt x="98444" y="140099"/>
                </a:lnTo>
                <a:lnTo>
                  <a:pt x="97219" y="140099"/>
                </a:lnTo>
                <a:cubicBezTo>
                  <a:pt x="95260" y="140099"/>
                  <a:pt x="93300" y="140099"/>
                  <a:pt x="91340" y="140099"/>
                </a:cubicBezTo>
                <a:cubicBezTo>
                  <a:pt x="91096" y="141569"/>
                  <a:pt x="90851" y="143038"/>
                  <a:pt x="90606" y="144263"/>
                </a:cubicBezTo>
                <a:cubicBezTo>
                  <a:pt x="93055" y="144508"/>
                  <a:pt x="95260" y="144508"/>
                  <a:pt x="97709" y="144263"/>
                </a:cubicBezTo>
                <a:lnTo>
                  <a:pt x="98689" y="144263"/>
                </a:lnTo>
                <a:lnTo>
                  <a:pt x="98934" y="145243"/>
                </a:lnTo>
                <a:cubicBezTo>
                  <a:pt x="100403" y="152835"/>
                  <a:pt x="103098" y="160428"/>
                  <a:pt x="108976" y="165817"/>
                </a:cubicBezTo>
                <a:lnTo>
                  <a:pt x="108976" y="165817"/>
                </a:lnTo>
                <a:cubicBezTo>
                  <a:pt x="110936" y="167776"/>
                  <a:pt x="113140" y="169246"/>
                  <a:pt x="115345" y="170470"/>
                </a:cubicBezTo>
                <a:cubicBezTo>
                  <a:pt x="121468" y="173654"/>
                  <a:pt x="128816" y="174634"/>
                  <a:pt x="135675" y="173899"/>
                </a:cubicBezTo>
                <a:cubicBezTo>
                  <a:pt x="139349" y="173409"/>
                  <a:pt x="143268" y="172920"/>
                  <a:pt x="146697" y="171205"/>
                </a:cubicBezTo>
                <a:cubicBezTo>
                  <a:pt x="146697" y="170715"/>
                  <a:pt x="146697" y="170470"/>
                  <a:pt x="146697" y="169980"/>
                </a:cubicBezTo>
                <a:cubicBezTo>
                  <a:pt x="146697" y="167776"/>
                  <a:pt x="145717" y="165327"/>
                  <a:pt x="145227" y="162878"/>
                </a:cubicBezTo>
                <a:cubicBezTo>
                  <a:pt x="144983" y="162878"/>
                  <a:pt x="144738" y="162878"/>
                  <a:pt x="144493" y="162878"/>
                </a:cubicBezTo>
                <a:cubicBezTo>
                  <a:pt x="142288" y="163122"/>
                  <a:pt x="140329" y="164102"/>
                  <a:pt x="138124" y="164347"/>
                </a:cubicBezTo>
                <a:cubicBezTo>
                  <a:pt x="131511" y="165327"/>
                  <a:pt x="124407" y="164837"/>
                  <a:pt x="119019" y="160428"/>
                </a:cubicBezTo>
                <a:cubicBezTo>
                  <a:pt x="114610" y="156754"/>
                  <a:pt x="112405" y="151366"/>
                  <a:pt x="110936" y="145733"/>
                </a:cubicBezTo>
                <a:lnTo>
                  <a:pt x="110691" y="144263"/>
                </a:lnTo>
                <a:lnTo>
                  <a:pt x="112160" y="144263"/>
                </a:lnTo>
                <a:cubicBezTo>
                  <a:pt x="120733" y="144263"/>
                  <a:pt x="129061" y="144263"/>
                  <a:pt x="137634" y="144263"/>
                </a:cubicBezTo>
                <a:cubicBezTo>
                  <a:pt x="138124" y="142793"/>
                  <a:pt x="138369" y="141569"/>
                  <a:pt x="138369" y="140099"/>
                </a:cubicBezTo>
                <a:cubicBezTo>
                  <a:pt x="129306" y="139364"/>
                  <a:pt x="120488" y="140099"/>
                  <a:pt x="111426" y="139854"/>
                </a:cubicBezTo>
                <a:lnTo>
                  <a:pt x="110201" y="139854"/>
                </a:lnTo>
                <a:lnTo>
                  <a:pt x="110201" y="138630"/>
                </a:lnTo>
                <a:cubicBezTo>
                  <a:pt x="110201" y="136670"/>
                  <a:pt x="110201" y="134711"/>
                  <a:pt x="110201" y="132751"/>
                </a:cubicBezTo>
                <a:lnTo>
                  <a:pt x="110201" y="131527"/>
                </a:lnTo>
                <a:lnTo>
                  <a:pt x="111426" y="131527"/>
                </a:lnTo>
                <a:cubicBezTo>
                  <a:pt x="120978" y="131282"/>
                  <a:pt x="130286" y="131772"/>
                  <a:pt x="139839" y="131527"/>
                </a:cubicBezTo>
                <a:cubicBezTo>
                  <a:pt x="140084" y="130057"/>
                  <a:pt x="140329" y="128588"/>
                  <a:pt x="140574" y="127118"/>
                </a:cubicBezTo>
                <a:cubicBezTo>
                  <a:pt x="131021" y="126873"/>
                  <a:pt x="121713" y="127118"/>
                  <a:pt x="112160" y="127118"/>
                </a:cubicBezTo>
                <a:lnTo>
                  <a:pt x="110691" y="127118"/>
                </a:lnTo>
                <a:lnTo>
                  <a:pt x="110936" y="125648"/>
                </a:lnTo>
                <a:cubicBezTo>
                  <a:pt x="112160" y="119770"/>
                  <a:pt x="114610" y="114137"/>
                  <a:pt x="119509" y="110463"/>
                </a:cubicBezTo>
                <a:cubicBezTo>
                  <a:pt x="124897" y="106299"/>
                  <a:pt x="132246" y="105564"/>
                  <a:pt x="138859" y="106789"/>
                </a:cubicBezTo>
                <a:cubicBezTo>
                  <a:pt x="139839" y="107034"/>
                  <a:pt x="140819" y="107279"/>
                  <a:pt x="141798" y="107524"/>
                </a:cubicBezTo>
                <a:cubicBezTo>
                  <a:pt x="142778" y="107769"/>
                  <a:pt x="143758" y="108258"/>
                  <a:pt x="144738" y="108258"/>
                </a:cubicBezTo>
                <a:close/>
                <a:moveTo>
                  <a:pt x="128082" y="79112"/>
                </a:moveTo>
                <a:cubicBezTo>
                  <a:pt x="96729" y="79112"/>
                  <a:pt x="71500" y="104585"/>
                  <a:pt x="71500" y="135690"/>
                </a:cubicBezTo>
                <a:cubicBezTo>
                  <a:pt x="71500" y="167041"/>
                  <a:pt x="96974" y="192269"/>
                  <a:pt x="128082" y="192269"/>
                </a:cubicBezTo>
                <a:cubicBezTo>
                  <a:pt x="159434" y="192269"/>
                  <a:pt x="184663" y="166796"/>
                  <a:pt x="184663" y="135690"/>
                </a:cubicBezTo>
                <a:cubicBezTo>
                  <a:pt x="184663" y="104340"/>
                  <a:pt x="159189" y="79112"/>
                  <a:pt x="128082" y="79112"/>
                </a:cubicBezTo>
                <a:close/>
                <a:moveTo>
                  <a:pt x="128082" y="68580"/>
                </a:moveTo>
                <a:cubicBezTo>
                  <a:pt x="90851" y="68580"/>
                  <a:pt x="60723" y="98706"/>
                  <a:pt x="60723" y="135935"/>
                </a:cubicBezTo>
                <a:cubicBezTo>
                  <a:pt x="60723" y="173165"/>
                  <a:pt x="90851" y="203291"/>
                  <a:pt x="128082" y="203291"/>
                </a:cubicBezTo>
                <a:cubicBezTo>
                  <a:pt x="165313" y="203291"/>
                  <a:pt x="195440" y="173165"/>
                  <a:pt x="195440" y="135935"/>
                </a:cubicBezTo>
                <a:cubicBezTo>
                  <a:pt x="195440" y="98706"/>
                  <a:pt x="165313" y="68580"/>
                  <a:pt x="128082" y="68580"/>
                </a:cubicBezTo>
                <a:close/>
                <a:moveTo>
                  <a:pt x="227038" y="188350"/>
                </a:moveTo>
                <a:cubicBezTo>
                  <a:pt x="227283" y="189330"/>
                  <a:pt x="226548" y="190310"/>
                  <a:pt x="225568" y="190310"/>
                </a:cubicBezTo>
                <a:cubicBezTo>
                  <a:pt x="210872" y="190310"/>
                  <a:pt x="199604" y="190310"/>
                  <a:pt x="184908" y="190310"/>
                </a:cubicBezTo>
                <a:cubicBezTo>
                  <a:pt x="186378" y="188595"/>
                  <a:pt x="187847" y="186881"/>
                  <a:pt x="189317" y="185166"/>
                </a:cubicBezTo>
                <a:cubicBezTo>
                  <a:pt x="190787" y="183207"/>
                  <a:pt x="192256" y="181002"/>
                  <a:pt x="193726" y="179043"/>
                </a:cubicBezTo>
                <a:cubicBezTo>
                  <a:pt x="200584" y="168756"/>
                  <a:pt x="204993" y="156754"/>
                  <a:pt x="206218" y="144508"/>
                </a:cubicBezTo>
                <a:cubicBezTo>
                  <a:pt x="208177" y="126628"/>
                  <a:pt x="204013" y="108014"/>
                  <a:pt x="193971" y="92828"/>
                </a:cubicBezTo>
                <a:cubicBezTo>
                  <a:pt x="189562" y="86215"/>
                  <a:pt x="184418" y="80092"/>
                  <a:pt x="178295" y="75193"/>
                </a:cubicBezTo>
                <a:cubicBezTo>
                  <a:pt x="178050" y="69070"/>
                  <a:pt x="178295" y="63192"/>
                  <a:pt x="178295" y="57068"/>
                </a:cubicBezTo>
                <a:cubicBezTo>
                  <a:pt x="169232" y="57068"/>
                  <a:pt x="160169" y="57068"/>
                  <a:pt x="151351" y="57068"/>
                </a:cubicBezTo>
                <a:cubicBezTo>
                  <a:pt x="150616" y="57068"/>
                  <a:pt x="149881" y="57068"/>
                  <a:pt x="149391" y="56579"/>
                </a:cubicBezTo>
                <a:cubicBezTo>
                  <a:pt x="148902" y="56089"/>
                  <a:pt x="148902" y="55109"/>
                  <a:pt x="149636" y="54374"/>
                </a:cubicBezTo>
                <a:cubicBezTo>
                  <a:pt x="167517" y="36494"/>
                  <a:pt x="183683" y="18615"/>
                  <a:pt x="201564" y="735"/>
                </a:cubicBezTo>
                <a:cubicBezTo>
                  <a:pt x="202054" y="0"/>
                  <a:pt x="203279" y="0"/>
                  <a:pt x="203768" y="735"/>
                </a:cubicBezTo>
                <a:cubicBezTo>
                  <a:pt x="221404" y="18370"/>
                  <a:pt x="237325" y="36005"/>
                  <a:pt x="254961" y="53639"/>
                </a:cubicBezTo>
                <a:cubicBezTo>
                  <a:pt x="255451" y="54129"/>
                  <a:pt x="256431" y="54864"/>
                  <a:pt x="256186" y="55844"/>
                </a:cubicBezTo>
                <a:cubicBezTo>
                  <a:pt x="256186" y="56823"/>
                  <a:pt x="255206" y="57068"/>
                  <a:pt x="254226" y="57068"/>
                </a:cubicBezTo>
                <a:cubicBezTo>
                  <a:pt x="245163" y="57068"/>
                  <a:pt x="236101" y="57068"/>
                  <a:pt x="226793" y="57068"/>
                </a:cubicBezTo>
                <a:cubicBezTo>
                  <a:pt x="226793" y="100911"/>
                  <a:pt x="226793" y="144508"/>
                  <a:pt x="226793" y="1883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00F9D3F-E9C2-41C0-8225-030CAD80554A}"/>
              </a:ext>
            </a:extLst>
          </p:cNvPr>
          <p:cNvSpPr/>
          <p:nvPr/>
        </p:nvSpPr>
        <p:spPr>
          <a:xfrm>
            <a:off x="3829572" y="4277479"/>
            <a:ext cx="328388" cy="323333"/>
          </a:xfrm>
          <a:custGeom>
            <a:avLst/>
            <a:gdLst>
              <a:gd name="connsiteX0" fmla="*/ 54316 w 271394"/>
              <a:gd name="connsiteY0" fmla="*/ 121913 h 267217"/>
              <a:gd name="connsiteX1" fmla="*/ 54316 w 271394"/>
              <a:gd name="connsiteY1" fmla="*/ 120444 h 267217"/>
              <a:gd name="connsiteX2" fmla="*/ 54316 w 271394"/>
              <a:gd name="connsiteY2" fmla="*/ 106728 h 267217"/>
              <a:gd name="connsiteX3" fmla="*/ 54316 w 271394"/>
              <a:gd name="connsiteY3" fmla="*/ 102319 h 267217"/>
              <a:gd name="connsiteX4" fmla="*/ 160620 w 271394"/>
              <a:gd name="connsiteY4" fmla="*/ 169184 h 267217"/>
              <a:gd name="connsiteX5" fmla="*/ 191973 w 271394"/>
              <a:gd name="connsiteY5" fmla="*/ 171144 h 267217"/>
              <a:gd name="connsiteX6" fmla="*/ 239981 w 271394"/>
              <a:gd name="connsiteY6" fmla="*/ 166000 h 267217"/>
              <a:gd name="connsiteX7" fmla="*/ 258352 w 271394"/>
              <a:gd name="connsiteY7" fmla="*/ 156203 h 267217"/>
              <a:gd name="connsiteX8" fmla="*/ 255167 w 271394"/>
              <a:gd name="connsiteY8" fmla="*/ 149590 h 267217"/>
              <a:gd name="connsiteX9" fmla="*/ 247329 w 271394"/>
              <a:gd name="connsiteY9" fmla="*/ 134160 h 267217"/>
              <a:gd name="connsiteX10" fmla="*/ 224305 w 271394"/>
              <a:gd name="connsiteY10" fmla="*/ 89583 h 267217"/>
              <a:gd name="connsiteX11" fmla="*/ 191973 w 271394"/>
              <a:gd name="connsiteY11" fmla="*/ 27616 h 267217"/>
              <a:gd name="connsiteX12" fmla="*/ 142494 w 271394"/>
              <a:gd name="connsiteY12" fmla="*/ 122648 h 267217"/>
              <a:gd name="connsiteX13" fmla="*/ 160865 w 271394"/>
              <a:gd name="connsiteY13" fmla="*/ 130731 h 267217"/>
              <a:gd name="connsiteX14" fmla="*/ 160865 w 271394"/>
              <a:gd name="connsiteY14" fmla="*/ 169184 h 267217"/>
              <a:gd name="connsiteX15" fmla="*/ 130737 w 271394"/>
              <a:gd name="connsiteY15" fmla="*/ 117504 h 267217"/>
              <a:gd name="connsiteX16" fmla="*/ 148128 w 271394"/>
              <a:gd name="connsiteY16" fmla="*/ 83949 h 267217"/>
              <a:gd name="connsiteX17" fmla="*/ 182665 w 271394"/>
              <a:gd name="connsiteY17" fmla="*/ 18063 h 267217"/>
              <a:gd name="connsiteX18" fmla="*/ 191973 w 271394"/>
              <a:gd name="connsiteY18" fmla="*/ 184 h 267217"/>
              <a:gd name="connsiteX19" fmla="*/ 201280 w 271394"/>
              <a:gd name="connsiteY19" fmla="*/ 18063 h 267217"/>
              <a:gd name="connsiteX20" fmla="*/ 235817 w 271394"/>
              <a:gd name="connsiteY20" fmla="*/ 83949 h 267217"/>
              <a:gd name="connsiteX21" fmla="*/ 259576 w 271394"/>
              <a:gd name="connsiteY21" fmla="*/ 129751 h 267217"/>
              <a:gd name="connsiteX22" fmla="*/ 271333 w 271394"/>
              <a:gd name="connsiteY22" fmla="*/ 155958 h 267217"/>
              <a:gd name="connsiteX23" fmla="*/ 192217 w 271394"/>
              <a:gd name="connsiteY23" fmla="*/ 183390 h 267217"/>
              <a:gd name="connsiteX24" fmla="*/ 160865 w 271394"/>
              <a:gd name="connsiteY24" fmla="*/ 181431 h 267217"/>
              <a:gd name="connsiteX25" fmla="*/ 160865 w 271394"/>
              <a:gd name="connsiteY25" fmla="*/ 226498 h 267217"/>
              <a:gd name="connsiteX26" fmla="*/ 80524 w 271394"/>
              <a:gd name="connsiteY26" fmla="*/ 267156 h 267217"/>
              <a:gd name="connsiteX27" fmla="*/ 184 w 271394"/>
              <a:gd name="connsiteY27" fmla="*/ 226498 h 267217"/>
              <a:gd name="connsiteX28" fmla="*/ 184 w 271394"/>
              <a:gd name="connsiteY28" fmla="*/ 130731 h 267217"/>
              <a:gd name="connsiteX29" fmla="*/ 54561 w 271394"/>
              <a:gd name="connsiteY29" fmla="*/ 106728 h 267217"/>
              <a:gd name="connsiteX30" fmla="*/ 80524 w 271394"/>
              <a:gd name="connsiteY30" fmla="*/ 95216 h 267217"/>
              <a:gd name="connsiteX31" fmla="*/ 83954 w 271394"/>
              <a:gd name="connsiteY31" fmla="*/ 96686 h 267217"/>
              <a:gd name="connsiteX32" fmla="*/ 130982 w 271394"/>
              <a:gd name="connsiteY32" fmla="*/ 117504 h 267217"/>
              <a:gd name="connsiteX33" fmla="*/ 21983 w 271394"/>
              <a:gd name="connsiteY33" fmla="*/ 134894 h 267217"/>
              <a:gd name="connsiteX34" fmla="*/ 80279 w 271394"/>
              <a:gd name="connsiteY34" fmla="*/ 164531 h 267217"/>
              <a:gd name="connsiteX35" fmla="*/ 138575 w 271394"/>
              <a:gd name="connsiteY35" fmla="*/ 134894 h 267217"/>
              <a:gd name="connsiteX36" fmla="*/ 80279 w 271394"/>
              <a:gd name="connsiteY36" fmla="*/ 108687 h 267217"/>
              <a:gd name="connsiteX37" fmla="*/ 61419 w 271394"/>
              <a:gd name="connsiteY37" fmla="*/ 117260 h 267217"/>
              <a:gd name="connsiteX38" fmla="*/ 54316 w 271394"/>
              <a:gd name="connsiteY38" fmla="*/ 120444 h 267217"/>
              <a:gd name="connsiteX39" fmla="*/ 21983 w 271394"/>
              <a:gd name="connsiteY39" fmla="*/ 134894 h 267217"/>
              <a:gd name="connsiteX40" fmla="*/ 87138 w 271394"/>
              <a:gd name="connsiteY40" fmla="*/ 249766 h 267217"/>
              <a:gd name="connsiteX41" fmla="*/ 148618 w 271394"/>
              <a:gd name="connsiteY41" fmla="*/ 218660 h 267217"/>
              <a:gd name="connsiteX42" fmla="*/ 148618 w 271394"/>
              <a:gd name="connsiteY42" fmla="*/ 145671 h 267217"/>
              <a:gd name="connsiteX43" fmla="*/ 87138 w 271394"/>
              <a:gd name="connsiteY43" fmla="*/ 176777 h 267217"/>
              <a:gd name="connsiteX44" fmla="*/ 87138 w 271394"/>
              <a:gd name="connsiteY44" fmla="*/ 249766 h 267217"/>
              <a:gd name="connsiteX45" fmla="*/ 73421 w 271394"/>
              <a:gd name="connsiteY45" fmla="*/ 249766 h 267217"/>
              <a:gd name="connsiteX46" fmla="*/ 73421 w 271394"/>
              <a:gd name="connsiteY46" fmla="*/ 176777 h 267217"/>
              <a:gd name="connsiteX47" fmla="*/ 11941 w 271394"/>
              <a:gd name="connsiteY47" fmla="*/ 145671 h 267217"/>
              <a:gd name="connsiteX48" fmla="*/ 11941 w 271394"/>
              <a:gd name="connsiteY48" fmla="*/ 218660 h 267217"/>
              <a:gd name="connsiteX49" fmla="*/ 73421 w 271394"/>
              <a:gd name="connsiteY49" fmla="*/ 249766 h 267217"/>
              <a:gd name="connsiteX50" fmla="*/ 105263 w 271394"/>
              <a:gd name="connsiteY50" fmla="*/ 94971 h 267217"/>
              <a:gd name="connsiteX51" fmla="*/ 105263 w 271394"/>
              <a:gd name="connsiteY51" fmla="*/ 78071 h 267217"/>
              <a:gd name="connsiteX52" fmla="*/ 127063 w 271394"/>
              <a:gd name="connsiteY52" fmla="*/ 57252 h 267217"/>
              <a:gd name="connsiteX53" fmla="*/ 126083 w 271394"/>
              <a:gd name="connsiteY53" fmla="*/ 57252 h 267217"/>
              <a:gd name="connsiteX54" fmla="*/ 97915 w 271394"/>
              <a:gd name="connsiteY54" fmla="*/ 57252 h 267217"/>
              <a:gd name="connsiteX55" fmla="*/ 60929 w 271394"/>
              <a:gd name="connsiteY55" fmla="*/ 95951 h 267217"/>
              <a:gd name="connsiteX56" fmla="*/ 60929 w 271394"/>
              <a:gd name="connsiteY56" fmla="*/ 98890 h 267217"/>
              <a:gd name="connsiteX57" fmla="*/ 54071 w 271394"/>
              <a:gd name="connsiteY57" fmla="*/ 101829 h 267217"/>
              <a:gd name="connsiteX58" fmla="*/ 48437 w 271394"/>
              <a:gd name="connsiteY58" fmla="*/ 104278 h 267217"/>
              <a:gd name="connsiteX59" fmla="*/ 48437 w 271394"/>
              <a:gd name="connsiteY59" fmla="*/ 95706 h 267217"/>
              <a:gd name="connsiteX60" fmla="*/ 97670 w 271394"/>
              <a:gd name="connsiteY60" fmla="*/ 44516 h 267217"/>
              <a:gd name="connsiteX61" fmla="*/ 126818 w 271394"/>
              <a:gd name="connsiteY61" fmla="*/ 44516 h 267217"/>
              <a:gd name="connsiteX62" fmla="*/ 105018 w 271394"/>
              <a:gd name="connsiteY62" fmla="*/ 23697 h 267217"/>
              <a:gd name="connsiteX63" fmla="*/ 105018 w 271394"/>
              <a:gd name="connsiteY63" fmla="*/ 6797 h 267217"/>
              <a:gd name="connsiteX64" fmla="*/ 150578 w 271394"/>
              <a:gd name="connsiteY64" fmla="*/ 50639 h 267217"/>
              <a:gd name="connsiteX65" fmla="*/ 105018 w 271394"/>
              <a:gd name="connsiteY65" fmla="*/ 94481 h 2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71394" h="267217">
                <a:moveTo>
                  <a:pt x="54316" y="121913"/>
                </a:moveTo>
                <a:lnTo>
                  <a:pt x="54316" y="120444"/>
                </a:lnTo>
                <a:moveTo>
                  <a:pt x="54316" y="106728"/>
                </a:moveTo>
                <a:lnTo>
                  <a:pt x="54316" y="102319"/>
                </a:lnTo>
                <a:moveTo>
                  <a:pt x="160620" y="169184"/>
                </a:moveTo>
                <a:cubicBezTo>
                  <a:pt x="170908" y="170654"/>
                  <a:pt x="181440" y="171144"/>
                  <a:pt x="191973" y="171144"/>
                </a:cubicBezTo>
                <a:cubicBezTo>
                  <a:pt x="207649" y="171144"/>
                  <a:pt x="224795" y="169919"/>
                  <a:pt x="239981" y="166000"/>
                </a:cubicBezTo>
                <a:cubicBezTo>
                  <a:pt x="243410" y="165021"/>
                  <a:pt x="257862" y="161102"/>
                  <a:pt x="258352" y="156203"/>
                </a:cubicBezTo>
                <a:cubicBezTo>
                  <a:pt x="257617" y="154244"/>
                  <a:pt x="256147" y="151305"/>
                  <a:pt x="255167" y="149590"/>
                </a:cubicBezTo>
                <a:cubicBezTo>
                  <a:pt x="252718" y="144447"/>
                  <a:pt x="250024" y="139303"/>
                  <a:pt x="247329" y="134160"/>
                </a:cubicBezTo>
                <a:cubicBezTo>
                  <a:pt x="239736" y="119219"/>
                  <a:pt x="231898" y="104523"/>
                  <a:pt x="224305" y="89583"/>
                </a:cubicBezTo>
                <a:cubicBezTo>
                  <a:pt x="213527" y="69009"/>
                  <a:pt x="202750" y="48435"/>
                  <a:pt x="191973" y="27616"/>
                </a:cubicBezTo>
                <a:cubicBezTo>
                  <a:pt x="175562" y="59211"/>
                  <a:pt x="158906" y="90807"/>
                  <a:pt x="142494" y="122648"/>
                </a:cubicBezTo>
                <a:lnTo>
                  <a:pt x="160865" y="130731"/>
                </a:lnTo>
                <a:lnTo>
                  <a:pt x="160865" y="169184"/>
                </a:lnTo>
                <a:close/>
                <a:moveTo>
                  <a:pt x="130737" y="117504"/>
                </a:moveTo>
                <a:cubicBezTo>
                  <a:pt x="136616" y="106238"/>
                  <a:pt x="142250" y="95216"/>
                  <a:pt x="148128" y="83949"/>
                </a:cubicBezTo>
                <a:cubicBezTo>
                  <a:pt x="159640" y="61906"/>
                  <a:pt x="171153" y="40107"/>
                  <a:pt x="182665" y="18063"/>
                </a:cubicBezTo>
                <a:lnTo>
                  <a:pt x="191973" y="184"/>
                </a:lnTo>
                <a:lnTo>
                  <a:pt x="201280" y="18063"/>
                </a:lnTo>
                <a:cubicBezTo>
                  <a:pt x="212548" y="40107"/>
                  <a:pt x="224305" y="61906"/>
                  <a:pt x="235817" y="83949"/>
                </a:cubicBezTo>
                <a:cubicBezTo>
                  <a:pt x="243655" y="99135"/>
                  <a:pt x="251738" y="114320"/>
                  <a:pt x="259576" y="129751"/>
                </a:cubicBezTo>
                <a:cubicBezTo>
                  <a:pt x="262271" y="134894"/>
                  <a:pt x="271333" y="151060"/>
                  <a:pt x="271333" y="155958"/>
                </a:cubicBezTo>
                <a:cubicBezTo>
                  <a:pt x="271333" y="181431"/>
                  <a:pt x="209853" y="183390"/>
                  <a:pt x="192217" y="183390"/>
                </a:cubicBezTo>
                <a:cubicBezTo>
                  <a:pt x="181930" y="183390"/>
                  <a:pt x="171153" y="182900"/>
                  <a:pt x="160865" y="181431"/>
                </a:cubicBezTo>
                <a:lnTo>
                  <a:pt x="160865" y="226498"/>
                </a:lnTo>
                <a:lnTo>
                  <a:pt x="80524" y="267156"/>
                </a:lnTo>
                <a:lnTo>
                  <a:pt x="184" y="226498"/>
                </a:lnTo>
                <a:lnTo>
                  <a:pt x="184" y="130731"/>
                </a:lnTo>
                <a:lnTo>
                  <a:pt x="54561" y="106728"/>
                </a:lnTo>
                <a:lnTo>
                  <a:pt x="80524" y="95216"/>
                </a:lnTo>
                <a:lnTo>
                  <a:pt x="83954" y="96686"/>
                </a:lnTo>
                <a:lnTo>
                  <a:pt x="130982" y="117504"/>
                </a:lnTo>
                <a:close/>
                <a:moveTo>
                  <a:pt x="21983" y="134894"/>
                </a:moveTo>
                <a:lnTo>
                  <a:pt x="80279" y="164531"/>
                </a:lnTo>
                <a:lnTo>
                  <a:pt x="138575" y="134894"/>
                </a:lnTo>
                <a:lnTo>
                  <a:pt x="80279" y="108687"/>
                </a:lnTo>
                <a:lnTo>
                  <a:pt x="61419" y="117260"/>
                </a:lnTo>
                <a:lnTo>
                  <a:pt x="54316" y="120444"/>
                </a:lnTo>
                <a:lnTo>
                  <a:pt x="21983" y="134894"/>
                </a:lnTo>
                <a:close/>
                <a:moveTo>
                  <a:pt x="87138" y="249766"/>
                </a:moveTo>
                <a:lnTo>
                  <a:pt x="148618" y="218660"/>
                </a:lnTo>
                <a:lnTo>
                  <a:pt x="148618" y="145671"/>
                </a:lnTo>
                <a:lnTo>
                  <a:pt x="87138" y="176777"/>
                </a:lnTo>
                <a:lnTo>
                  <a:pt x="87138" y="249766"/>
                </a:lnTo>
                <a:close/>
                <a:moveTo>
                  <a:pt x="73421" y="249766"/>
                </a:moveTo>
                <a:lnTo>
                  <a:pt x="73421" y="176777"/>
                </a:lnTo>
                <a:lnTo>
                  <a:pt x="11941" y="145671"/>
                </a:lnTo>
                <a:lnTo>
                  <a:pt x="11941" y="218660"/>
                </a:lnTo>
                <a:lnTo>
                  <a:pt x="73421" y="249766"/>
                </a:lnTo>
                <a:close/>
                <a:moveTo>
                  <a:pt x="105263" y="94971"/>
                </a:moveTo>
                <a:lnTo>
                  <a:pt x="105263" y="78071"/>
                </a:lnTo>
                <a:lnTo>
                  <a:pt x="127063" y="57252"/>
                </a:lnTo>
                <a:lnTo>
                  <a:pt x="126083" y="57252"/>
                </a:lnTo>
                <a:lnTo>
                  <a:pt x="97915" y="57252"/>
                </a:lnTo>
                <a:cubicBezTo>
                  <a:pt x="74891" y="57252"/>
                  <a:pt x="60929" y="73417"/>
                  <a:pt x="60929" y="95951"/>
                </a:cubicBezTo>
                <a:lnTo>
                  <a:pt x="60929" y="98890"/>
                </a:lnTo>
                <a:lnTo>
                  <a:pt x="54071" y="101829"/>
                </a:lnTo>
                <a:lnTo>
                  <a:pt x="48437" y="104278"/>
                </a:lnTo>
                <a:lnTo>
                  <a:pt x="48437" y="95706"/>
                </a:lnTo>
                <a:cubicBezTo>
                  <a:pt x="48437" y="66314"/>
                  <a:pt x="68032" y="44516"/>
                  <a:pt x="97670" y="44516"/>
                </a:cubicBezTo>
                <a:lnTo>
                  <a:pt x="126818" y="44516"/>
                </a:lnTo>
                <a:lnTo>
                  <a:pt x="105018" y="23697"/>
                </a:lnTo>
                <a:lnTo>
                  <a:pt x="105018" y="6797"/>
                </a:lnTo>
                <a:lnTo>
                  <a:pt x="150578" y="50639"/>
                </a:lnTo>
                <a:lnTo>
                  <a:pt x="105018" y="9448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CB0DF9-B967-401E-8294-92BDE4B91E0A}"/>
              </a:ext>
            </a:extLst>
          </p:cNvPr>
          <p:cNvSpPr/>
          <p:nvPr/>
        </p:nvSpPr>
        <p:spPr>
          <a:xfrm>
            <a:off x="433095" y="4285623"/>
            <a:ext cx="328388" cy="315034"/>
          </a:xfrm>
          <a:custGeom>
            <a:avLst/>
            <a:gdLst>
              <a:gd name="connsiteX0" fmla="*/ 60762 w 271394"/>
              <a:gd name="connsiteY0" fmla="*/ 20640 h 260359"/>
              <a:gd name="connsiteX1" fmla="*/ 146247 w 271394"/>
              <a:gd name="connsiteY1" fmla="*/ 1046 h 260359"/>
              <a:gd name="connsiteX2" fmla="*/ 228792 w 271394"/>
              <a:gd name="connsiteY2" fmla="*/ 44888 h 260359"/>
              <a:gd name="connsiteX3" fmla="*/ 258920 w 271394"/>
              <a:gd name="connsiteY3" fmla="*/ 108079 h 260359"/>
              <a:gd name="connsiteX4" fmla="*/ 255736 w 271394"/>
              <a:gd name="connsiteY4" fmla="*/ 166372 h 260359"/>
              <a:gd name="connsiteX5" fmla="*/ 247163 w 271394"/>
              <a:gd name="connsiteY5" fmla="*/ 171761 h 260359"/>
              <a:gd name="connsiteX6" fmla="*/ 241039 w 271394"/>
              <a:gd name="connsiteY6" fmla="*/ 162453 h 260359"/>
              <a:gd name="connsiteX7" fmla="*/ 245203 w 271394"/>
              <a:gd name="connsiteY7" fmla="*/ 137961 h 260359"/>
              <a:gd name="connsiteX8" fmla="*/ 223158 w 271394"/>
              <a:gd name="connsiteY8" fmla="*/ 137961 h 260359"/>
              <a:gd name="connsiteX9" fmla="*/ 212871 w 271394"/>
              <a:gd name="connsiteY9" fmla="*/ 161229 h 260359"/>
              <a:gd name="connsiteX10" fmla="*/ 268962 w 271394"/>
              <a:gd name="connsiteY10" fmla="*/ 217317 h 260359"/>
              <a:gd name="connsiteX11" fmla="*/ 270432 w 271394"/>
              <a:gd name="connsiteY11" fmla="*/ 226135 h 260359"/>
              <a:gd name="connsiteX12" fmla="*/ 257940 w 271394"/>
              <a:gd name="connsiteY12" fmla="*/ 227849 h 260359"/>
              <a:gd name="connsiteX13" fmla="*/ 236140 w 271394"/>
              <a:gd name="connsiteY13" fmla="*/ 206051 h 260359"/>
              <a:gd name="connsiteX14" fmla="*/ 191806 w 271394"/>
              <a:gd name="connsiteY14" fmla="*/ 244994 h 260359"/>
              <a:gd name="connsiteX15" fmla="*/ 120528 w 271394"/>
              <a:gd name="connsiteY15" fmla="*/ 259935 h 260359"/>
              <a:gd name="connsiteX16" fmla="*/ 50965 w 271394"/>
              <a:gd name="connsiteY16" fmla="*/ 233238 h 260359"/>
              <a:gd name="connsiteX17" fmla="*/ 7365 w 271394"/>
              <a:gd name="connsiteY17" fmla="*/ 172496 h 260359"/>
              <a:gd name="connsiteX18" fmla="*/ 8835 w 271394"/>
              <a:gd name="connsiteY18" fmla="*/ 83342 h 260359"/>
              <a:gd name="connsiteX19" fmla="*/ 60518 w 271394"/>
              <a:gd name="connsiteY19" fmla="*/ 20395 h 260359"/>
              <a:gd name="connsiteX20" fmla="*/ 123712 w 271394"/>
              <a:gd name="connsiteY20" fmla="*/ 15496 h 260359"/>
              <a:gd name="connsiteX21" fmla="*/ 101668 w 271394"/>
              <a:gd name="connsiteY21" fmla="*/ 63502 h 260359"/>
              <a:gd name="connsiteX22" fmla="*/ 155310 w 271394"/>
              <a:gd name="connsiteY22" fmla="*/ 63747 h 260359"/>
              <a:gd name="connsiteX23" fmla="*/ 133020 w 271394"/>
              <a:gd name="connsiteY23" fmla="*/ 15496 h 260359"/>
              <a:gd name="connsiteX24" fmla="*/ 123712 w 271394"/>
              <a:gd name="connsiteY24" fmla="*/ 15741 h 260359"/>
              <a:gd name="connsiteX25" fmla="*/ 152125 w 271394"/>
              <a:gd name="connsiteY25" fmla="*/ 17211 h 260359"/>
              <a:gd name="connsiteX26" fmla="*/ 170496 w 271394"/>
              <a:gd name="connsiteY26" fmla="*/ 61543 h 260359"/>
              <a:gd name="connsiteX27" fmla="*/ 212871 w 271394"/>
              <a:gd name="connsiteY27" fmla="*/ 49786 h 260359"/>
              <a:gd name="connsiteX28" fmla="*/ 152125 w 271394"/>
              <a:gd name="connsiteY28" fmla="*/ 17211 h 260359"/>
              <a:gd name="connsiteX29" fmla="*/ 47536 w 271394"/>
              <a:gd name="connsiteY29" fmla="*/ 50766 h 260359"/>
              <a:gd name="connsiteX30" fmla="*/ 86481 w 271394"/>
              <a:gd name="connsiteY30" fmla="*/ 61298 h 260359"/>
              <a:gd name="connsiteX31" fmla="*/ 104117 w 271394"/>
              <a:gd name="connsiteY31" fmla="*/ 18191 h 260359"/>
              <a:gd name="connsiteX32" fmla="*/ 47536 w 271394"/>
              <a:gd name="connsiteY32" fmla="*/ 50766 h 260359"/>
              <a:gd name="connsiteX33" fmla="*/ 183968 w 271394"/>
              <a:gd name="connsiteY33" fmla="*/ 74279 h 260359"/>
              <a:gd name="connsiteX34" fmla="*/ 182253 w 271394"/>
              <a:gd name="connsiteY34" fmla="*/ 74769 h 260359"/>
              <a:gd name="connsiteX35" fmla="*/ 208952 w 271394"/>
              <a:gd name="connsiteY35" fmla="*/ 90200 h 260359"/>
              <a:gd name="connsiteX36" fmla="*/ 223893 w 271394"/>
              <a:gd name="connsiteY36" fmla="*/ 122775 h 260359"/>
              <a:gd name="connsiteX37" fmla="*/ 245448 w 271394"/>
              <a:gd name="connsiteY37" fmla="*/ 122775 h 260359"/>
              <a:gd name="connsiteX38" fmla="*/ 223158 w 271394"/>
              <a:gd name="connsiteY38" fmla="*/ 62033 h 260359"/>
              <a:gd name="connsiteX39" fmla="*/ 183968 w 271394"/>
              <a:gd name="connsiteY39" fmla="*/ 74524 h 260359"/>
              <a:gd name="connsiteX40" fmla="*/ 31370 w 271394"/>
              <a:gd name="connsiteY40" fmla="*/ 72075 h 260359"/>
              <a:gd name="connsiteX41" fmla="*/ 15693 w 271394"/>
              <a:gd name="connsiteY41" fmla="*/ 122530 h 260359"/>
              <a:gd name="connsiteX42" fmla="*/ 77174 w 271394"/>
              <a:gd name="connsiteY42" fmla="*/ 122530 h 260359"/>
              <a:gd name="connsiteX43" fmla="*/ 82807 w 271394"/>
              <a:gd name="connsiteY43" fmla="*/ 75749 h 260359"/>
              <a:gd name="connsiteX44" fmla="*/ 37248 w 271394"/>
              <a:gd name="connsiteY44" fmla="*/ 62768 h 260359"/>
              <a:gd name="connsiteX45" fmla="*/ 31370 w 271394"/>
              <a:gd name="connsiteY45" fmla="*/ 71830 h 260359"/>
              <a:gd name="connsiteX46" fmla="*/ 92360 w 271394"/>
              <a:gd name="connsiteY46" fmla="*/ 122530 h 260359"/>
              <a:gd name="connsiteX47" fmla="*/ 114650 w 271394"/>
              <a:gd name="connsiteY47" fmla="*/ 122530 h 260359"/>
              <a:gd name="connsiteX48" fmla="*/ 116854 w 271394"/>
              <a:gd name="connsiteY48" fmla="*/ 111753 h 260359"/>
              <a:gd name="connsiteX49" fmla="*/ 143553 w 271394"/>
              <a:gd name="connsiteY49" fmla="*/ 79423 h 260359"/>
              <a:gd name="connsiteX50" fmla="*/ 97994 w 271394"/>
              <a:gd name="connsiteY50" fmla="*/ 77953 h 260359"/>
              <a:gd name="connsiteX51" fmla="*/ 92605 w 271394"/>
              <a:gd name="connsiteY51" fmla="*/ 122285 h 260359"/>
              <a:gd name="connsiteX52" fmla="*/ 161678 w 271394"/>
              <a:gd name="connsiteY52" fmla="*/ 88975 h 260359"/>
              <a:gd name="connsiteX53" fmla="*/ 135714 w 271394"/>
              <a:gd name="connsiteY53" fmla="*/ 106610 h 260359"/>
              <a:gd name="connsiteX54" fmla="*/ 130816 w 271394"/>
              <a:gd name="connsiteY54" fmla="*/ 137716 h 260359"/>
              <a:gd name="connsiteX55" fmla="*/ 144287 w 271394"/>
              <a:gd name="connsiteY55" fmla="*/ 158780 h 260359"/>
              <a:gd name="connsiteX56" fmla="*/ 170741 w 271394"/>
              <a:gd name="connsiteY56" fmla="*/ 167597 h 260359"/>
              <a:gd name="connsiteX57" fmla="*/ 193765 w 271394"/>
              <a:gd name="connsiteY57" fmla="*/ 159269 h 260359"/>
              <a:gd name="connsiteX58" fmla="*/ 208217 w 271394"/>
              <a:gd name="connsiteY58" fmla="*/ 136001 h 260359"/>
              <a:gd name="connsiteX59" fmla="*/ 206747 w 271394"/>
              <a:gd name="connsiteY59" fmla="*/ 114447 h 260359"/>
              <a:gd name="connsiteX60" fmla="*/ 186907 w 271394"/>
              <a:gd name="connsiteY60" fmla="*/ 92159 h 260359"/>
              <a:gd name="connsiteX61" fmla="*/ 161923 w 271394"/>
              <a:gd name="connsiteY61" fmla="*/ 88730 h 260359"/>
              <a:gd name="connsiteX62" fmla="*/ 15693 w 271394"/>
              <a:gd name="connsiteY62" fmla="*/ 137716 h 260359"/>
              <a:gd name="connsiteX63" fmla="*/ 37738 w 271394"/>
              <a:gd name="connsiteY63" fmla="*/ 197968 h 260359"/>
              <a:gd name="connsiteX64" fmla="*/ 83052 w 271394"/>
              <a:gd name="connsiteY64" fmla="*/ 184987 h 260359"/>
              <a:gd name="connsiteX65" fmla="*/ 77418 w 271394"/>
              <a:gd name="connsiteY65" fmla="*/ 137471 h 260359"/>
              <a:gd name="connsiteX66" fmla="*/ 15938 w 271394"/>
              <a:gd name="connsiteY66" fmla="*/ 137471 h 260359"/>
              <a:gd name="connsiteX67" fmla="*/ 92360 w 271394"/>
              <a:gd name="connsiteY67" fmla="*/ 137716 h 260359"/>
              <a:gd name="connsiteX68" fmla="*/ 97994 w 271394"/>
              <a:gd name="connsiteY68" fmla="*/ 183027 h 260359"/>
              <a:gd name="connsiteX69" fmla="*/ 158984 w 271394"/>
              <a:gd name="connsiteY69" fmla="*/ 182783 h 260359"/>
              <a:gd name="connsiteX70" fmla="*/ 158984 w 271394"/>
              <a:gd name="connsiteY70" fmla="*/ 182048 h 260359"/>
              <a:gd name="connsiteX71" fmla="*/ 134980 w 271394"/>
              <a:gd name="connsiteY71" fmla="*/ 171026 h 260359"/>
              <a:gd name="connsiteX72" fmla="*/ 115384 w 271394"/>
              <a:gd name="connsiteY72" fmla="*/ 137961 h 260359"/>
              <a:gd name="connsiteX73" fmla="*/ 92360 w 271394"/>
              <a:gd name="connsiteY73" fmla="*/ 137961 h 260359"/>
              <a:gd name="connsiteX74" fmla="*/ 174170 w 271394"/>
              <a:gd name="connsiteY74" fmla="*/ 182783 h 260359"/>
              <a:gd name="connsiteX75" fmla="*/ 173680 w 271394"/>
              <a:gd name="connsiteY75" fmla="*/ 184987 h 260359"/>
              <a:gd name="connsiteX76" fmla="*/ 222424 w 271394"/>
              <a:gd name="connsiteY76" fmla="*/ 199193 h 260359"/>
              <a:gd name="connsiteX77" fmla="*/ 225363 w 271394"/>
              <a:gd name="connsiteY77" fmla="*/ 195274 h 260359"/>
              <a:gd name="connsiteX78" fmla="*/ 202093 w 271394"/>
              <a:gd name="connsiteY78" fmla="*/ 172006 h 260359"/>
              <a:gd name="connsiteX79" fmla="*/ 174170 w 271394"/>
              <a:gd name="connsiteY79" fmla="*/ 182783 h 260359"/>
              <a:gd name="connsiteX80" fmla="*/ 101668 w 271394"/>
              <a:gd name="connsiteY80" fmla="*/ 197723 h 260359"/>
              <a:gd name="connsiteX81" fmla="*/ 123467 w 271394"/>
              <a:gd name="connsiteY81" fmla="*/ 244994 h 260359"/>
              <a:gd name="connsiteX82" fmla="*/ 132775 w 271394"/>
              <a:gd name="connsiteY82" fmla="*/ 244994 h 260359"/>
              <a:gd name="connsiteX83" fmla="*/ 154820 w 271394"/>
              <a:gd name="connsiteY83" fmla="*/ 197478 h 260359"/>
              <a:gd name="connsiteX84" fmla="*/ 101668 w 271394"/>
              <a:gd name="connsiteY84" fmla="*/ 197723 h 260359"/>
              <a:gd name="connsiteX85" fmla="*/ 47781 w 271394"/>
              <a:gd name="connsiteY85" fmla="*/ 210215 h 260359"/>
              <a:gd name="connsiteX86" fmla="*/ 103872 w 271394"/>
              <a:gd name="connsiteY86" fmla="*/ 242055 h 260359"/>
              <a:gd name="connsiteX87" fmla="*/ 86481 w 271394"/>
              <a:gd name="connsiteY87" fmla="*/ 199928 h 260359"/>
              <a:gd name="connsiteX88" fmla="*/ 47781 w 271394"/>
              <a:gd name="connsiteY88" fmla="*/ 210215 h 260359"/>
              <a:gd name="connsiteX89" fmla="*/ 169761 w 271394"/>
              <a:gd name="connsiteY89" fmla="*/ 199683 h 260359"/>
              <a:gd name="connsiteX90" fmla="*/ 151636 w 271394"/>
              <a:gd name="connsiteY90" fmla="*/ 243280 h 260359"/>
              <a:gd name="connsiteX91" fmla="*/ 211891 w 271394"/>
              <a:gd name="connsiteY91" fmla="*/ 211194 h 260359"/>
              <a:gd name="connsiteX92" fmla="*/ 169761 w 271394"/>
              <a:gd name="connsiteY92" fmla="*/ 199683 h 26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71394" h="260359">
                <a:moveTo>
                  <a:pt x="60762" y="20640"/>
                </a:moveTo>
                <a:cubicBezTo>
                  <a:pt x="85746" y="4475"/>
                  <a:pt x="116609" y="-2383"/>
                  <a:pt x="146247" y="1046"/>
                </a:cubicBezTo>
                <a:cubicBezTo>
                  <a:pt x="177844" y="4719"/>
                  <a:pt x="207972" y="20640"/>
                  <a:pt x="228792" y="44888"/>
                </a:cubicBezTo>
                <a:cubicBezTo>
                  <a:pt x="244468" y="62768"/>
                  <a:pt x="255001" y="84811"/>
                  <a:pt x="258920" y="108079"/>
                </a:cubicBezTo>
                <a:cubicBezTo>
                  <a:pt x="262349" y="127429"/>
                  <a:pt x="261369" y="147513"/>
                  <a:pt x="255736" y="166372"/>
                </a:cubicBezTo>
                <a:cubicBezTo>
                  <a:pt x="254756" y="170046"/>
                  <a:pt x="250837" y="172496"/>
                  <a:pt x="247163" y="171761"/>
                </a:cubicBezTo>
                <a:cubicBezTo>
                  <a:pt x="242999" y="171026"/>
                  <a:pt x="239814" y="166617"/>
                  <a:pt x="241039" y="162453"/>
                </a:cubicBezTo>
                <a:cubicBezTo>
                  <a:pt x="243244" y="154371"/>
                  <a:pt x="244713" y="146288"/>
                  <a:pt x="245203" y="137961"/>
                </a:cubicBezTo>
                <a:cubicBezTo>
                  <a:pt x="237855" y="137961"/>
                  <a:pt x="230507" y="137961"/>
                  <a:pt x="223158" y="137961"/>
                </a:cubicBezTo>
                <a:cubicBezTo>
                  <a:pt x="221689" y="146533"/>
                  <a:pt x="218015" y="154371"/>
                  <a:pt x="212871" y="161229"/>
                </a:cubicBezTo>
                <a:cubicBezTo>
                  <a:pt x="231486" y="179843"/>
                  <a:pt x="250347" y="198703"/>
                  <a:pt x="268962" y="217317"/>
                </a:cubicBezTo>
                <a:cubicBezTo>
                  <a:pt x="271412" y="219522"/>
                  <a:pt x="271902" y="223196"/>
                  <a:pt x="270432" y="226135"/>
                </a:cubicBezTo>
                <a:cubicBezTo>
                  <a:pt x="268228" y="230789"/>
                  <a:pt x="261369" y="231768"/>
                  <a:pt x="257940" y="227849"/>
                </a:cubicBezTo>
                <a:cubicBezTo>
                  <a:pt x="250592" y="220502"/>
                  <a:pt x="243488" y="213399"/>
                  <a:pt x="236140" y="206051"/>
                </a:cubicBezTo>
                <a:cubicBezTo>
                  <a:pt x="224628" y="222216"/>
                  <a:pt x="209442" y="235687"/>
                  <a:pt x="191806" y="244994"/>
                </a:cubicBezTo>
                <a:cubicBezTo>
                  <a:pt x="170251" y="256751"/>
                  <a:pt x="145022" y="261894"/>
                  <a:pt x="120528" y="259935"/>
                </a:cubicBezTo>
                <a:cubicBezTo>
                  <a:pt x="95299" y="258221"/>
                  <a:pt x="70805" y="248668"/>
                  <a:pt x="50965" y="233238"/>
                </a:cubicBezTo>
                <a:cubicBezTo>
                  <a:pt x="30880" y="217807"/>
                  <a:pt x="15448" y="196499"/>
                  <a:pt x="7365" y="172496"/>
                </a:cubicBezTo>
                <a:cubicBezTo>
                  <a:pt x="-2677" y="143839"/>
                  <a:pt x="-2187" y="111508"/>
                  <a:pt x="8835" y="83342"/>
                </a:cubicBezTo>
                <a:cubicBezTo>
                  <a:pt x="18633" y="57624"/>
                  <a:pt x="37003" y="35091"/>
                  <a:pt x="60518" y="20395"/>
                </a:cubicBezTo>
                <a:close/>
                <a:moveTo>
                  <a:pt x="123712" y="15496"/>
                </a:moveTo>
                <a:cubicBezTo>
                  <a:pt x="113670" y="30192"/>
                  <a:pt x="106811" y="46602"/>
                  <a:pt x="101668" y="63502"/>
                </a:cubicBezTo>
                <a:cubicBezTo>
                  <a:pt x="119548" y="65462"/>
                  <a:pt x="137429" y="65462"/>
                  <a:pt x="155310" y="63747"/>
                </a:cubicBezTo>
                <a:cubicBezTo>
                  <a:pt x="150166" y="46602"/>
                  <a:pt x="143063" y="30192"/>
                  <a:pt x="133020" y="15496"/>
                </a:cubicBezTo>
                <a:cubicBezTo>
                  <a:pt x="129836" y="15251"/>
                  <a:pt x="126897" y="15496"/>
                  <a:pt x="123712" y="15741"/>
                </a:cubicBezTo>
                <a:close/>
                <a:moveTo>
                  <a:pt x="152125" y="17211"/>
                </a:moveTo>
                <a:cubicBezTo>
                  <a:pt x="159964" y="31172"/>
                  <a:pt x="166087" y="46112"/>
                  <a:pt x="170496" y="61543"/>
                </a:cubicBezTo>
                <a:cubicBezTo>
                  <a:pt x="184948" y="59094"/>
                  <a:pt x="199399" y="55420"/>
                  <a:pt x="212871" y="49786"/>
                </a:cubicBezTo>
                <a:cubicBezTo>
                  <a:pt x="196460" y="33131"/>
                  <a:pt x="175150" y="21620"/>
                  <a:pt x="152125" y="17211"/>
                </a:cubicBezTo>
                <a:close/>
                <a:moveTo>
                  <a:pt x="47536" y="50766"/>
                </a:moveTo>
                <a:cubicBezTo>
                  <a:pt x="60028" y="55665"/>
                  <a:pt x="73254" y="58849"/>
                  <a:pt x="86481" y="61298"/>
                </a:cubicBezTo>
                <a:cubicBezTo>
                  <a:pt x="90890" y="46357"/>
                  <a:pt x="96524" y="31907"/>
                  <a:pt x="104117" y="18191"/>
                </a:cubicBezTo>
                <a:cubicBezTo>
                  <a:pt x="82562" y="23334"/>
                  <a:pt x="62722" y="34601"/>
                  <a:pt x="47536" y="50766"/>
                </a:cubicBezTo>
                <a:close/>
                <a:moveTo>
                  <a:pt x="183968" y="74279"/>
                </a:moveTo>
                <a:cubicBezTo>
                  <a:pt x="183478" y="74524"/>
                  <a:pt x="182743" y="74524"/>
                  <a:pt x="182253" y="74769"/>
                </a:cubicBezTo>
                <a:cubicBezTo>
                  <a:pt x="192296" y="77218"/>
                  <a:pt x="201604" y="82607"/>
                  <a:pt x="208952" y="90200"/>
                </a:cubicBezTo>
                <a:cubicBezTo>
                  <a:pt x="217525" y="99017"/>
                  <a:pt x="222669" y="110529"/>
                  <a:pt x="223893" y="122775"/>
                </a:cubicBezTo>
                <a:cubicBezTo>
                  <a:pt x="230997" y="122775"/>
                  <a:pt x="238100" y="122775"/>
                  <a:pt x="245448" y="122775"/>
                </a:cubicBezTo>
                <a:cubicBezTo>
                  <a:pt x="243978" y="100976"/>
                  <a:pt x="236140" y="79668"/>
                  <a:pt x="223158" y="62033"/>
                </a:cubicBezTo>
                <a:cubicBezTo>
                  <a:pt x="210666" y="67421"/>
                  <a:pt x="197440" y="71585"/>
                  <a:pt x="183968" y="74524"/>
                </a:cubicBezTo>
                <a:close/>
                <a:moveTo>
                  <a:pt x="31370" y="72075"/>
                </a:moveTo>
                <a:cubicBezTo>
                  <a:pt x="22307" y="87260"/>
                  <a:pt x="16918" y="104895"/>
                  <a:pt x="15693" y="122530"/>
                </a:cubicBezTo>
                <a:cubicBezTo>
                  <a:pt x="36268" y="122530"/>
                  <a:pt x="56598" y="122530"/>
                  <a:pt x="77174" y="122530"/>
                </a:cubicBezTo>
                <a:cubicBezTo>
                  <a:pt x="77663" y="106855"/>
                  <a:pt x="79378" y="91179"/>
                  <a:pt x="82807" y="75749"/>
                </a:cubicBezTo>
                <a:cubicBezTo>
                  <a:pt x="67131" y="73055"/>
                  <a:pt x="51945" y="68646"/>
                  <a:pt x="37248" y="62768"/>
                </a:cubicBezTo>
                <a:cubicBezTo>
                  <a:pt x="35289" y="65707"/>
                  <a:pt x="33084" y="68646"/>
                  <a:pt x="31370" y="71830"/>
                </a:cubicBezTo>
                <a:close/>
                <a:moveTo>
                  <a:pt x="92360" y="122530"/>
                </a:moveTo>
                <a:cubicBezTo>
                  <a:pt x="99708" y="122530"/>
                  <a:pt x="107301" y="122530"/>
                  <a:pt x="114650" y="122530"/>
                </a:cubicBezTo>
                <a:cubicBezTo>
                  <a:pt x="115139" y="118856"/>
                  <a:pt x="115874" y="115427"/>
                  <a:pt x="116854" y="111753"/>
                </a:cubicBezTo>
                <a:cubicBezTo>
                  <a:pt x="121018" y="98037"/>
                  <a:pt x="130816" y="86281"/>
                  <a:pt x="143553" y="79423"/>
                </a:cubicBezTo>
                <a:cubicBezTo>
                  <a:pt x="128366" y="80157"/>
                  <a:pt x="112935" y="79668"/>
                  <a:pt x="97994" y="77953"/>
                </a:cubicBezTo>
                <a:cubicBezTo>
                  <a:pt x="94809" y="92649"/>
                  <a:pt x="93095" y="107345"/>
                  <a:pt x="92605" y="122285"/>
                </a:cubicBezTo>
                <a:close/>
                <a:moveTo>
                  <a:pt x="161678" y="88975"/>
                </a:moveTo>
                <a:cubicBezTo>
                  <a:pt x="151146" y="90934"/>
                  <a:pt x="141348" y="97547"/>
                  <a:pt x="135714" y="106610"/>
                </a:cubicBezTo>
                <a:cubicBezTo>
                  <a:pt x="129836" y="115672"/>
                  <a:pt x="128121" y="127184"/>
                  <a:pt x="130816" y="137716"/>
                </a:cubicBezTo>
                <a:cubicBezTo>
                  <a:pt x="132775" y="146043"/>
                  <a:pt x="137674" y="153391"/>
                  <a:pt x="144287" y="158780"/>
                </a:cubicBezTo>
                <a:cubicBezTo>
                  <a:pt x="151636" y="164903"/>
                  <a:pt x="161188" y="168087"/>
                  <a:pt x="170741" y="167597"/>
                </a:cubicBezTo>
                <a:cubicBezTo>
                  <a:pt x="179069" y="167352"/>
                  <a:pt x="187152" y="164413"/>
                  <a:pt x="193765" y="159269"/>
                </a:cubicBezTo>
                <a:cubicBezTo>
                  <a:pt x="201114" y="153636"/>
                  <a:pt x="206502" y="145308"/>
                  <a:pt x="208217" y="136001"/>
                </a:cubicBezTo>
                <a:cubicBezTo>
                  <a:pt x="209687" y="128898"/>
                  <a:pt x="209197" y="121305"/>
                  <a:pt x="206747" y="114447"/>
                </a:cubicBezTo>
                <a:cubicBezTo>
                  <a:pt x="203318" y="104895"/>
                  <a:pt x="195970" y="96568"/>
                  <a:pt x="186907" y="92159"/>
                </a:cubicBezTo>
                <a:cubicBezTo>
                  <a:pt x="179314" y="88485"/>
                  <a:pt x="170496" y="87260"/>
                  <a:pt x="161923" y="88730"/>
                </a:cubicBezTo>
                <a:close/>
                <a:moveTo>
                  <a:pt x="15693" y="137716"/>
                </a:moveTo>
                <a:cubicBezTo>
                  <a:pt x="17163" y="159269"/>
                  <a:pt x="24756" y="180578"/>
                  <a:pt x="37738" y="197968"/>
                </a:cubicBezTo>
                <a:cubicBezTo>
                  <a:pt x="52190" y="192090"/>
                  <a:pt x="67376" y="187926"/>
                  <a:pt x="83052" y="184987"/>
                </a:cubicBezTo>
                <a:cubicBezTo>
                  <a:pt x="79623" y="169311"/>
                  <a:pt x="77908" y="153636"/>
                  <a:pt x="77418" y="137471"/>
                </a:cubicBezTo>
                <a:cubicBezTo>
                  <a:pt x="56843" y="137471"/>
                  <a:pt x="36513" y="137471"/>
                  <a:pt x="15938" y="137471"/>
                </a:cubicBezTo>
                <a:close/>
                <a:moveTo>
                  <a:pt x="92360" y="137716"/>
                </a:moveTo>
                <a:cubicBezTo>
                  <a:pt x="92850" y="152901"/>
                  <a:pt x="94564" y="168087"/>
                  <a:pt x="97994" y="183027"/>
                </a:cubicBezTo>
                <a:cubicBezTo>
                  <a:pt x="118324" y="180578"/>
                  <a:pt x="138654" y="180578"/>
                  <a:pt x="158984" y="182783"/>
                </a:cubicBezTo>
                <a:cubicBezTo>
                  <a:pt x="158984" y="182538"/>
                  <a:pt x="158984" y="182293"/>
                  <a:pt x="158984" y="182048"/>
                </a:cubicBezTo>
                <a:cubicBezTo>
                  <a:pt x="150411" y="180333"/>
                  <a:pt x="142083" y="176659"/>
                  <a:pt x="134980" y="171026"/>
                </a:cubicBezTo>
                <a:cubicBezTo>
                  <a:pt x="124692" y="162943"/>
                  <a:pt x="117589" y="150942"/>
                  <a:pt x="115384" y="137961"/>
                </a:cubicBezTo>
                <a:cubicBezTo>
                  <a:pt x="107791" y="137961"/>
                  <a:pt x="100198" y="137961"/>
                  <a:pt x="92360" y="137961"/>
                </a:cubicBezTo>
                <a:close/>
                <a:moveTo>
                  <a:pt x="174170" y="182783"/>
                </a:moveTo>
                <a:cubicBezTo>
                  <a:pt x="173925" y="183517"/>
                  <a:pt x="173925" y="184252"/>
                  <a:pt x="173680" y="184987"/>
                </a:cubicBezTo>
                <a:cubicBezTo>
                  <a:pt x="190336" y="187926"/>
                  <a:pt x="206747" y="192580"/>
                  <a:pt x="222424" y="199193"/>
                </a:cubicBezTo>
                <a:cubicBezTo>
                  <a:pt x="223403" y="197968"/>
                  <a:pt x="224383" y="196499"/>
                  <a:pt x="225363" y="195274"/>
                </a:cubicBezTo>
                <a:cubicBezTo>
                  <a:pt x="217525" y="187436"/>
                  <a:pt x="209932" y="179843"/>
                  <a:pt x="202093" y="172006"/>
                </a:cubicBezTo>
                <a:cubicBezTo>
                  <a:pt x="194010" y="178129"/>
                  <a:pt x="184213" y="182048"/>
                  <a:pt x="174170" y="182783"/>
                </a:cubicBezTo>
                <a:close/>
                <a:moveTo>
                  <a:pt x="101668" y="197723"/>
                </a:moveTo>
                <a:cubicBezTo>
                  <a:pt x="106566" y="214378"/>
                  <a:pt x="113670" y="230544"/>
                  <a:pt x="123467" y="244994"/>
                </a:cubicBezTo>
                <a:cubicBezTo>
                  <a:pt x="126652" y="244994"/>
                  <a:pt x="129836" y="245239"/>
                  <a:pt x="132775" y="244994"/>
                </a:cubicBezTo>
                <a:cubicBezTo>
                  <a:pt x="142573" y="230299"/>
                  <a:pt x="149676" y="214133"/>
                  <a:pt x="154820" y="197478"/>
                </a:cubicBezTo>
                <a:cubicBezTo>
                  <a:pt x="137184" y="195764"/>
                  <a:pt x="119303" y="195764"/>
                  <a:pt x="101668" y="197723"/>
                </a:cubicBezTo>
                <a:close/>
                <a:moveTo>
                  <a:pt x="47781" y="210215"/>
                </a:moveTo>
                <a:cubicBezTo>
                  <a:pt x="62967" y="225890"/>
                  <a:pt x="82562" y="237157"/>
                  <a:pt x="103872" y="242055"/>
                </a:cubicBezTo>
                <a:cubicBezTo>
                  <a:pt x="96279" y="228829"/>
                  <a:pt x="90645" y="214378"/>
                  <a:pt x="86481" y="199928"/>
                </a:cubicBezTo>
                <a:cubicBezTo>
                  <a:pt x="73254" y="202377"/>
                  <a:pt x="60273" y="205561"/>
                  <a:pt x="47781" y="210215"/>
                </a:cubicBezTo>
                <a:close/>
                <a:moveTo>
                  <a:pt x="169761" y="199683"/>
                </a:moveTo>
                <a:cubicBezTo>
                  <a:pt x="165352" y="214868"/>
                  <a:pt x="159474" y="229564"/>
                  <a:pt x="151636" y="243280"/>
                </a:cubicBezTo>
                <a:cubicBezTo>
                  <a:pt x="174415" y="239116"/>
                  <a:pt x="195725" y="227604"/>
                  <a:pt x="211891" y="211194"/>
                </a:cubicBezTo>
                <a:cubicBezTo>
                  <a:pt x="198419" y="205806"/>
                  <a:pt x="184213" y="202132"/>
                  <a:pt x="169761" y="1996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C70F9DF-ACD1-45A5-A789-922F6816A961}"/>
              </a:ext>
            </a:extLst>
          </p:cNvPr>
          <p:cNvSpPr/>
          <p:nvPr/>
        </p:nvSpPr>
        <p:spPr>
          <a:xfrm>
            <a:off x="4800367" y="3477464"/>
            <a:ext cx="275335" cy="327482"/>
          </a:xfrm>
          <a:custGeom>
            <a:avLst/>
            <a:gdLst>
              <a:gd name="connsiteX0" fmla="*/ 175529 w 227550"/>
              <a:gd name="connsiteY0" fmla="*/ 64461 h 270646"/>
              <a:gd name="connsiteX1" fmla="*/ 122132 w 227550"/>
              <a:gd name="connsiteY1" fmla="*/ 47071 h 270646"/>
              <a:gd name="connsiteX2" fmla="*/ 121642 w 227550"/>
              <a:gd name="connsiteY2" fmla="*/ 60787 h 270646"/>
              <a:gd name="connsiteX3" fmla="*/ 140258 w 227550"/>
              <a:gd name="connsiteY3" fmla="*/ 101445 h 270646"/>
              <a:gd name="connsiteX4" fmla="*/ 117233 w 227550"/>
              <a:gd name="connsiteY4" fmla="*/ 102670 h 270646"/>
              <a:gd name="connsiteX5" fmla="*/ 100088 w 227550"/>
              <a:gd name="connsiteY5" fmla="*/ 101935 h 270646"/>
              <a:gd name="connsiteX6" fmla="*/ 91025 w 227550"/>
              <a:gd name="connsiteY6" fmla="*/ 114182 h 270646"/>
              <a:gd name="connsiteX7" fmla="*/ 117233 w 227550"/>
              <a:gd name="connsiteY7" fmla="*/ 115651 h 270646"/>
              <a:gd name="connsiteX8" fmla="*/ 143442 w 227550"/>
              <a:gd name="connsiteY8" fmla="*/ 114182 h 270646"/>
              <a:gd name="connsiteX9" fmla="*/ 148096 w 227550"/>
              <a:gd name="connsiteY9" fmla="*/ 152390 h 270646"/>
              <a:gd name="connsiteX10" fmla="*/ 133155 w 227550"/>
              <a:gd name="connsiteY10" fmla="*/ 152390 h 270646"/>
              <a:gd name="connsiteX11" fmla="*/ 133155 w 227550"/>
              <a:gd name="connsiteY11" fmla="*/ 152390 h 270646"/>
              <a:gd name="connsiteX12" fmla="*/ 116989 w 227550"/>
              <a:gd name="connsiteY12" fmla="*/ 152390 h 270646"/>
              <a:gd name="connsiteX13" fmla="*/ 98373 w 227550"/>
              <a:gd name="connsiteY13" fmla="*/ 152390 h 270646"/>
              <a:gd name="connsiteX14" fmla="*/ 98373 w 227550"/>
              <a:gd name="connsiteY14" fmla="*/ 152390 h 270646"/>
              <a:gd name="connsiteX15" fmla="*/ 86126 w 227550"/>
              <a:gd name="connsiteY15" fmla="*/ 152390 h 270646"/>
              <a:gd name="connsiteX16" fmla="*/ 90780 w 227550"/>
              <a:gd name="connsiteY16" fmla="*/ 114182 h 270646"/>
              <a:gd name="connsiteX17" fmla="*/ 74124 w 227550"/>
              <a:gd name="connsiteY17" fmla="*/ 136470 h 270646"/>
              <a:gd name="connsiteX18" fmla="*/ 73144 w 227550"/>
              <a:gd name="connsiteY18" fmla="*/ 152145 h 270646"/>
              <a:gd name="connsiteX19" fmla="*/ 20237 w 227550"/>
              <a:gd name="connsiteY19" fmla="*/ 152145 h 270646"/>
              <a:gd name="connsiteX20" fmla="*/ 25870 w 227550"/>
              <a:gd name="connsiteY20" fmla="*/ 125203 h 270646"/>
              <a:gd name="connsiteX21" fmla="*/ 16808 w 227550"/>
              <a:gd name="connsiteY21" fmla="*/ 112957 h 270646"/>
              <a:gd name="connsiteX22" fmla="*/ 14603 w 227550"/>
              <a:gd name="connsiteY22" fmla="*/ 118345 h 270646"/>
              <a:gd name="connsiteX23" fmla="*/ 13134 w 227550"/>
              <a:gd name="connsiteY23" fmla="*/ 195253 h 270646"/>
              <a:gd name="connsiteX24" fmla="*/ 50854 w 227550"/>
              <a:gd name="connsiteY24" fmla="*/ 247423 h 270646"/>
              <a:gd name="connsiteX25" fmla="*/ 110865 w 227550"/>
              <a:gd name="connsiteY25" fmla="*/ 270446 h 270646"/>
              <a:gd name="connsiteX26" fmla="*/ 115764 w 227550"/>
              <a:gd name="connsiteY26" fmla="*/ 270691 h 270646"/>
              <a:gd name="connsiteX27" fmla="*/ 111600 w 227550"/>
              <a:gd name="connsiteY27" fmla="*/ 270691 h 270646"/>
              <a:gd name="connsiteX28" fmla="*/ 117233 w 227550"/>
              <a:gd name="connsiteY28" fmla="*/ 270691 h 270646"/>
              <a:gd name="connsiteX29" fmla="*/ 122867 w 227550"/>
              <a:gd name="connsiteY29" fmla="*/ 270691 h 270646"/>
              <a:gd name="connsiteX30" fmla="*/ 118703 w 227550"/>
              <a:gd name="connsiteY30" fmla="*/ 270691 h 270646"/>
              <a:gd name="connsiteX31" fmla="*/ 123602 w 227550"/>
              <a:gd name="connsiteY31" fmla="*/ 270446 h 270646"/>
              <a:gd name="connsiteX32" fmla="*/ 183613 w 227550"/>
              <a:gd name="connsiteY32" fmla="*/ 247423 h 270646"/>
              <a:gd name="connsiteX33" fmla="*/ 221333 w 227550"/>
              <a:gd name="connsiteY33" fmla="*/ 195253 h 270646"/>
              <a:gd name="connsiteX34" fmla="*/ 219864 w 227550"/>
              <a:gd name="connsiteY34" fmla="*/ 118345 h 270646"/>
              <a:gd name="connsiteX35" fmla="*/ 175529 w 227550"/>
              <a:gd name="connsiteY35" fmla="*/ 64216 h 270646"/>
              <a:gd name="connsiteX36" fmla="*/ 48160 w 227550"/>
              <a:gd name="connsiteY36" fmla="*/ 535 h 270646"/>
              <a:gd name="connsiteX37" fmla="*/ 84901 w 227550"/>
              <a:gd name="connsiteY37" fmla="*/ 9352 h 270646"/>
              <a:gd name="connsiteX38" fmla="*/ 105231 w 227550"/>
              <a:gd name="connsiteY38" fmla="*/ 35315 h 270646"/>
              <a:gd name="connsiteX39" fmla="*/ 105231 w 227550"/>
              <a:gd name="connsiteY39" fmla="*/ 67645 h 270646"/>
              <a:gd name="connsiteX40" fmla="*/ 97883 w 227550"/>
              <a:gd name="connsiteY40" fmla="*/ 81116 h 270646"/>
              <a:gd name="connsiteX41" fmla="*/ 60407 w 227550"/>
              <a:gd name="connsiteY41" fmla="*/ 131571 h 270646"/>
              <a:gd name="connsiteX42" fmla="*/ 55508 w 227550"/>
              <a:gd name="connsiteY42" fmla="*/ 136715 h 270646"/>
              <a:gd name="connsiteX43" fmla="*/ 49875 w 227550"/>
              <a:gd name="connsiteY43" fmla="*/ 134511 h 270646"/>
              <a:gd name="connsiteX44" fmla="*/ 14113 w 227550"/>
              <a:gd name="connsiteY44" fmla="*/ 86260 h 270646"/>
              <a:gd name="connsiteX45" fmla="*/ 6765 w 227550"/>
              <a:gd name="connsiteY45" fmla="*/ 75728 h 270646"/>
              <a:gd name="connsiteX46" fmla="*/ 397 w 227550"/>
              <a:gd name="connsiteY46" fmla="*/ 48296 h 270646"/>
              <a:gd name="connsiteX47" fmla="*/ 15338 w 227550"/>
              <a:gd name="connsiteY47" fmla="*/ 15965 h 270646"/>
              <a:gd name="connsiteX48" fmla="*/ 47915 w 227550"/>
              <a:gd name="connsiteY48" fmla="*/ 535 h 270646"/>
              <a:gd name="connsiteX49" fmla="*/ 47670 w 227550"/>
              <a:gd name="connsiteY49" fmla="*/ 22823 h 270646"/>
              <a:gd name="connsiteX50" fmla="*/ 30279 w 227550"/>
              <a:gd name="connsiteY50" fmla="*/ 32620 h 270646"/>
              <a:gd name="connsiteX51" fmla="*/ 22441 w 227550"/>
              <a:gd name="connsiteY51" fmla="*/ 49275 h 270646"/>
              <a:gd name="connsiteX52" fmla="*/ 29545 w 227550"/>
              <a:gd name="connsiteY52" fmla="*/ 72544 h 270646"/>
              <a:gd name="connsiteX53" fmla="*/ 49140 w 227550"/>
              <a:gd name="connsiteY53" fmla="*/ 83565 h 270646"/>
              <a:gd name="connsiteX54" fmla="*/ 69715 w 227550"/>
              <a:gd name="connsiteY54" fmla="*/ 80381 h 270646"/>
              <a:gd name="connsiteX55" fmla="*/ 86371 w 227550"/>
              <a:gd name="connsiteY55" fmla="*/ 59318 h 270646"/>
              <a:gd name="connsiteX56" fmla="*/ 84656 w 227550"/>
              <a:gd name="connsiteY56" fmla="*/ 41193 h 270646"/>
              <a:gd name="connsiteX57" fmla="*/ 67510 w 227550"/>
              <a:gd name="connsiteY57" fmla="*/ 24783 h 270646"/>
              <a:gd name="connsiteX58" fmla="*/ 47915 w 227550"/>
              <a:gd name="connsiteY58" fmla="*/ 22823 h 270646"/>
              <a:gd name="connsiteX59" fmla="*/ 48160 w 227550"/>
              <a:gd name="connsiteY59" fmla="*/ 228073 h 270646"/>
              <a:gd name="connsiteX60" fmla="*/ 96413 w 227550"/>
              <a:gd name="connsiteY60" fmla="*/ 255505 h 270646"/>
              <a:gd name="connsiteX61" fmla="*/ 81472 w 227550"/>
              <a:gd name="connsiteY61" fmla="*/ 219011 h 270646"/>
              <a:gd name="connsiteX62" fmla="*/ 48160 w 227550"/>
              <a:gd name="connsiteY62" fmla="*/ 227828 h 270646"/>
              <a:gd name="connsiteX63" fmla="*/ 20482 w 227550"/>
              <a:gd name="connsiteY63" fmla="*/ 165617 h 270646"/>
              <a:gd name="connsiteX64" fmla="*/ 39342 w 227550"/>
              <a:gd name="connsiteY64" fmla="*/ 217541 h 270646"/>
              <a:gd name="connsiteX65" fmla="*/ 78288 w 227550"/>
              <a:gd name="connsiteY65" fmla="*/ 206520 h 270646"/>
              <a:gd name="connsiteX66" fmla="*/ 73389 w 227550"/>
              <a:gd name="connsiteY66" fmla="*/ 165617 h 270646"/>
              <a:gd name="connsiteX67" fmla="*/ 20482 w 227550"/>
              <a:gd name="connsiteY67" fmla="*/ 165617 h 270646"/>
              <a:gd name="connsiteX68" fmla="*/ 117233 w 227550"/>
              <a:gd name="connsiteY68" fmla="*/ 216072 h 270646"/>
              <a:gd name="connsiteX69" fmla="*/ 140013 w 227550"/>
              <a:gd name="connsiteY69" fmla="*/ 217296 h 270646"/>
              <a:gd name="connsiteX70" fmla="*/ 121153 w 227550"/>
              <a:gd name="connsiteY70" fmla="*/ 257955 h 270646"/>
              <a:gd name="connsiteX71" fmla="*/ 117233 w 227550"/>
              <a:gd name="connsiteY71" fmla="*/ 258200 h 270646"/>
              <a:gd name="connsiteX72" fmla="*/ 113314 w 227550"/>
              <a:gd name="connsiteY72" fmla="*/ 257955 h 270646"/>
              <a:gd name="connsiteX73" fmla="*/ 94454 w 227550"/>
              <a:gd name="connsiteY73" fmla="*/ 217296 h 270646"/>
              <a:gd name="connsiteX74" fmla="*/ 117233 w 227550"/>
              <a:gd name="connsiteY74" fmla="*/ 216072 h 270646"/>
              <a:gd name="connsiteX75" fmla="*/ 117233 w 227550"/>
              <a:gd name="connsiteY75" fmla="*/ 165617 h 270646"/>
              <a:gd name="connsiteX76" fmla="*/ 133400 w 227550"/>
              <a:gd name="connsiteY76" fmla="*/ 165617 h 270646"/>
              <a:gd name="connsiteX77" fmla="*/ 133400 w 227550"/>
              <a:gd name="connsiteY77" fmla="*/ 165617 h 270646"/>
              <a:gd name="connsiteX78" fmla="*/ 148341 w 227550"/>
              <a:gd name="connsiteY78" fmla="*/ 165617 h 270646"/>
              <a:gd name="connsiteX79" fmla="*/ 143442 w 227550"/>
              <a:gd name="connsiteY79" fmla="*/ 204560 h 270646"/>
              <a:gd name="connsiteX80" fmla="*/ 117478 w 227550"/>
              <a:gd name="connsiteY80" fmla="*/ 203091 h 270646"/>
              <a:gd name="connsiteX81" fmla="*/ 91515 w 227550"/>
              <a:gd name="connsiteY81" fmla="*/ 204560 h 270646"/>
              <a:gd name="connsiteX82" fmla="*/ 86616 w 227550"/>
              <a:gd name="connsiteY82" fmla="*/ 165617 h 270646"/>
              <a:gd name="connsiteX83" fmla="*/ 98863 w 227550"/>
              <a:gd name="connsiteY83" fmla="*/ 165617 h 270646"/>
              <a:gd name="connsiteX84" fmla="*/ 98863 w 227550"/>
              <a:gd name="connsiteY84" fmla="*/ 165617 h 270646"/>
              <a:gd name="connsiteX85" fmla="*/ 99108 w 227550"/>
              <a:gd name="connsiteY85" fmla="*/ 165617 h 270646"/>
              <a:gd name="connsiteX86" fmla="*/ 99353 w 227550"/>
              <a:gd name="connsiteY86" fmla="*/ 165617 h 270646"/>
              <a:gd name="connsiteX87" fmla="*/ 99598 w 227550"/>
              <a:gd name="connsiteY87" fmla="*/ 165617 h 270646"/>
              <a:gd name="connsiteX88" fmla="*/ 117233 w 227550"/>
              <a:gd name="connsiteY88" fmla="*/ 165617 h 270646"/>
              <a:gd name="connsiteX89" fmla="*/ 186307 w 227550"/>
              <a:gd name="connsiteY89" fmla="*/ 228073 h 270646"/>
              <a:gd name="connsiteX90" fmla="*/ 138053 w 227550"/>
              <a:gd name="connsiteY90" fmla="*/ 255505 h 270646"/>
              <a:gd name="connsiteX91" fmla="*/ 152995 w 227550"/>
              <a:gd name="connsiteY91" fmla="*/ 219011 h 270646"/>
              <a:gd name="connsiteX92" fmla="*/ 186307 w 227550"/>
              <a:gd name="connsiteY92" fmla="*/ 227828 h 270646"/>
              <a:gd name="connsiteX93" fmla="*/ 213985 w 227550"/>
              <a:gd name="connsiteY93" fmla="*/ 165617 h 270646"/>
              <a:gd name="connsiteX94" fmla="*/ 195125 w 227550"/>
              <a:gd name="connsiteY94" fmla="*/ 217541 h 270646"/>
              <a:gd name="connsiteX95" fmla="*/ 156179 w 227550"/>
              <a:gd name="connsiteY95" fmla="*/ 206520 h 270646"/>
              <a:gd name="connsiteX96" fmla="*/ 161078 w 227550"/>
              <a:gd name="connsiteY96" fmla="*/ 165617 h 270646"/>
              <a:gd name="connsiteX97" fmla="*/ 213985 w 227550"/>
              <a:gd name="connsiteY97" fmla="*/ 165617 h 270646"/>
              <a:gd name="connsiteX98" fmla="*/ 200513 w 227550"/>
              <a:gd name="connsiteY98" fmla="*/ 109038 h 270646"/>
              <a:gd name="connsiteX99" fmla="*/ 213985 w 227550"/>
              <a:gd name="connsiteY99" fmla="*/ 152635 h 270646"/>
              <a:gd name="connsiteX100" fmla="*/ 161078 w 227550"/>
              <a:gd name="connsiteY100" fmla="*/ 152635 h 270646"/>
              <a:gd name="connsiteX101" fmla="*/ 156179 w 227550"/>
              <a:gd name="connsiteY101" fmla="*/ 112467 h 270646"/>
              <a:gd name="connsiteX102" fmla="*/ 195370 w 227550"/>
              <a:gd name="connsiteY102" fmla="*/ 101200 h 270646"/>
              <a:gd name="connsiteX103" fmla="*/ 200513 w 227550"/>
              <a:gd name="connsiteY103" fmla="*/ 109038 h 270646"/>
              <a:gd name="connsiteX104" fmla="*/ 186552 w 227550"/>
              <a:gd name="connsiteY104" fmla="*/ 90668 h 270646"/>
              <a:gd name="connsiteX105" fmla="*/ 152995 w 227550"/>
              <a:gd name="connsiteY105" fmla="*/ 99731 h 270646"/>
              <a:gd name="connsiteX106" fmla="*/ 137809 w 227550"/>
              <a:gd name="connsiteY106" fmla="*/ 62747 h 270646"/>
              <a:gd name="connsiteX107" fmla="*/ 186552 w 227550"/>
              <a:gd name="connsiteY107" fmla="*/ 90668 h 27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27550" h="270646">
                <a:moveTo>
                  <a:pt x="175529" y="64461"/>
                </a:moveTo>
                <a:cubicBezTo>
                  <a:pt x="159608" y="54174"/>
                  <a:pt x="140993" y="48296"/>
                  <a:pt x="122132" y="47071"/>
                </a:cubicBezTo>
                <a:cubicBezTo>
                  <a:pt x="122377" y="51725"/>
                  <a:pt x="122377" y="56133"/>
                  <a:pt x="121642" y="60787"/>
                </a:cubicBezTo>
                <a:cubicBezTo>
                  <a:pt x="129970" y="73278"/>
                  <a:pt x="135849" y="87239"/>
                  <a:pt x="140258" y="101445"/>
                </a:cubicBezTo>
                <a:cubicBezTo>
                  <a:pt x="132665" y="102180"/>
                  <a:pt x="125072" y="102670"/>
                  <a:pt x="117233" y="102670"/>
                </a:cubicBezTo>
                <a:cubicBezTo>
                  <a:pt x="111600" y="102670"/>
                  <a:pt x="105721" y="102425"/>
                  <a:pt x="100088" y="101935"/>
                </a:cubicBezTo>
                <a:lnTo>
                  <a:pt x="91025" y="114182"/>
                </a:lnTo>
                <a:cubicBezTo>
                  <a:pt x="99598" y="115161"/>
                  <a:pt x="108416" y="115651"/>
                  <a:pt x="117233" y="115651"/>
                </a:cubicBezTo>
                <a:cubicBezTo>
                  <a:pt x="126051" y="115651"/>
                  <a:pt x="134624" y="115161"/>
                  <a:pt x="143442" y="114182"/>
                </a:cubicBezTo>
                <a:cubicBezTo>
                  <a:pt x="146137" y="126673"/>
                  <a:pt x="147851" y="139654"/>
                  <a:pt x="148096" y="152390"/>
                </a:cubicBezTo>
                <a:cubicBezTo>
                  <a:pt x="143197" y="152390"/>
                  <a:pt x="138298" y="152390"/>
                  <a:pt x="133155" y="152390"/>
                </a:cubicBezTo>
                <a:lnTo>
                  <a:pt x="133155" y="152390"/>
                </a:lnTo>
                <a:lnTo>
                  <a:pt x="116989" y="152390"/>
                </a:lnTo>
                <a:lnTo>
                  <a:pt x="98373" y="152390"/>
                </a:lnTo>
                <a:lnTo>
                  <a:pt x="98373" y="152390"/>
                </a:lnTo>
                <a:cubicBezTo>
                  <a:pt x="94209" y="152390"/>
                  <a:pt x="90290" y="152390"/>
                  <a:pt x="86126" y="152390"/>
                </a:cubicBezTo>
                <a:cubicBezTo>
                  <a:pt x="86616" y="139654"/>
                  <a:pt x="88086" y="126673"/>
                  <a:pt x="90780" y="114182"/>
                </a:cubicBezTo>
                <a:cubicBezTo>
                  <a:pt x="85146" y="121529"/>
                  <a:pt x="79758" y="129122"/>
                  <a:pt x="74124" y="136470"/>
                </a:cubicBezTo>
                <a:cubicBezTo>
                  <a:pt x="73634" y="141614"/>
                  <a:pt x="73144" y="147002"/>
                  <a:pt x="73144" y="152145"/>
                </a:cubicBezTo>
                <a:cubicBezTo>
                  <a:pt x="55508" y="152145"/>
                  <a:pt x="37873" y="152145"/>
                  <a:pt x="20237" y="152145"/>
                </a:cubicBezTo>
                <a:cubicBezTo>
                  <a:pt x="20972" y="143083"/>
                  <a:pt x="22686" y="133776"/>
                  <a:pt x="25870" y="125203"/>
                </a:cubicBezTo>
                <a:lnTo>
                  <a:pt x="16808" y="112957"/>
                </a:lnTo>
                <a:cubicBezTo>
                  <a:pt x="16073" y="114671"/>
                  <a:pt x="15338" y="116631"/>
                  <a:pt x="14603" y="118345"/>
                </a:cubicBezTo>
                <a:cubicBezTo>
                  <a:pt x="5050" y="142838"/>
                  <a:pt x="4561" y="170515"/>
                  <a:pt x="13134" y="195253"/>
                </a:cubicBezTo>
                <a:cubicBezTo>
                  <a:pt x="20237" y="215827"/>
                  <a:pt x="33464" y="234197"/>
                  <a:pt x="50854" y="247423"/>
                </a:cubicBezTo>
                <a:cubicBezTo>
                  <a:pt x="68000" y="260649"/>
                  <a:pt x="89065" y="268976"/>
                  <a:pt x="110865" y="270446"/>
                </a:cubicBezTo>
                <a:cubicBezTo>
                  <a:pt x="112580" y="270691"/>
                  <a:pt x="114049" y="270691"/>
                  <a:pt x="115764" y="270691"/>
                </a:cubicBezTo>
                <a:lnTo>
                  <a:pt x="111600" y="270691"/>
                </a:lnTo>
                <a:cubicBezTo>
                  <a:pt x="113559" y="270691"/>
                  <a:pt x="115519" y="270691"/>
                  <a:pt x="117233" y="270691"/>
                </a:cubicBezTo>
                <a:cubicBezTo>
                  <a:pt x="119193" y="270691"/>
                  <a:pt x="121153" y="270691"/>
                  <a:pt x="122867" y="270691"/>
                </a:cubicBezTo>
                <a:lnTo>
                  <a:pt x="118703" y="270691"/>
                </a:lnTo>
                <a:cubicBezTo>
                  <a:pt x="120418" y="270691"/>
                  <a:pt x="121887" y="270446"/>
                  <a:pt x="123602" y="270446"/>
                </a:cubicBezTo>
                <a:cubicBezTo>
                  <a:pt x="145402" y="268976"/>
                  <a:pt x="166467" y="260894"/>
                  <a:pt x="183613" y="247423"/>
                </a:cubicBezTo>
                <a:cubicBezTo>
                  <a:pt x="200758" y="234197"/>
                  <a:pt x="214230" y="215827"/>
                  <a:pt x="221333" y="195253"/>
                </a:cubicBezTo>
                <a:cubicBezTo>
                  <a:pt x="229906" y="170515"/>
                  <a:pt x="229416" y="142838"/>
                  <a:pt x="219864" y="118345"/>
                </a:cubicBezTo>
                <a:cubicBezTo>
                  <a:pt x="211291" y="96057"/>
                  <a:pt x="195615" y="76952"/>
                  <a:pt x="175529" y="64216"/>
                </a:cubicBezTo>
                <a:close/>
                <a:moveTo>
                  <a:pt x="48160" y="535"/>
                </a:moveTo>
                <a:cubicBezTo>
                  <a:pt x="60897" y="-935"/>
                  <a:pt x="74124" y="2249"/>
                  <a:pt x="84901" y="9352"/>
                </a:cubicBezTo>
                <a:cubicBezTo>
                  <a:pt x="94209" y="15475"/>
                  <a:pt x="101802" y="24538"/>
                  <a:pt x="105231" y="35315"/>
                </a:cubicBezTo>
                <a:cubicBezTo>
                  <a:pt x="108905" y="45602"/>
                  <a:pt x="109150" y="57358"/>
                  <a:pt x="105231" y="67645"/>
                </a:cubicBezTo>
                <a:cubicBezTo>
                  <a:pt x="103517" y="72544"/>
                  <a:pt x="100822" y="76952"/>
                  <a:pt x="97883" y="81116"/>
                </a:cubicBezTo>
                <a:cubicBezTo>
                  <a:pt x="85391" y="98016"/>
                  <a:pt x="72899" y="114671"/>
                  <a:pt x="60407" y="131571"/>
                </a:cubicBezTo>
                <a:cubicBezTo>
                  <a:pt x="58938" y="133286"/>
                  <a:pt x="57958" y="135735"/>
                  <a:pt x="55508" y="136715"/>
                </a:cubicBezTo>
                <a:cubicBezTo>
                  <a:pt x="53304" y="137695"/>
                  <a:pt x="51099" y="136225"/>
                  <a:pt x="49875" y="134511"/>
                </a:cubicBezTo>
                <a:cubicBezTo>
                  <a:pt x="37873" y="118590"/>
                  <a:pt x="25870" y="102425"/>
                  <a:pt x="14113" y="86260"/>
                </a:cubicBezTo>
                <a:cubicBezTo>
                  <a:pt x="11664" y="82831"/>
                  <a:pt x="8970" y="79402"/>
                  <a:pt x="6765" y="75728"/>
                </a:cubicBezTo>
                <a:cubicBezTo>
                  <a:pt x="1866" y="67400"/>
                  <a:pt x="-583" y="57848"/>
                  <a:pt x="397" y="48296"/>
                </a:cubicBezTo>
                <a:cubicBezTo>
                  <a:pt x="1376" y="36294"/>
                  <a:pt x="6765" y="24538"/>
                  <a:pt x="15338" y="15965"/>
                </a:cubicBezTo>
                <a:cubicBezTo>
                  <a:pt x="23911" y="7148"/>
                  <a:pt x="35668" y="1759"/>
                  <a:pt x="47915" y="535"/>
                </a:cubicBezTo>
                <a:close/>
                <a:moveTo>
                  <a:pt x="47670" y="22823"/>
                </a:moveTo>
                <a:cubicBezTo>
                  <a:pt x="41057" y="24048"/>
                  <a:pt x="34688" y="27477"/>
                  <a:pt x="30279" y="32620"/>
                </a:cubicBezTo>
                <a:cubicBezTo>
                  <a:pt x="26115" y="37274"/>
                  <a:pt x="23176" y="43152"/>
                  <a:pt x="22441" y="49275"/>
                </a:cubicBezTo>
                <a:cubicBezTo>
                  <a:pt x="21462" y="57603"/>
                  <a:pt x="23911" y="66176"/>
                  <a:pt x="29545" y="72544"/>
                </a:cubicBezTo>
                <a:cubicBezTo>
                  <a:pt x="34443" y="78422"/>
                  <a:pt x="41547" y="82341"/>
                  <a:pt x="49140" y="83565"/>
                </a:cubicBezTo>
                <a:cubicBezTo>
                  <a:pt x="56243" y="84790"/>
                  <a:pt x="63591" y="83565"/>
                  <a:pt x="69715" y="80381"/>
                </a:cubicBezTo>
                <a:cubicBezTo>
                  <a:pt x="78043" y="76218"/>
                  <a:pt x="84411" y="68380"/>
                  <a:pt x="86371" y="59318"/>
                </a:cubicBezTo>
                <a:cubicBezTo>
                  <a:pt x="87841" y="53194"/>
                  <a:pt x="87106" y="46826"/>
                  <a:pt x="84656" y="41193"/>
                </a:cubicBezTo>
                <a:cubicBezTo>
                  <a:pt x="81472" y="33845"/>
                  <a:pt x="75104" y="27722"/>
                  <a:pt x="67510" y="24783"/>
                </a:cubicBezTo>
                <a:cubicBezTo>
                  <a:pt x="61387" y="22333"/>
                  <a:pt x="54529" y="21599"/>
                  <a:pt x="47915" y="22823"/>
                </a:cubicBezTo>
                <a:close/>
                <a:moveTo>
                  <a:pt x="48160" y="228073"/>
                </a:moveTo>
                <a:cubicBezTo>
                  <a:pt x="61142" y="241544"/>
                  <a:pt x="78043" y="251342"/>
                  <a:pt x="96413" y="255505"/>
                </a:cubicBezTo>
                <a:cubicBezTo>
                  <a:pt x="90045" y="243994"/>
                  <a:pt x="85146" y="231747"/>
                  <a:pt x="81472" y="219011"/>
                </a:cubicBezTo>
                <a:cubicBezTo>
                  <a:pt x="70205" y="220970"/>
                  <a:pt x="58938" y="223910"/>
                  <a:pt x="48160" y="227828"/>
                </a:cubicBezTo>
                <a:close/>
                <a:moveTo>
                  <a:pt x="20482" y="165617"/>
                </a:moveTo>
                <a:cubicBezTo>
                  <a:pt x="21706" y="184231"/>
                  <a:pt x="28320" y="202601"/>
                  <a:pt x="39342" y="217541"/>
                </a:cubicBezTo>
                <a:cubicBezTo>
                  <a:pt x="51834" y="212398"/>
                  <a:pt x="65061" y="208724"/>
                  <a:pt x="78288" y="206520"/>
                </a:cubicBezTo>
                <a:cubicBezTo>
                  <a:pt x="75349" y="193049"/>
                  <a:pt x="73879" y="179333"/>
                  <a:pt x="73389" y="165617"/>
                </a:cubicBezTo>
                <a:cubicBezTo>
                  <a:pt x="55753" y="165617"/>
                  <a:pt x="38118" y="165617"/>
                  <a:pt x="20482" y="165617"/>
                </a:cubicBezTo>
                <a:close/>
                <a:moveTo>
                  <a:pt x="117233" y="216072"/>
                </a:moveTo>
                <a:cubicBezTo>
                  <a:pt x="124827" y="216072"/>
                  <a:pt x="132420" y="216562"/>
                  <a:pt x="140013" y="217296"/>
                </a:cubicBezTo>
                <a:cubicBezTo>
                  <a:pt x="135849" y="231747"/>
                  <a:pt x="129725" y="245463"/>
                  <a:pt x="121153" y="257955"/>
                </a:cubicBezTo>
                <a:cubicBezTo>
                  <a:pt x="119928" y="257955"/>
                  <a:pt x="118458" y="257955"/>
                  <a:pt x="117233" y="258200"/>
                </a:cubicBezTo>
                <a:cubicBezTo>
                  <a:pt x="116009" y="258200"/>
                  <a:pt x="114539" y="258200"/>
                  <a:pt x="113314" y="257955"/>
                </a:cubicBezTo>
                <a:cubicBezTo>
                  <a:pt x="104986" y="245463"/>
                  <a:pt x="98863" y="231747"/>
                  <a:pt x="94454" y="217296"/>
                </a:cubicBezTo>
                <a:cubicBezTo>
                  <a:pt x="102047" y="216562"/>
                  <a:pt x="109640" y="216072"/>
                  <a:pt x="117233" y="216072"/>
                </a:cubicBezTo>
                <a:close/>
                <a:moveTo>
                  <a:pt x="117233" y="165617"/>
                </a:moveTo>
                <a:lnTo>
                  <a:pt x="133400" y="165617"/>
                </a:lnTo>
                <a:lnTo>
                  <a:pt x="133400" y="165617"/>
                </a:lnTo>
                <a:lnTo>
                  <a:pt x="148341" y="165617"/>
                </a:lnTo>
                <a:cubicBezTo>
                  <a:pt x="147851" y="178598"/>
                  <a:pt x="146381" y="191824"/>
                  <a:pt x="143442" y="204560"/>
                </a:cubicBezTo>
                <a:cubicBezTo>
                  <a:pt x="134869" y="203580"/>
                  <a:pt x="126051" y="203091"/>
                  <a:pt x="117478" y="203091"/>
                </a:cubicBezTo>
                <a:cubicBezTo>
                  <a:pt x="108661" y="203091"/>
                  <a:pt x="100088" y="203580"/>
                  <a:pt x="91515" y="204560"/>
                </a:cubicBezTo>
                <a:cubicBezTo>
                  <a:pt x="88575" y="191824"/>
                  <a:pt x="87106" y="178598"/>
                  <a:pt x="86616" y="165617"/>
                </a:cubicBezTo>
                <a:lnTo>
                  <a:pt x="98863" y="165617"/>
                </a:lnTo>
                <a:lnTo>
                  <a:pt x="98863" y="165617"/>
                </a:lnTo>
                <a:lnTo>
                  <a:pt x="99108" y="165617"/>
                </a:lnTo>
                <a:lnTo>
                  <a:pt x="99353" y="165617"/>
                </a:lnTo>
                <a:lnTo>
                  <a:pt x="99598" y="165617"/>
                </a:lnTo>
                <a:lnTo>
                  <a:pt x="117233" y="165617"/>
                </a:lnTo>
                <a:close/>
                <a:moveTo>
                  <a:pt x="186307" y="228073"/>
                </a:moveTo>
                <a:cubicBezTo>
                  <a:pt x="173325" y="241544"/>
                  <a:pt x="156424" y="251342"/>
                  <a:pt x="138053" y="255505"/>
                </a:cubicBezTo>
                <a:cubicBezTo>
                  <a:pt x="144422" y="243994"/>
                  <a:pt x="149321" y="231747"/>
                  <a:pt x="152995" y="219011"/>
                </a:cubicBezTo>
                <a:cubicBezTo>
                  <a:pt x="164262" y="220970"/>
                  <a:pt x="175529" y="223910"/>
                  <a:pt x="186307" y="227828"/>
                </a:cubicBezTo>
                <a:close/>
                <a:moveTo>
                  <a:pt x="213985" y="165617"/>
                </a:moveTo>
                <a:cubicBezTo>
                  <a:pt x="212760" y="184231"/>
                  <a:pt x="206147" y="202601"/>
                  <a:pt x="195125" y="217541"/>
                </a:cubicBezTo>
                <a:cubicBezTo>
                  <a:pt x="182633" y="212398"/>
                  <a:pt x="169406" y="208724"/>
                  <a:pt x="156179" y="206520"/>
                </a:cubicBezTo>
                <a:cubicBezTo>
                  <a:pt x="159118" y="193049"/>
                  <a:pt x="160588" y="179333"/>
                  <a:pt x="161078" y="165617"/>
                </a:cubicBezTo>
                <a:cubicBezTo>
                  <a:pt x="178714" y="165617"/>
                  <a:pt x="196349" y="165617"/>
                  <a:pt x="213985" y="165617"/>
                </a:cubicBezTo>
                <a:close/>
                <a:moveTo>
                  <a:pt x="200513" y="109038"/>
                </a:moveTo>
                <a:cubicBezTo>
                  <a:pt x="208352" y="122264"/>
                  <a:pt x="213005" y="137205"/>
                  <a:pt x="213985" y="152635"/>
                </a:cubicBezTo>
                <a:cubicBezTo>
                  <a:pt x="196349" y="152635"/>
                  <a:pt x="178714" y="152635"/>
                  <a:pt x="161078" y="152635"/>
                </a:cubicBezTo>
                <a:cubicBezTo>
                  <a:pt x="160588" y="139164"/>
                  <a:pt x="159118" y="125693"/>
                  <a:pt x="156179" y="112467"/>
                </a:cubicBezTo>
                <a:cubicBezTo>
                  <a:pt x="169651" y="110018"/>
                  <a:pt x="182878" y="106344"/>
                  <a:pt x="195370" y="101200"/>
                </a:cubicBezTo>
                <a:cubicBezTo>
                  <a:pt x="197084" y="103895"/>
                  <a:pt x="199044" y="106344"/>
                  <a:pt x="200513" y="109038"/>
                </a:cubicBezTo>
                <a:close/>
                <a:moveTo>
                  <a:pt x="186552" y="90668"/>
                </a:moveTo>
                <a:cubicBezTo>
                  <a:pt x="175774" y="94832"/>
                  <a:pt x="164507" y="97526"/>
                  <a:pt x="152995" y="99731"/>
                </a:cubicBezTo>
                <a:cubicBezTo>
                  <a:pt x="149321" y="86994"/>
                  <a:pt x="144422" y="74258"/>
                  <a:pt x="137809" y="62747"/>
                </a:cubicBezTo>
                <a:cubicBezTo>
                  <a:pt x="156424" y="67155"/>
                  <a:pt x="173570" y="76952"/>
                  <a:pt x="186552" y="9066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FC1E2FA-F642-41AF-AE74-6FDA7A815C25}"/>
              </a:ext>
            </a:extLst>
          </p:cNvPr>
          <p:cNvSpPr/>
          <p:nvPr/>
        </p:nvSpPr>
        <p:spPr>
          <a:xfrm>
            <a:off x="8481652" y="687805"/>
            <a:ext cx="127147" cy="137513"/>
          </a:xfrm>
          <a:custGeom>
            <a:avLst/>
            <a:gdLst>
              <a:gd name="connsiteX0" fmla="*/ 84440 w 105079"/>
              <a:gd name="connsiteY0" fmla="*/ 75963 h 113646"/>
              <a:gd name="connsiteX1" fmla="*/ 67049 w 105079"/>
              <a:gd name="connsiteY1" fmla="*/ 56859 h 113646"/>
              <a:gd name="connsiteX2" fmla="*/ 100851 w 105079"/>
              <a:gd name="connsiteY2" fmla="*/ 19630 h 113646"/>
              <a:gd name="connsiteX3" fmla="*/ 84929 w 105079"/>
              <a:gd name="connsiteY3" fmla="*/ 5424 h 113646"/>
              <a:gd name="connsiteX4" fmla="*/ 52597 w 105079"/>
              <a:gd name="connsiteY4" fmla="*/ 40939 h 113646"/>
              <a:gd name="connsiteX5" fmla="*/ 20265 w 105079"/>
              <a:gd name="connsiteY5" fmla="*/ 5424 h 113646"/>
              <a:gd name="connsiteX6" fmla="*/ 4344 w 105079"/>
              <a:gd name="connsiteY6" fmla="*/ 19630 h 113646"/>
              <a:gd name="connsiteX7" fmla="*/ 38146 w 105079"/>
              <a:gd name="connsiteY7" fmla="*/ 56859 h 113646"/>
              <a:gd name="connsiteX8" fmla="*/ 20755 w 105079"/>
              <a:gd name="connsiteY8" fmla="*/ 75963 h 113646"/>
              <a:gd name="connsiteX9" fmla="*/ 4344 w 105079"/>
              <a:gd name="connsiteY9" fmla="*/ 94088 h 113646"/>
              <a:gd name="connsiteX10" fmla="*/ 20265 w 105079"/>
              <a:gd name="connsiteY10" fmla="*/ 108294 h 113646"/>
              <a:gd name="connsiteX11" fmla="*/ 41330 w 105079"/>
              <a:gd name="connsiteY11" fmla="*/ 85026 h 113646"/>
              <a:gd name="connsiteX12" fmla="*/ 41330 w 105079"/>
              <a:gd name="connsiteY12" fmla="*/ 85026 h 113646"/>
              <a:gd name="connsiteX13" fmla="*/ 52597 w 105079"/>
              <a:gd name="connsiteY13" fmla="*/ 72779 h 113646"/>
              <a:gd name="connsiteX14" fmla="*/ 63865 w 105079"/>
              <a:gd name="connsiteY14" fmla="*/ 85026 h 113646"/>
              <a:gd name="connsiteX15" fmla="*/ 63865 w 105079"/>
              <a:gd name="connsiteY15" fmla="*/ 85026 h 113646"/>
              <a:gd name="connsiteX16" fmla="*/ 84929 w 105079"/>
              <a:gd name="connsiteY16" fmla="*/ 108294 h 113646"/>
              <a:gd name="connsiteX17" fmla="*/ 100851 w 105079"/>
              <a:gd name="connsiteY17" fmla="*/ 94088 h 113646"/>
              <a:gd name="connsiteX18" fmla="*/ 84440 w 105079"/>
              <a:gd name="connsiteY18" fmla="*/ 75963 h 11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079" h="113646">
                <a:moveTo>
                  <a:pt x="84440" y="75963"/>
                </a:moveTo>
                <a:lnTo>
                  <a:pt x="67049" y="56859"/>
                </a:lnTo>
                <a:lnTo>
                  <a:pt x="100851" y="19630"/>
                </a:lnTo>
                <a:cubicBezTo>
                  <a:pt x="112608" y="6893"/>
                  <a:pt x="96932" y="-7802"/>
                  <a:pt x="84929" y="5424"/>
                </a:cubicBezTo>
                <a:lnTo>
                  <a:pt x="52597" y="40939"/>
                </a:lnTo>
                <a:lnTo>
                  <a:pt x="20265" y="5424"/>
                </a:lnTo>
                <a:cubicBezTo>
                  <a:pt x="8263" y="-7802"/>
                  <a:pt x="-7413" y="6649"/>
                  <a:pt x="4344" y="19630"/>
                </a:cubicBezTo>
                <a:lnTo>
                  <a:pt x="38146" y="56859"/>
                </a:lnTo>
                <a:lnTo>
                  <a:pt x="20755" y="75963"/>
                </a:lnTo>
                <a:lnTo>
                  <a:pt x="4344" y="94088"/>
                </a:lnTo>
                <a:cubicBezTo>
                  <a:pt x="-7413" y="106824"/>
                  <a:pt x="8263" y="121520"/>
                  <a:pt x="20265" y="108294"/>
                </a:cubicBezTo>
                <a:lnTo>
                  <a:pt x="41330" y="85026"/>
                </a:lnTo>
                <a:lnTo>
                  <a:pt x="41330" y="85026"/>
                </a:lnTo>
                <a:lnTo>
                  <a:pt x="52597" y="72779"/>
                </a:lnTo>
                <a:lnTo>
                  <a:pt x="63865" y="85026"/>
                </a:lnTo>
                <a:lnTo>
                  <a:pt x="63865" y="85026"/>
                </a:lnTo>
                <a:lnTo>
                  <a:pt x="84929" y="108294"/>
                </a:lnTo>
                <a:cubicBezTo>
                  <a:pt x="96932" y="121520"/>
                  <a:pt x="112608" y="107069"/>
                  <a:pt x="100851" y="94088"/>
                </a:cubicBezTo>
                <a:lnTo>
                  <a:pt x="84440" y="7596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4CB308D-C49D-4F25-ADEB-12DEE17897C8}"/>
              </a:ext>
            </a:extLst>
          </p:cNvPr>
          <p:cNvSpPr/>
          <p:nvPr/>
        </p:nvSpPr>
        <p:spPr>
          <a:xfrm>
            <a:off x="8381175" y="592493"/>
            <a:ext cx="328091" cy="328075"/>
          </a:xfrm>
          <a:custGeom>
            <a:avLst/>
            <a:gdLst>
              <a:gd name="connsiteX0" fmla="*/ 135636 w 271149"/>
              <a:gd name="connsiteY0" fmla="*/ 271075 h 271135"/>
              <a:gd name="connsiteX1" fmla="*/ 271089 w 271149"/>
              <a:gd name="connsiteY1" fmla="*/ 135629 h 271135"/>
              <a:gd name="connsiteX2" fmla="*/ 135636 w 271149"/>
              <a:gd name="connsiteY2" fmla="*/ 184 h 271135"/>
              <a:gd name="connsiteX3" fmla="*/ 184 w 271149"/>
              <a:gd name="connsiteY3" fmla="*/ 135629 h 271135"/>
              <a:gd name="connsiteX4" fmla="*/ 135636 w 271149"/>
              <a:gd name="connsiteY4" fmla="*/ 271075 h 271135"/>
              <a:gd name="connsiteX5" fmla="*/ 135636 w 271149"/>
              <a:gd name="connsiteY5" fmla="*/ 251480 h 271135"/>
              <a:gd name="connsiteX6" fmla="*/ 251493 w 271149"/>
              <a:gd name="connsiteY6" fmla="*/ 135629 h 271135"/>
              <a:gd name="connsiteX7" fmla="*/ 135636 w 271149"/>
              <a:gd name="connsiteY7" fmla="*/ 19778 h 271135"/>
              <a:gd name="connsiteX8" fmla="*/ 19779 w 271149"/>
              <a:gd name="connsiteY8" fmla="*/ 135629 h 271135"/>
              <a:gd name="connsiteX9" fmla="*/ 135636 w 271149"/>
              <a:gd name="connsiteY9" fmla="*/ 251480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149" h="271135">
                <a:moveTo>
                  <a:pt x="135636" y="271075"/>
                </a:moveTo>
                <a:cubicBezTo>
                  <a:pt x="210343" y="271075"/>
                  <a:pt x="271089" y="210332"/>
                  <a:pt x="271089" y="135629"/>
                </a:cubicBezTo>
                <a:cubicBezTo>
                  <a:pt x="271089" y="60926"/>
                  <a:pt x="210343" y="184"/>
                  <a:pt x="135636" y="184"/>
                </a:cubicBezTo>
                <a:cubicBezTo>
                  <a:pt x="60929" y="184"/>
                  <a:pt x="184" y="60926"/>
                  <a:pt x="184" y="135629"/>
                </a:cubicBezTo>
                <a:cubicBezTo>
                  <a:pt x="184" y="210332"/>
                  <a:pt x="60929" y="271075"/>
                  <a:pt x="135636" y="271075"/>
                </a:cubicBezTo>
                <a:close/>
                <a:moveTo>
                  <a:pt x="135636" y="251480"/>
                </a:moveTo>
                <a:cubicBezTo>
                  <a:pt x="199566" y="251480"/>
                  <a:pt x="251493" y="199556"/>
                  <a:pt x="251493" y="135629"/>
                </a:cubicBezTo>
                <a:cubicBezTo>
                  <a:pt x="251493" y="71703"/>
                  <a:pt x="199566" y="19778"/>
                  <a:pt x="135636" y="19778"/>
                </a:cubicBezTo>
                <a:cubicBezTo>
                  <a:pt x="71706" y="19778"/>
                  <a:pt x="19779" y="71703"/>
                  <a:pt x="19779" y="135629"/>
                </a:cubicBezTo>
                <a:cubicBezTo>
                  <a:pt x="19779" y="199556"/>
                  <a:pt x="71706" y="251480"/>
                  <a:pt x="135636" y="2514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93E27B0-BC3F-4220-9F2C-9F5BB3644160}"/>
              </a:ext>
            </a:extLst>
          </p:cNvPr>
          <p:cNvSpPr/>
          <p:nvPr/>
        </p:nvSpPr>
        <p:spPr>
          <a:xfrm>
            <a:off x="2514347" y="2746911"/>
            <a:ext cx="274446" cy="327778"/>
          </a:xfrm>
          <a:custGeom>
            <a:avLst/>
            <a:gdLst>
              <a:gd name="connsiteX0" fmla="*/ 124135 w 226815"/>
              <a:gd name="connsiteY0" fmla="*/ 4958 h 270891"/>
              <a:gd name="connsiteX1" fmla="*/ 133688 w 226815"/>
              <a:gd name="connsiteY1" fmla="*/ 304 h 270891"/>
              <a:gd name="connsiteX2" fmla="*/ 144466 w 226815"/>
              <a:gd name="connsiteY2" fmla="*/ 7407 h 270891"/>
              <a:gd name="connsiteX3" fmla="*/ 143731 w 226815"/>
              <a:gd name="connsiteY3" fmla="*/ 17939 h 270891"/>
              <a:gd name="connsiteX4" fmla="*/ 134668 w 226815"/>
              <a:gd name="connsiteY4" fmla="*/ 23573 h 270891"/>
              <a:gd name="connsiteX5" fmla="*/ 124135 w 226815"/>
              <a:gd name="connsiteY5" fmla="*/ 18919 h 270891"/>
              <a:gd name="connsiteX6" fmla="*/ 106745 w 226815"/>
              <a:gd name="connsiteY6" fmla="*/ 18919 h 270891"/>
              <a:gd name="connsiteX7" fmla="*/ 112378 w 226815"/>
              <a:gd name="connsiteY7" fmla="*/ 74273 h 270891"/>
              <a:gd name="connsiteX8" fmla="*/ 118257 w 226815"/>
              <a:gd name="connsiteY8" fmla="*/ 90193 h 270891"/>
              <a:gd name="connsiteX9" fmla="*/ 141526 w 226815"/>
              <a:gd name="connsiteY9" fmla="*/ 106358 h 270891"/>
              <a:gd name="connsiteX10" fmla="*/ 178757 w 226815"/>
              <a:gd name="connsiteY10" fmla="*/ 106113 h 270891"/>
              <a:gd name="connsiteX11" fmla="*/ 202761 w 226815"/>
              <a:gd name="connsiteY11" fmla="*/ 87989 h 270891"/>
              <a:gd name="connsiteX12" fmla="*/ 206925 w 226815"/>
              <a:gd name="connsiteY12" fmla="*/ 77457 h 270891"/>
              <a:gd name="connsiteX13" fmla="*/ 212804 w 226815"/>
              <a:gd name="connsiteY13" fmla="*/ 19164 h 270891"/>
              <a:gd name="connsiteX14" fmla="*/ 195658 w 226815"/>
              <a:gd name="connsiteY14" fmla="*/ 19164 h 270891"/>
              <a:gd name="connsiteX15" fmla="*/ 188310 w 226815"/>
              <a:gd name="connsiteY15" fmla="*/ 23573 h 270891"/>
              <a:gd name="connsiteX16" fmla="*/ 176063 w 226815"/>
              <a:gd name="connsiteY16" fmla="*/ 17694 h 270891"/>
              <a:gd name="connsiteX17" fmla="*/ 176063 w 226815"/>
              <a:gd name="connsiteY17" fmla="*/ 6428 h 270891"/>
              <a:gd name="connsiteX18" fmla="*/ 187820 w 226815"/>
              <a:gd name="connsiteY18" fmla="*/ 304 h 270891"/>
              <a:gd name="connsiteX19" fmla="*/ 195658 w 226815"/>
              <a:gd name="connsiteY19" fmla="*/ 4958 h 270891"/>
              <a:gd name="connsiteX20" fmla="*/ 213784 w 226815"/>
              <a:gd name="connsiteY20" fmla="*/ 4958 h 270891"/>
              <a:gd name="connsiteX21" fmla="*/ 226766 w 226815"/>
              <a:gd name="connsiteY21" fmla="*/ 19899 h 270891"/>
              <a:gd name="connsiteX22" fmla="*/ 220642 w 226815"/>
              <a:gd name="connsiteY22" fmla="*/ 80641 h 270891"/>
              <a:gd name="connsiteX23" fmla="*/ 217458 w 226815"/>
              <a:gd name="connsiteY23" fmla="*/ 105379 h 270891"/>
              <a:gd name="connsiteX24" fmla="*/ 204231 w 226815"/>
              <a:gd name="connsiteY24" fmla="*/ 131831 h 270891"/>
              <a:gd name="connsiteX25" fmla="*/ 167735 w 226815"/>
              <a:gd name="connsiteY25" fmla="*/ 151670 h 270891"/>
              <a:gd name="connsiteX26" fmla="*/ 167735 w 226815"/>
              <a:gd name="connsiteY26" fmla="*/ 190614 h 270891"/>
              <a:gd name="connsiteX27" fmla="*/ 153283 w 226815"/>
              <a:gd name="connsiteY27" fmla="*/ 237150 h 270891"/>
              <a:gd name="connsiteX28" fmla="*/ 107724 w 226815"/>
              <a:gd name="connsiteY28" fmla="*/ 268011 h 270891"/>
              <a:gd name="connsiteX29" fmla="*/ 59716 w 226815"/>
              <a:gd name="connsiteY29" fmla="*/ 267521 h 270891"/>
              <a:gd name="connsiteX30" fmla="*/ 23955 w 226815"/>
              <a:gd name="connsiteY30" fmla="*/ 245478 h 270891"/>
              <a:gd name="connsiteX31" fmla="*/ 12687 w 226815"/>
              <a:gd name="connsiteY31" fmla="*/ 217066 h 270891"/>
              <a:gd name="connsiteX32" fmla="*/ 15627 w 226815"/>
              <a:gd name="connsiteY32" fmla="*/ 194288 h 270891"/>
              <a:gd name="connsiteX33" fmla="*/ 30078 w 226815"/>
              <a:gd name="connsiteY33" fmla="*/ 169305 h 270891"/>
              <a:gd name="connsiteX34" fmla="*/ 42570 w 226815"/>
              <a:gd name="connsiteY34" fmla="*/ 153875 h 270891"/>
              <a:gd name="connsiteX35" fmla="*/ 46244 w 226815"/>
              <a:gd name="connsiteY35" fmla="*/ 142363 h 270891"/>
              <a:gd name="connsiteX36" fmla="*/ 42325 w 226815"/>
              <a:gd name="connsiteY36" fmla="*/ 128647 h 270891"/>
              <a:gd name="connsiteX37" fmla="*/ 26649 w 226815"/>
              <a:gd name="connsiteY37" fmla="*/ 125218 h 270891"/>
              <a:gd name="connsiteX38" fmla="*/ 20525 w 226815"/>
              <a:gd name="connsiteY38" fmla="*/ 104399 h 270891"/>
              <a:gd name="connsiteX39" fmla="*/ 34487 w 226815"/>
              <a:gd name="connsiteY39" fmla="*/ 92153 h 270891"/>
              <a:gd name="connsiteX40" fmla="*/ 54082 w 226815"/>
              <a:gd name="connsiteY40" fmla="*/ 100480 h 270891"/>
              <a:gd name="connsiteX41" fmla="*/ 54082 w 226815"/>
              <a:gd name="connsiteY41" fmla="*/ 120564 h 270891"/>
              <a:gd name="connsiteX42" fmla="*/ 61675 w 226815"/>
              <a:gd name="connsiteY42" fmla="*/ 142608 h 270891"/>
              <a:gd name="connsiteX43" fmla="*/ 56532 w 226815"/>
              <a:gd name="connsiteY43" fmla="*/ 159508 h 270891"/>
              <a:gd name="connsiteX44" fmla="*/ 37671 w 226815"/>
              <a:gd name="connsiteY44" fmla="*/ 183021 h 270891"/>
              <a:gd name="connsiteX45" fmla="*/ 26894 w 226815"/>
              <a:gd name="connsiteY45" fmla="*/ 215107 h 270891"/>
              <a:gd name="connsiteX46" fmla="*/ 37671 w 226815"/>
              <a:gd name="connsiteY46" fmla="*/ 239844 h 270891"/>
              <a:gd name="connsiteX47" fmla="*/ 71718 w 226815"/>
              <a:gd name="connsiteY47" fmla="*/ 256255 h 270891"/>
              <a:gd name="connsiteX48" fmla="*/ 121931 w 226815"/>
              <a:gd name="connsiteY48" fmla="*/ 247682 h 270891"/>
              <a:gd name="connsiteX49" fmla="*/ 149364 w 226815"/>
              <a:gd name="connsiteY49" fmla="*/ 215352 h 270891"/>
              <a:gd name="connsiteX50" fmla="*/ 154018 w 226815"/>
              <a:gd name="connsiteY50" fmla="*/ 189144 h 270891"/>
              <a:gd name="connsiteX51" fmla="*/ 154018 w 226815"/>
              <a:gd name="connsiteY51" fmla="*/ 152160 h 270891"/>
              <a:gd name="connsiteX52" fmla="*/ 116297 w 226815"/>
              <a:gd name="connsiteY52" fmla="*/ 132321 h 270891"/>
              <a:gd name="connsiteX53" fmla="*/ 101111 w 226815"/>
              <a:gd name="connsiteY53" fmla="*/ 95092 h 270891"/>
              <a:gd name="connsiteX54" fmla="*/ 93518 w 226815"/>
              <a:gd name="connsiteY54" fmla="*/ 20144 h 270891"/>
              <a:gd name="connsiteX55" fmla="*/ 106500 w 226815"/>
              <a:gd name="connsiteY55" fmla="*/ 5203 h 270891"/>
              <a:gd name="connsiteX56" fmla="*/ 124870 w 226815"/>
              <a:gd name="connsiteY56" fmla="*/ 5203 h 270891"/>
              <a:gd name="connsiteX57" fmla="*/ 29343 w 226815"/>
              <a:gd name="connsiteY57" fmla="*/ 73783 h 270891"/>
              <a:gd name="connsiteX58" fmla="*/ 55307 w 226815"/>
              <a:gd name="connsiteY58" fmla="*/ 77212 h 270891"/>
              <a:gd name="connsiteX59" fmla="*/ 73433 w 226815"/>
              <a:gd name="connsiteY59" fmla="*/ 98521 h 270891"/>
              <a:gd name="connsiteX60" fmla="*/ 68779 w 226815"/>
              <a:gd name="connsiteY60" fmla="*/ 131831 h 270891"/>
              <a:gd name="connsiteX61" fmla="*/ 64125 w 226815"/>
              <a:gd name="connsiteY61" fmla="*/ 120564 h 270891"/>
              <a:gd name="connsiteX62" fmla="*/ 63145 w 226815"/>
              <a:gd name="connsiteY62" fmla="*/ 98276 h 270891"/>
              <a:gd name="connsiteX63" fmla="*/ 44775 w 226815"/>
              <a:gd name="connsiteY63" fmla="*/ 83090 h 270891"/>
              <a:gd name="connsiteX64" fmla="*/ 23955 w 226815"/>
              <a:gd name="connsiteY64" fmla="*/ 85784 h 270891"/>
              <a:gd name="connsiteX65" fmla="*/ 9993 w 226815"/>
              <a:gd name="connsiteY65" fmla="*/ 104399 h 270891"/>
              <a:gd name="connsiteX66" fmla="*/ 16361 w 226815"/>
              <a:gd name="connsiteY66" fmla="*/ 129382 h 270891"/>
              <a:gd name="connsiteX67" fmla="*/ 35957 w 226815"/>
              <a:gd name="connsiteY67" fmla="*/ 138934 h 270891"/>
              <a:gd name="connsiteX68" fmla="*/ 34977 w 226815"/>
              <a:gd name="connsiteY68" fmla="*/ 148241 h 270891"/>
              <a:gd name="connsiteX69" fmla="*/ 9748 w 226815"/>
              <a:gd name="connsiteY69" fmla="*/ 135750 h 270891"/>
              <a:gd name="connsiteX70" fmla="*/ 195 w 226815"/>
              <a:gd name="connsiteY70" fmla="*/ 110277 h 270891"/>
              <a:gd name="connsiteX71" fmla="*/ 8033 w 226815"/>
              <a:gd name="connsiteY71" fmla="*/ 87499 h 270891"/>
              <a:gd name="connsiteX72" fmla="*/ 29588 w 226815"/>
              <a:gd name="connsiteY72" fmla="*/ 73783 h 270891"/>
              <a:gd name="connsiteX73" fmla="*/ 133443 w 226815"/>
              <a:gd name="connsiteY73" fmla="*/ 129627 h 270891"/>
              <a:gd name="connsiteX74" fmla="*/ 162101 w 226815"/>
              <a:gd name="connsiteY74" fmla="*/ 138199 h 270891"/>
              <a:gd name="connsiteX75" fmla="*/ 191004 w 226815"/>
              <a:gd name="connsiteY75" fmla="*/ 125708 h 270891"/>
              <a:gd name="connsiteX76" fmla="*/ 203986 w 226815"/>
              <a:gd name="connsiteY76" fmla="*/ 101705 h 270891"/>
              <a:gd name="connsiteX77" fmla="*/ 156958 w 226815"/>
              <a:gd name="connsiteY77" fmla="*/ 118360 h 270891"/>
              <a:gd name="connsiteX78" fmla="*/ 116052 w 226815"/>
              <a:gd name="connsiteY78" fmla="*/ 101705 h 270891"/>
              <a:gd name="connsiteX79" fmla="*/ 133688 w 226815"/>
              <a:gd name="connsiteY79" fmla="*/ 129627 h 27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26815" h="270891">
                <a:moveTo>
                  <a:pt x="124135" y="4958"/>
                </a:moveTo>
                <a:cubicBezTo>
                  <a:pt x="126340" y="2019"/>
                  <a:pt x="130014" y="304"/>
                  <a:pt x="133688" y="304"/>
                </a:cubicBezTo>
                <a:cubicBezTo>
                  <a:pt x="138342" y="304"/>
                  <a:pt x="142751" y="3243"/>
                  <a:pt x="144466" y="7407"/>
                </a:cubicBezTo>
                <a:cubicBezTo>
                  <a:pt x="145935" y="10836"/>
                  <a:pt x="145690" y="14755"/>
                  <a:pt x="143731" y="17939"/>
                </a:cubicBezTo>
                <a:cubicBezTo>
                  <a:pt x="141771" y="21123"/>
                  <a:pt x="138342" y="23328"/>
                  <a:pt x="134668" y="23573"/>
                </a:cubicBezTo>
                <a:cubicBezTo>
                  <a:pt x="130749" y="24062"/>
                  <a:pt x="126585" y="22103"/>
                  <a:pt x="124135" y="18919"/>
                </a:cubicBezTo>
                <a:cubicBezTo>
                  <a:pt x="118502" y="18919"/>
                  <a:pt x="112623" y="18919"/>
                  <a:pt x="106745" y="18919"/>
                </a:cubicBezTo>
                <a:cubicBezTo>
                  <a:pt x="108459" y="37289"/>
                  <a:pt x="110419" y="55658"/>
                  <a:pt x="112378" y="74273"/>
                </a:cubicBezTo>
                <a:cubicBezTo>
                  <a:pt x="112623" y="80151"/>
                  <a:pt x="115073" y="85539"/>
                  <a:pt x="118257" y="90193"/>
                </a:cubicBezTo>
                <a:cubicBezTo>
                  <a:pt x="123890" y="98031"/>
                  <a:pt x="132463" y="103419"/>
                  <a:pt x="141526" y="106358"/>
                </a:cubicBezTo>
                <a:cubicBezTo>
                  <a:pt x="153528" y="110032"/>
                  <a:pt x="166755" y="110032"/>
                  <a:pt x="178757" y="106113"/>
                </a:cubicBezTo>
                <a:cubicBezTo>
                  <a:pt x="188555" y="102929"/>
                  <a:pt x="197618" y="96806"/>
                  <a:pt x="202761" y="87989"/>
                </a:cubicBezTo>
                <a:cubicBezTo>
                  <a:pt x="204721" y="84805"/>
                  <a:pt x="206191" y="81131"/>
                  <a:pt x="206925" y="77457"/>
                </a:cubicBezTo>
                <a:cubicBezTo>
                  <a:pt x="208885" y="58107"/>
                  <a:pt x="210845" y="38513"/>
                  <a:pt x="212804" y="19164"/>
                </a:cubicBezTo>
                <a:cubicBezTo>
                  <a:pt x="207170" y="19164"/>
                  <a:pt x="201292" y="19164"/>
                  <a:pt x="195658" y="19164"/>
                </a:cubicBezTo>
                <a:cubicBezTo>
                  <a:pt x="193699" y="21368"/>
                  <a:pt x="191249" y="23328"/>
                  <a:pt x="188310" y="23573"/>
                </a:cubicBezTo>
                <a:cubicBezTo>
                  <a:pt x="183656" y="24552"/>
                  <a:pt x="178267" y="22103"/>
                  <a:pt x="176063" y="17694"/>
                </a:cubicBezTo>
                <a:cubicBezTo>
                  <a:pt x="174103" y="14265"/>
                  <a:pt x="174103" y="9857"/>
                  <a:pt x="176063" y="6428"/>
                </a:cubicBezTo>
                <a:cubicBezTo>
                  <a:pt x="178267" y="2264"/>
                  <a:pt x="183166" y="-430"/>
                  <a:pt x="187820" y="304"/>
                </a:cubicBezTo>
                <a:cubicBezTo>
                  <a:pt x="191004" y="549"/>
                  <a:pt x="193699" y="2509"/>
                  <a:pt x="195658" y="4958"/>
                </a:cubicBezTo>
                <a:cubicBezTo>
                  <a:pt x="201782" y="4958"/>
                  <a:pt x="207660" y="4958"/>
                  <a:pt x="213784" y="4958"/>
                </a:cubicBezTo>
                <a:cubicBezTo>
                  <a:pt x="221377" y="5203"/>
                  <a:pt x="227745" y="12551"/>
                  <a:pt x="226766" y="19899"/>
                </a:cubicBezTo>
                <a:cubicBezTo>
                  <a:pt x="224806" y="40228"/>
                  <a:pt x="222602" y="60312"/>
                  <a:pt x="220642" y="80641"/>
                </a:cubicBezTo>
                <a:cubicBezTo>
                  <a:pt x="219662" y="88968"/>
                  <a:pt x="219417" y="97296"/>
                  <a:pt x="217458" y="105379"/>
                </a:cubicBezTo>
                <a:cubicBezTo>
                  <a:pt x="215009" y="114931"/>
                  <a:pt x="210845" y="124238"/>
                  <a:pt x="204231" y="131831"/>
                </a:cubicBezTo>
                <a:cubicBezTo>
                  <a:pt x="195168" y="142608"/>
                  <a:pt x="181697" y="149956"/>
                  <a:pt x="167735" y="151670"/>
                </a:cubicBezTo>
                <a:cubicBezTo>
                  <a:pt x="167735" y="164651"/>
                  <a:pt x="167735" y="177633"/>
                  <a:pt x="167735" y="190614"/>
                </a:cubicBezTo>
                <a:cubicBezTo>
                  <a:pt x="167490" y="207024"/>
                  <a:pt x="162836" y="223679"/>
                  <a:pt x="153283" y="237150"/>
                </a:cubicBezTo>
                <a:cubicBezTo>
                  <a:pt x="142506" y="252581"/>
                  <a:pt x="125850" y="263603"/>
                  <a:pt x="107724" y="268011"/>
                </a:cubicBezTo>
                <a:cubicBezTo>
                  <a:pt x="92048" y="271930"/>
                  <a:pt x="75392" y="271930"/>
                  <a:pt x="59716" y="267521"/>
                </a:cubicBezTo>
                <a:cubicBezTo>
                  <a:pt x="45999" y="263603"/>
                  <a:pt x="33017" y="256500"/>
                  <a:pt x="23955" y="245478"/>
                </a:cubicBezTo>
                <a:cubicBezTo>
                  <a:pt x="17341" y="237640"/>
                  <a:pt x="13177" y="227598"/>
                  <a:pt x="12687" y="217066"/>
                </a:cubicBezTo>
                <a:cubicBezTo>
                  <a:pt x="12442" y="209473"/>
                  <a:pt x="13422" y="201636"/>
                  <a:pt x="15627" y="194288"/>
                </a:cubicBezTo>
                <a:cubicBezTo>
                  <a:pt x="18321" y="184980"/>
                  <a:pt x="23710" y="176653"/>
                  <a:pt x="30078" y="169305"/>
                </a:cubicBezTo>
                <a:cubicBezTo>
                  <a:pt x="34242" y="164162"/>
                  <a:pt x="39141" y="159508"/>
                  <a:pt x="42570" y="153875"/>
                </a:cubicBezTo>
                <a:cubicBezTo>
                  <a:pt x="44775" y="150446"/>
                  <a:pt x="46244" y="146527"/>
                  <a:pt x="46244" y="142363"/>
                </a:cubicBezTo>
                <a:cubicBezTo>
                  <a:pt x="46244" y="137464"/>
                  <a:pt x="44530" y="132811"/>
                  <a:pt x="42325" y="128647"/>
                </a:cubicBezTo>
                <a:cubicBezTo>
                  <a:pt x="36936" y="129872"/>
                  <a:pt x="31058" y="128647"/>
                  <a:pt x="26649" y="125218"/>
                </a:cubicBezTo>
                <a:cubicBezTo>
                  <a:pt x="20280" y="120564"/>
                  <a:pt x="17831" y="111747"/>
                  <a:pt x="20525" y="104399"/>
                </a:cubicBezTo>
                <a:cubicBezTo>
                  <a:pt x="22485" y="98276"/>
                  <a:pt x="28119" y="93377"/>
                  <a:pt x="34487" y="92153"/>
                </a:cubicBezTo>
                <a:cubicBezTo>
                  <a:pt x="41835" y="90438"/>
                  <a:pt x="50163" y="93867"/>
                  <a:pt x="54082" y="100480"/>
                </a:cubicBezTo>
                <a:cubicBezTo>
                  <a:pt x="58001" y="106358"/>
                  <a:pt x="58001" y="114686"/>
                  <a:pt x="54082" y="120564"/>
                </a:cubicBezTo>
                <a:cubicBezTo>
                  <a:pt x="58001" y="127177"/>
                  <a:pt x="61430" y="134525"/>
                  <a:pt x="61675" y="142608"/>
                </a:cubicBezTo>
                <a:cubicBezTo>
                  <a:pt x="61920" y="148486"/>
                  <a:pt x="59716" y="154364"/>
                  <a:pt x="56532" y="159508"/>
                </a:cubicBezTo>
                <a:cubicBezTo>
                  <a:pt x="51143" y="168080"/>
                  <a:pt x="43550" y="174693"/>
                  <a:pt x="37671" y="183021"/>
                </a:cubicBezTo>
                <a:cubicBezTo>
                  <a:pt x="30813" y="192328"/>
                  <a:pt x="26894" y="203595"/>
                  <a:pt x="26894" y="215107"/>
                </a:cubicBezTo>
                <a:cubicBezTo>
                  <a:pt x="26649" y="224414"/>
                  <a:pt x="31058" y="233231"/>
                  <a:pt x="37671" y="239844"/>
                </a:cubicBezTo>
                <a:cubicBezTo>
                  <a:pt x="46734" y="248907"/>
                  <a:pt x="59226" y="254050"/>
                  <a:pt x="71718" y="256255"/>
                </a:cubicBezTo>
                <a:cubicBezTo>
                  <a:pt x="88864" y="258949"/>
                  <a:pt x="106990" y="256500"/>
                  <a:pt x="121931" y="247682"/>
                </a:cubicBezTo>
                <a:cubicBezTo>
                  <a:pt x="134423" y="240579"/>
                  <a:pt x="144221" y="228823"/>
                  <a:pt x="149364" y="215352"/>
                </a:cubicBezTo>
                <a:cubicBezTo>
                  <a:pt x="152549" y="207024"/>
                  <a:pt x="154018" y="197962"/>
                  <a:pt x="154018" y="189144"/>
                </a:cubicBezTo>
                <a:cubicBezTo>
                  <a:pt x="154018" y="176898"/>
                  <a:pt x="154018" y="164406"/>
                  <a:pt x="154018" y="152160"/>
                </a:cubicBezTo>
                <a:cubicBezTo>
                  <a:pt x="139567" y="150690"/>
                  <a:pt x="125605" y="143343"/>
                  <a:pt x="116297" y="132321"/>
                </a:cubicBezTo>
                <a:cubicBezTo>
                  <a:pt x="107234" y="122034"/>
                  <a:pt x="102581" y="108563"/>
                  <a:pt x="101111" y="95092"/>
                </a:cubicBezTo>
                <a:cubicBezTo>
                  <a:pt x="98662" y="70109"/>
                  <a:pt x="95967" y="45126"/>
                  <a:pt x="93518" y="20144"/>
                </a:cubicBezTo>
                <a:cubicBezTo>
                  <a:pt x="92783" y="12796"/>
                  <a:pt x="98906" y="5693"/>
                  <a:pt x="106500" y="5203"/>
                </a:cubicBezTo>
                <a:cubicBezTo>
                  <a:pt x="112623" y="4958"/>
                  <a:pt x="118747" y="5203"/>
                  <a:pt x="124870" y="5203"/>
                </a:cubicBezTo>
                <a:close/>
                <a:moveTo>
                  <a:pt x="29343" y="73783"/>
                </a:moveTo>
                <a:cubicBezTo>
                  <a:pt x="38161" y="71823"/>
                  <a:pt x="47469" y="73048"/>
                  <a:pt x="55307" y="77212"/>
                </a:cubicBezTo>
                <a:cubicBezTo>
                  <a:pt x="63880" y="81621"/>
                  <a:pt x="70493" y="89458"/>
                  <a:pt x="73433" y="98521"/>
                </a:cubicBezTo>
                <a:cubicBezTo>
                  <a:pt x="77352" y="109542"/>
                  <a:pt x="75392" y="122279"/>
                  <a:pt x="68779" y="131831"/>
                </a:cubicBezTo>
                <a:cubicBezTo>
                  <a:pt x="67554" y="127912"/>
                  <a:pt x="66084" y="123993"/>
                  <a:pt x="64125" y="120564"/>
                </a:cubicBezTo>
                <a:cubicBezTo>
                  <a:pt x="66819" y="113461"/>
                  <a:pt x="66574" y="105134"/>
                  <a:pt x="63145" y="98276"/>
                </a:cubicBezTo>
                <a:cubicBezTo>
                  <a:pt x="59716" y="90928"/>
                  <a:pt x="52613" y="85050"/>
                  <a:pt x="44775" y="83090"/>
                </a:cubicBezTo>
                <a:cubicBezTo>
                  <a:pt x="37916" y="81376"/>
                  <a:pt x="30078" y="82110"/>
                  <a:pt x="23955" y="85784"/>
                </a:cubicBezTo>
                <a:cubicBezTo>
                  <a:pt x="16851" y="89703"/>
                  <a:pt x="11707" y="96561"/>
                  <a:pt x="9993" y="104399"/>
                </a:cubicBezTo>
                <a:cubicBezTo>
                  <a:pt x="8033" y="113216"/>
                  <a:pt x="10483" y="122769"/>
                  <a:pt x="16361" y="129382"/>
                </a:cubicBezTo>
                <a:cubicBezTo>
                  <a:pt x="21260" y="135015"/>
                  <a:pt x="28363" y="138444"/>
                  <a:pt x="35957" y="138934"/>
                </a:cubicBezTo>
                <a:cubicBezTo>
                  <a:pt x="36936" y="142118"/>
                  <a:pt x="36447" y="145302"/>
                  <a:pt x="34977" y="148241"/>
                </a:cubicBezTo>
                <a:cubicBezTo>
                  <a:pt x="25424" y="147506"/>
                  <a:pt x="16116" y="142853"/>
                  <a:pt x="9748" y="135750"/>
                </a:cubicBezTo>
                <a:cubicBezTo>
                  <a:pt x="3624" y="128892"/>
                  <a:pt x="-50" y="119585"/>
                  <a:pt x="195" y="110277"/>
                </a:cubicBezTo>
                <a:cubicBezTo>
                  <a:pt x="195" y="102195"/>
                  <a:pt x="3135" y="94112"/>
                  <a:pt x="8033" y="87499"/>
                </a:cubicBezTo>
                <a:cubicBezTo>
                  <a:pt x="13422" y="80641"/>
                  <a:pt x="21015" y="75742"/>
                  <a:pt x="29588" y="73783"/>
                </a:cubicBezTo>
                <a:close/>
                <a:moveTo>
                  <a:pt x="133443" y="129627"/>
                </a:moveTo>
                <a:cubicBezTo>
                  <a:pt x="141526" y="135750"/>
                  <a:pt x="151814" y="138689"/>
                  <a:pt x="162101" y="138199"/>
                </a:cubicBezTo>
                <a:cubicBezTo>
                  <a:pt x="172879" y="137709"/>
                  <a:pt x="183411" y="133301"/>
                  <a:pt x="191004" y="125708"/>
                </a:cubicBezTo>
                <a:cubicBezTo>
                  <a:pt x="197618" y="119340"/>
                  <a:pt x="201782" y="110767"/>
                  <a:pt x="203986" y="101705"/>
                </a:cubicBezTo>
                <a:cubicBezTo>
                  <a:pt x="191739" y="113706"/>
                  <a:pt x="173858" y="119095"/>
                  <a:pt x="156958" y="118360"/>
                </a:cubicBezTo>
                <a:cubicBezTo>
                  <a:pt x="142016" y="117625"/>
                  <a:pt x="126830" y="112482"/>
                  <a:pt x="116052" y="101705"/>
                </a:cubicBezTo>
                <a:cubicBezTo>
                  <a:pt x="118502" y="112482"/>
                  <a:pt x="124625" y="122769"/>
                  <a:pt x="133688" y="12962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54DC94-FAE6-413F-8C5C-AD2C4AD54849}"/>
              </a:ext>
            </a:extLst>
          </p:cNvPr>
          <p:cNvSpPr/>
          <p:nvPr/>
        </p:nvSpPr>
        <p:spPr>
          <a:xfrm>
            <a:off x="2966337" y="2747945"/>
            <a:ext cx="328388" cy="326889"/>
          </a:xfrm>
          <a:custGeom>
            <a:avLst/>
            <a:gdLst>
              <a:gd name="connsiteX0" fmla="*/ 168458 w 271394"/>
              <a:gd name="connsiteY0" fmla="*/ 105993 h 270156"/>
              <a:gd name="connsiteX1" fmla="*/ 168458 w 271394"/>
              <a:gd name="connsiteY1" fmla="*/ 105993 h 270156"/>
              <a:gd name="connsiteX2" fmla="*/ 150088 w 271394"/>
              <a:gd name="connsiteY2" fmla="*/ 62640 h 270156"/>
              <a:gd name="connsiteX3" fmla="*/ 130737 w 271394"/>
              <a:gd name="connsiteY3" fmla="*/ 49169 h 270156"/>
              <a:gd name="connsiteX4" fmla="*/ 106978 w 271394"/>
              <a:gd name="connsiteY4" fmla="*/ 44271 h 270156"/>
              <a:gd name="connsiteX5" fmla="*/ 82729 w 271394"/>
              <a:gd name="connsiteY5" fmla="*/ 49169 h 270156"/>
              <a:gd name="connsiteX6" fmla="*/ 62644 w 271394"/>
              <a:gd name="connsiteY6" fmla="*/ 62640 h 270156"/>
              <a:gd name="connsiteX7" fmla="*/ 49417 w 271394"/>
              <a:gd name="connsiteY7" fmla="*/ 81990 h 270156"/>
              <a:gd name="connsiteX8" fmla="*/ 45008 w 271394"/>
              <a:gd name="connsiteY8" fmla="*/ 106238 h 270156"/>
              <a:gd name="connsiteX9" fmla="*/ 49417 w 271394"/>
              <a:gd name="connsiteY9" fmla="*/ 130731 h 270156"/>
              <a:gd name="connsiteX10" fmla="*/ 62644 w 271394"/>
              <a:gd name="connsiteY10" fmla="*/ 150080 h 270156"/>
              <a:gd name="connsiteX11" fmla="*/ 82729 w 271394"/>
              <a:gd name="connsiteY11" fmla="*/ 163551 h 270156"/>
              <a:gd name="connsiteX12" fmla="*/ 106978 w 271394"/>
              <a:gd name="connsiteY12" fmla="*/ 167715 h 270156"/>
              <a:gd name="connsiteX13" fmla="*/ 130737 w 271394"/>
              <a:gd name="connsiteY13" fmla="*/ 163551 h 270156"/>
              <a:gd name="connsiteX14" fmla="*/ 150088 w 271394"/>
              <a:gd name="connsiteY14" fmla="*/ 150080 h 270156"/>
              <a:gd name="connsiteX15" fmla="*/ 168458 w 271394"/>
              <a:gd name="connsiteY15" fmla="*/ 106238 h 270156"/>
              <a:gd name="connsiteX16" fmla="*/ 168458 w 271394"/>
              <a:gd name="connsiteY16" fmla="*/ 106238 h 270156"/>
              <a:gd name="connsiteX17" fmla="*/ 106978 w 271394"/>
              <a:gd name="connsiteY17" fmla="*/ 11695 h 270156"/>
              <a:gd name="connsiteX18" fmla="*/ 106978 w 271394"/>
              <a:gd name="connsiteY18" fmla="*/ 11695 h 270156"/>
              <a:gd name="connsiteX19" fmla="*/ 70972 w 271394"/>
              <a:gd name="connsiteY19" fmla="*/ 18553 h 270156"/>
              <a:gd name="connsiteX20" fmla="*/ 40109 w 271394"/>
              <a:gd name="connsiteY20" fmla="*/ 39127 h 270156"/>
              <a:gd name="connsiteX21" fmla="*/ 19534 w 271394"/>
              <a:gd name="connsiteY21" fmla="*/ 69743 h 270156"/>
              <a:gd name="connsiteX22" fmla="*/ 13411 w 271394"/>
              <a:gd name="connsiteY22" fmla="*/ 105748 h 270156"/>
              <a:gd name="connsiteX23" fmla="*/ 19534 w 271394"/>
              <a:gd name="connsiteY23" fmla="*/ 141752 h 270156"/>
              <a:gd name="connsiteX24" fmla="*/ 40109 w 271394"/>
              <a:gd name="connsiteY24" fmla="*/ 172124 h 270156"/>
              <a:gd name="connsiteX25" fmla="*/ 70972 w 271394"/>
              <a:gd name="connsiteY25" fmla="*/ 192942 h 270156"/>
              <a:gd name="connsiteX26" fmla="*/ 106978 w 271394"/>
              <a:gd name="connsiteY26" fmla="*/ 199556 h 270156"/>
              <a:gd name="connsiteX27" fmla="*/ 133922 w 271394"/>
              <a:gd name="connsiteY27" fmla="*/ 195882 h 270156"/>
              <a:gd name="connsiteX28" fmla="*/ 158906 w 271394"/>
              <a:gd name="connsiteY28" fmla="*/ 184370 h 270156"/>
              <a:gd name="connsiteX29" fmla="*/ 167968 w 271394"/>
              <a:gd name="connsiteY29" fmla="*/ 178737 h 270156"/>
              <a:gd name="connsiteX30" fmla="*/ 243900 w 271394"/>
              <a:gd name="connsiteY30" fmla="*/ 255399 h 270156"/>
              <a:gd name="connsiteX31" fmla="*/ 250513 w 271394"/>
              <a:gd name="connsiteY31" fmla="*/ 257849 h 270156"/>
              <a:gd name="connsiteX32" fmla="*/ 256637 w 271394"/>
              <a:gd name="connsiteY32" fmla="*/ 255399 h 270156"/>
              <a:gd name="connsiteX33" fmla="*/ 259086 w 271394"/>
              <a:gd name="connsiteY33" fmla="*/ 250011 h 270156"/>
              <a:gd name="connsiteX34" fmla="*/ 256637 w 271394"/>
              <a:gd name="connsiteY34" fmla="*/ 243398 h 270156"/>
              <a:gd name="connsiteX35" fmla="*/ 179236 w 271394"/>
              <a:gd name="connsiteY35" fmla="*/ 166000 h 270156"/>
              <a:gd name="connsiteX36" fmla="*/ 184869 w 271394"/>
              <a:gd name="connsiteY36" fmla="*/ 158652 h 270156"/>
              <a:gd name="connsiteX37" fmla="*/ 200056 w 271394"/>
              <a:gd name="connsiteY37" fmla="*/ 97175 h 270156"/>
              <a:gd name="connsiteX38" fmla="*/ 173357 w 271394"/>
              <a:gd name="connsiteY38" fmla="*/ 38882 h 270156"/>
              <a:gd name="connsiteX39" fmla="*/ 142739 w 271394"/>
              <a:gd name="connsiteY39" fmla="*/ 18308 h 270156"/>
              <a:gd name="connsiteX40" fmla="*/ 106978 w 271394"/>
              <a:gd name="connsiteY40" fmla="*/ 11450 h 270156"/>
              <a:gd name="connsiteX41" fmla="*/ 106978 w 271394"/>
              <a:gd name="connsiteY41" fmla="*/ 11450 h 270156"/>
              <a:gd name="connsiteX42" fmla="*/ 66073 w 271394"/>
              <a:gd name="connsiteY42" fmla="*/ 7532 h 270156"/>
              <a:gd name="connsiteX43" fmla="*/ 66073 w 271394"/>
              <a:gd name="connsiteY43" fmla="*/ 7532 h 270156"/>
              <a:gd name="connsiteX44" fmla="*/ 106978 w 271394"/>
              <a:gd name="connsiteY44" fmla="*/ 184 h 270156"/>
              <a:gd name="connsiteX45" fmla="*/ 146658 w 271394"/>
              <a:gd name="connsiteY45" fmla="*/ 7532 h 270156"/>
              <a:gd name="connsiteX46" fmla="*/ 181440 w 271394"/>
              <a:gd name="connsiteY46" fmla="*/ 30800 h 270156"/>
              <a:gd name="connsiteX47" fmla="*/ 211323 w 271394"/>
              <a:gd name="connsiteY47" fmla="*/ 95461 h 270156"/>
              <a:gd name="connsiteX48" fmla="*/ 194177 w 271394"/>
              <a:gd name="connsiteY48" fmla="*/ 163796 h 270156"/>
              <a:gd name="connsiteX49" fmla="*/ 264720 w 271394"/>
              <a:gd name="connsiteY49" fmla="*/ 234335 h 270156"/>
              <a:gd name="connsiteX50" fmla="*/ 271333 w 271394"/>
              <a:gd name="connsiteY50" fmla="*/ 250011 h 270156"/>
              <a:gd name="connsiteX51" fmla="*/ 264720 w 271394"/>
              <a:gd name="connsiteY51" fmla="*/ 263482 h 270156"/>
              <a:gd name="connsiteX52" fmla="*/ 250269 w 271394"/>
              <a:gd name="connsiteY52" fmla="*/ 270095 h 270156"/>
              <a:gd name="connsiteX53" fmla="*/ 236307 w 271394"/>
              <a:gd name="connsiteY53" fmla="*/ 263482 h 270156"/>
              <a:gd name="connsiteX54" fmla="*/ 165764 w 271394"/>
              <a:gd name="connsiteY54" fmla="*/ 194167 h 270156"/>
              <a:gd name="connsiteX55" fmla="*/ 137596 w 271394"/>
              <a:gd name="connsiteY55" fmla="*/ 206903 h 270156"/>
              <a:gd name="connsiteX56" fmla="*/ 106733 w 271394"/>
              <a:gd name="connsiteY56" fmla="*/ 211802 h 270156"/>
              <a:gd name="connsiteX57" fmla="*/ 65828 w 271394"/>
              <a:gd name="connsiteY57" fmla="*/ 203719 h 270156"/>
              <a:gd name="connsiteX58" fmla="*/ 31781 w 271394"/>
              <a:gd name="connsiteY58" fmla="*/ 181186 h 270156"/>
              <a:gd name="connsiteX59" fmla="*/ 9247 w 271394"/>
              <a:gd name="connsiteY59" fmla="*/ 146406 h 270156"/>
              <a:gd name="connsiteX60" fmla="*/ 184 w 271394"/>
              <a:gd name="connsiteY60" fmla="*/ 105748 h 270156"/>
              <a:gd name="connsiteX61" fmla="*/ 9247 w 271394"/>
              <a:gd name="connsiteY61" fmla="*/ 65580 h 270156"/>
              <a:gd name="connsiteX62" fmla="*/ 65828 w 271394"/>
              <a:gd name="connsiteY62" fmla="*/ 7287 h 270156"/>
              <a:gd name="connsiteX63" fmla="*/ 65828 w 271394"/>
              <a:gd name="connsiteY63" fmla="*/ 7287 h 270156"/>
              <a:gd name="connsiteX64" fmla="*/ 159150 w 271394"/>
              <a:gd name="connsiteY64" fmla="*/ 53823 h 270156"/>
              <a:gd name="connsiteX65" fmla="*/ 180950 w 271394"/>
              <a:gd name="connsiteY65" fmla="*/ 105748 h 270156"/>
              <a:gd name="connsiteX66" fmla="*/ 159150 w 271394"/>
              <a:gd name="connsiteY66" fmla="*/ 158652 h 270156"/>
              <a:gd name="connsiteX67" fmla="*/ 135881 w 271394"/>
              <a:gd name="connsiteY67" fmla="*/ 173838 h 270156"/>
              <a:gd name="connsiteX68" fmla="*/ 107223 w 271394"/>
              <a:gd name="connsiteY68" fmla="*/ 179471 h 270156"/>
              <a:gd name="connsiteX69" fmla="*/ 79055 w 271394"/>
              <a:gd name="connsiteY69" fmla="*/ 173838 h 270156"/>
              <a:gd name="connsiteX70" fmla="*/ 54071 w 271394"/>
              <a:gd name="connsiteY70" fmla="*/ 158652 h 270156"/>
              <a:gd name="connsiteX71" fmla="*/ 38884 w 271394"/>
              <a:gd name="connsiteY71" fmla="*/ 133670 h 270156"/>
              <a:gd name="connsiteX72" fmla="*/ 33251 w 271394"/>
              <a:gd name="connsiteY72" fmla="*/ 105748 h 270156"/>
              <a:gd name="connsiteX73" fmla="*/ 38884 w 271394"/>
              <a:gd name="connsiteY73" fmla="*/ 77826 h 270156"/>
              <a:gd name="connsiteX74" fmla="*/ 54071 w 271394"/>
              <a:gd name="connsiteY74" fmla="*/ 53578 h 270156"/>
              <a:gd name="connsiteX75" fmla="*/ 79055 w 271394"/>
              <a:gd name="connsiteY75" fmla="*/ 37168 h 270156"/>
              <a:gd name="connsiteX76" fmla="*/ 107223 w 271394"/>
              <a:gd name="connsiteY76" fmla="*/ 32269 h 270156"/>
              <a:gd name="connsiteX77" fmla="*/ 135881 w 271394"/>
              <a:gd name="connsiteY77" fmla="*/ 37168 h 270156"/>
              <a:gd name="connsiteX78" fmla="*/ 159150 w 271394"/>
              <a:gd name="connsiteY78" fmla="*/ 53578 h 270156"/>
              <a:gd name="connsiteX79" fmla="*/ 159150 w 271394"/>
              <a:gd name="connsiteY79" fmla="*/ 53578 h 2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71394" h="270156">
                <a:moveTo>
                  <a:pt x="168458" y="105993"/>
                </a:moveTo>
                <a:lnTo>
                  <a:pt x="168458" y="105993"/>
                </a:lnTo>
                <a:cubicBezTo>
                  <a:pt x="168458" y="90072"/>
                  <a:pt x="163070" y="73907"/>
                  <a:pt x="150088" y="62640"/>
                </a:cubicBezTo>
                <a:cubicBezTo>
                  <a:pt x="144454" y="57007"/>
                  <a:pt x="137841" y="51864"/>
                  <a:pt x="130737" y="49169"/>
                </a:cubicBezTo>
                <a:cubicBezTo>
                  <a:pt x="123389" y="45985"/>
                  <a:pt x="114326" y="44271"/>
                  <a:pt x="106978" y="44271"/>
                </a:cubicBezTo>
                <a:cubicBezTo>
                  <a:pt x="98405" y="44271"/>
                  <a:pt x="90077" y="45985"/>
                  <a:pt x="82729" y="49169"/>
                </a:cubicBezTo>
                <a:cubicBezTo>
                  <a:pt x="75870" y="52109"/>
                  <a:pt x="69257" y="57007"/>
                  <a:pt x="62644" y="62640"/>
                </a:cubicBezTo>
                <a:cubicBezTo>
                  <a:pt x="57010" y="68274"/>
                  <a:pt x="52111" y="74887"/>
                  <a:pt x="49417" y="81990"/>
                </a:cubicBezTo>
                <a:cubicBezTo>
                  <a:pt x="46478" y="90072"/>
                  <a:pt x="45008" y="98400"/>
                  <a:pt x="45008" y="106238"/>
                </a:cubicBezTo>
                <a:cubicBezTo>
                  <a:pt x="45008" y="114565"/>
                  <a:pt x="46723" y="122648"/>
                  <a:pt x="49417" y="130731"/>
                </a:cubicBezTo>
                <a:cubicBezTo>
                  <a:pt x="51866" y="137344"/>
                  <a:pt x="56765" y="144202"/>
                  <a:pt x="62644" y="150080"/>
                </a:cubicBezTo>
                <a:cubicBezTo>
                  <a:pt x="69257" y="156693"/>
                  <a:pt x="75870" y="160857"/>
                  <a:pt x="82729" y="163551"/>
                </a:cubicBezTo>
                <a:cubicBezTo>
                  <a:pt x="90077" y="166490"/>
                  <a:pt x="98405" y="167715"/>
                  <a:pt x="106978" y="167715"/>
                </a:cubicBezTo>
                <a:cubicBezTo>
                  <a:pt x="114326" y="167715"/>
                  <a:pt x="123389" y="166490"/>
                  <a:pt x="130737" y="163551"/>
                </a:cubicBezTo>
                <a:cubicBezTo>
                  <a:pt x="137596" y="160612"/>
                  <a:pt x="144209" y="156693"/>
                  <a:pt x="150088" y="150080"/>
                </a:cubicBezTo>
                <a:cubicBezTo>
                  <a:pt x="163314" y="138078"/>
                  <a:pt x="168458" y="122648"/>
                  <a:pt x="168458" y="106238"/>
                </a:cubicBezTo>
                <a:lnTo>
                  <a:pt x="168458" y="106238"/>
                </a:lnTo>
                <a:close/>
                <a:moveTo>
                  <a:pt x="106978" y="11695"/>
                </a:moveTo>
                <a:lnTo>
                  <a:pt x="106978" y="11695"/>
                </a:lnTo>
                <a:cubicBezTo>
                  <a:pt x="94241" y="11695"/>
                  <a:pt x="81994" y="14145"/>
                  <a:pt x="70972" y="18553"/>
                </a:cubicBezTo>
                <a:cubicBezTo>
                  <a:pt x="59459" y="23452"/>
                  <a:pt x="49662" y="30800"/>
                  <a:pt x="40109" y="39127"/>
                </a:cubicBezTo>
                <a:cubicBezTo>
                  <a:pt x="31046" y="48924"/>
                  <a:pt x="23698" y="59211"/>
                  <a:pt x="19534" y="69743"/>
                </a:cubicBezTo>
                <a:cubicBezTo>
                  <a:pt x="15860" y="80765"/>
                  <a:pt x="13411" y="93991"/>
                  <a:pt x="13411" y="105748"/>
                </a:cubicBezTo>
                <a:cubicBezTo>
                  <a:pt x="13411" y="118974"/>
                  <a:pt x="15860" y="131220"/>
                  <a:pt x="19534" y="141752"/>
                </a:cubicBezTo>
                <a:cubicBezTo>
                  <a:pt x="23698" y="153754"/>
                  <a:pt x="31046" y="163061"/>
                  <a:pt x="40109" y="172124"/>
                </a:cubicBezTo>
                <a:cubicBezTo>
                  <a:pt x="49417" y="181186"/>
                  <a:pt x="59459" y="188044"/>
                  <a:pt x="70972" y="192942"/>
                </a:cubicBezTo>
                <a:cubicBezTo>
                  <a:pt x="81994" y="197106"/>
                  <a:pt x="94241" y="199556"/>
                  <a:pt x="106978" y="199556"/>
                </a:cubicBezTo>
                <a:cubicBezTo>
                  <a:pt x="116041" y="199556"/>
                  <a:pt x="125104" y="197841"/>
                  <a:pt x="133922" y="195882"/>
                </a:cubicBezTo>
                <a:cubicBezTo>
                  <a:pt x="143474" y="192942"/>
                  <a:pt x="150822" y="189269"/>
                  <a:pt x="158906" y="184370"/>
                </a:cubicBezTo>
                <a:lnTo>
                  <a:pt x="167968" y="178737"/>
                </a:lnTo>
                <a:lnTo>
                  <a:pt x="243900" y="255399"/>
                </a:lnTo>
                <a:cubicBezTo>
                  <a:pt x="245615" y="257359"/>
                  <a:pt x="248064" y="257849"/>
                  <a:pt x="250513" y="257849"/>
                </a:cubicBezTo>
                <a:cubicBezTo>
                  <a:pt x="252473" y="257849"/>
                  <a:pt x="254922" y="257359"/>
                  <a:pt x="256637" y="255399"/>
                </a:cubicBezTo>
                <a:cubicBezTo>
                  <a:pt x="258352" y="253685"/>
                  <a:pt x="259086" y="252460"/>
                  <a:pt x="259086" y="250011"/>
                </a:cubicBezTo>
                <a:cubicBezTo>
                  <a:pt x="259086" y="247072"/>
                  <a:pt x="258352" y="245112"/>
                  <a:pt x="256637" y="243398"/>
                </a:cubicBezTo>
                <a:cubicBezTo>
                  <a:pt x="255902" y="242663"/>
                  <a:pt x="187319" y="174573"/>
                  <a:pt x="179236" y="166000"/>
                </a:cubicBezTo>
                <a:lnTo>
                  <a:pt x="184869" y="158652"/>
                </a:lnTo>
                <a:cubicBezTo>
                  <a:pt x="197606" y="139058"/>
                  <a:pt x="202505" y="117994"/>
                  <a:pt x="200056" y="97175"/>
                </a:cubicBezTo>
                <a:cubicBezTo>
                  <a:pt x="198341" y="75377"/>
                  <a:pt x="189033" y="55048"/>
                  <a:pt x="173357" y="38882"/>
                </a:cubicBezTo>
                <a:cubicBezTo>
                  <a:pt x="164784" y="30800"/>
                  <a:pt x="154007" y="23207"/>
                  <a:pt x="142739" y="18308"/>
                </a:cubicBezTo>
                <a:cubicBezTo>
                  <a:pt x="131717" y="13900"/>
                  <a:pt x="119470" y="11450"/>
                  <a:pt x="106978" y="11450"/>
                </a:cubicBezTo>
                <a:lnTo>
                  <a:pt x="106978" y="11450"/>
                </a:lnTo>
                <a:close/>
                <a:moveTo>
                  <a:pt x="66073" y="7532"/>
                </a:moveTo>
                <a:lnTo>
                  <a:pt x="66073" y="7532"/>
                </a:lnTo>
                <a:cubicBezTo>
                  <a:pt x="78810" y="3368"/>
                  <a:pt x="92771" y="184"/>
                  <a:pt x="106978" y="184"/>
                </a:cubicBezTo>
                <a:cubicBezTo>
                  <a:pt x="120940" y="184"/>
                  <a:pt x="134901" y="3368"/>
                  <a:pt x="146658" y="7532"/>
                </a:cubicBezTo>
                <a:cubicBezTo>
                  <a:pt x="159885" y="13165"/>
                  <a:pt x="171642" y="21492"/>
                  <a:pt x="181440" y="30800"/>
                </a:cubicBezTo>
                <a:cubicBezTo>
                  <a:pt x="199076" y="48924"/>
                  <a:pt x="209608" y="71458"/>
                  <a:pt x="211323" y="95461"/>
                </a:cubicBezTo>
                <a:cubicBezTo>
                  <a:pt x="213772" y="119709"/>
                  <a:pt x="208139" y="143712"/>
                  <a:pt x="194177" y="163796"/>
                </a:cubicBezTo>
                <a:lnTo>
                  <a:pt x="264720" y="234335"/>
                </a:lnTo>
                <a:cubicBezTo>
                  <a:pt x="268884" y="238499"/>
                  <a:pt x="271333" y="244133"/>
                  <a:pt x="271333" y="250011"/>
                </a:cubicBezTo>
                <a:cubicBezTo>
                  <a:pt x="271333" y="254420"/>
                  <a:pt x="268884" y="259318"/>
                  <a:pt x="264720" y="263482"/>
                </a:cubicBezTo>
                <a:cubicBezTo>
                  <a:pt x="260556" y="267646"/>
                  <a:pt x="255657" y="270095"/>
                  <a:pt x="250269" y="270095"/>
                </a:cubicBezTo>
                <a:cubicBezTo>
                  <a:pt x="244145" y="270095"/>
                  <a:pt x="239491" y="267646"/>
                  <a:pt x="236307" y="263482"/>
                </a:cubicBezTo>
                <a:lnTo>
                  <a:pt x="165764" y="194167"/>
                </a:lnTo>
                <a:cubicBezTo>
                  <a:pt x="156211" y="199556"/>
                  <a:pt x="146414" y="203719"/>
                  <a:pt x="137596" y="206903"/>
                </a:cubicBezTo>
                <a:cubicBezTo>
                  <a:pt x="127308" y="210087"/>
                  <a:pt x="116776" y="211802"/>
                  <a:pt x="106733" y="211802"/>
                </a:cubicBezTo>
                <a:cubicBezTo>
                  <a:pt x="92282" y="211802"/>
                  <a:pt x="78565" y="209353"/>
                  <a:pt x="65828" y="203719"/>
                </a:cubicBezTo>
                <a:cubicBezTo>
                  <a:pt x="52601" y="198086"/>
                  <a:pt x="41579" y="190983"/>
                  <a:pt x="31781" y="181186"/>
                </a:cubicBezTo>
                <a:cubicBezTo>
                  <a:pt x="21494" y="170654"/>
                  <a:pt x="14145" y="159142"/>
                  <a:pt x="9247" y="146406"/>
                </a:cubicBezTo>
                <a:cubicBezTo>
                  <a:pt x="3613" y="133670"/>
                  <a:pt x="184" y="119709"/>
                  <a:pt x="184" y="105748"/>
                </a:cubicBezTo>
                <a:cubicBezTo>
                  <a:pt x="184" y="92277"/>
                  <a:pt x="3368" y="77826"/>
                  <a:pt x="9247" y="65580"/>
                </a:cubicBezTo>
                <a:cubicBezTo>
                  <a:pt x="18554" y="40597"/>
                  <a:pt x="41334" y="18063"/>
                  <a:pt x="65828" y="7287"/>
                </a:cubicBezTo>
                <a:lnTo>
                  <a:pt x="65828" y="7287"/>
                </a:lnTo>
                <a:close/>
                <a:moveTo>
                  <a:pt x="159150" y="53823"/>
                </a:moveTo>
                <a:cubicBezTo>
                  <a:pt x="173602" y="69009"/>
                  <a:pt x="180950" y="87378"/>
                  <a:pt x="180950" y="105748"/>
                </a:cubicBezTo>
                <a:cubicBezTo>
                  <a:pt x="180950" y="125342"/>
                  <a:pt x="173602" y="143957"/>
                  <a:pt x="159150" y="158652"/>
                </a:cubicBezTo>
                <a:cubicBezTo>
                  <a:pt x="151802" y="165266"/>
                  <a:pt x="144454" y="170654"/>
                  <a:pt x="135881" y="173838"/>
                </a:cubicBezTo>
                <a:cubicBezTo>
                  <a:pt x="126083" y="178002"/>
                  <a:pt x="116286" y="179471"/>
                  <a:pt x="107223" y="179471"/>
                </a:cubicBezTo>
                <a:cubicBezTo>
                  <a:pt x="96935" y="179471"/>
                  <a:pt x="87138" y="177757"/>
                  <a:pt x="79055" y="173838"/>
                </a:cubicBezTo>
                <a:cubicBezTo>
                  <a:pt x="70482" y="170654"/>
                  <a:pt x="61419" y="165266"/>
                  <a:pt x="54071" y="158652"/>
                </a:cubicBezTo>
                <a:cubicBezTo>
                  <a:pt x="48682" y="151305"/>
                  <a:pt x="43048" y="142977"/>
                  <a:pt x="38884" y="133670"/>
                </a:cubicBezTo>
                <a:cubicBezTo>
                  <a:pt x="34720" y="125587"/>
                  <a:pt x="33251" y="115545"/>
                  <a:pt x="33251" y="105748"/>
                </a:cubicBezTo>
                <a:cubicBezTo>
                  <a:pt x="33251" y="96441"/>
                  <a:pt x="34965" y="86399"/>
                  <a:pt x="38884" y="77826"/>
                </a:cubicBezTo>
                <a:cubicBezTo>
                  <a:pt x="43048" y="68764"/>
                  <a:pt x="48682" y="60681"/>
                  <a:pt x="54071" y="53578"/>
                </a:cubicBezTo>
                <a:cubicBezTo>
                  <a:pt x="61419" y="46230"/>
                  <a:pt x="70482" y="40352"/>
                  <a:pt x="79055" y="37168"/>
                </a:cubicBezTo>
                <a:cubicBezTo>
                  <a:pt x="87138" y="33984"/>
                  <a:pt x="97180" y="32269"/>
                  <a:pt x="107223" y="32269"/>
                </a:cubicBezTo>
                <a:cubicBezTo>
                  <a:pt x="116286" y="32269"/>
                  <a:pt x="126083" y="33984"/>
                  <a:pt x="135881" y="37168"/>
                </a:cubicBezTo>
                <a:cubicBezTo>
                  <a:pt x="144454" y="40352"/>
                  <a:pt x="151802" y="46230"/>
                  <a:pt x="159150" y="53578"/>
                </a:cubicBezTo>
                <a:lnTo>
                  <a:pt x="159150" y="535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E79FC00-3CF6-44A5-9393-293A5CBE6D4E}"/>
              </a:ext>
            </a:extLst>
          </p:cNvPr>
          <p:cNvSpPr/>
          <p:nvPr/>
        </p:nvSpPr>
        <p:spPr>
          <a:xfrm>
            <a:off x="4137626" y="2787772"/>
            <a:ext cx="328388" cy="287177"/>
          </a:xfrm>
          <a:custGeom>
            <a:avLst/>
            <a:gdLst>
              <a:gd name="connsiteX0" fmla="*/ 159885 w 271394"/>
              <a:gd name="connsiteY0" fmla="*/ 2049 h 237335"/>
              <a:gd name="connsiteX1" fmla="*/ 165519 w 271394"/>
              <a:gd name="connsiteY1" fmla="*/ 335 h 237335"/>
              <a:gd name="connsiteX2" fmla="*/ 169683 w 271394"/>
              <a:gd name="connsiteY2" fmla="*/ 5968 h 237335"/>
              <a:gd name="connsiteX3" fmla="*/ 169683 w 271394"/>
              <a:gd name="connsiteY3" fmla="*/ 79202 h 237335"/>
              <a:gd name="connsiteX4" fmla="*/ 227734 w 271394"/>
              <a:gd name="connsiteY4" fmla="*/ 102470 h 237335"/>
              <a:gd name="connsiteX5" fmla="*/ 260556 w 271394"/>
              <a:gd name="connsiteY5" fmla="*/ 150721 h 237335"/>
              <a:gd name="connsiteX6" fmla="*/ 271333 w 271394"/>
              <a:gd name="connsiteY6" fmla="*/ 212688 h 237335"/>
              <a:gd name="connsiteX7" fmla="*/ 271333 w 271394"/>
              <a:gd name="connsiteY7" fmla="*/ 221260 h 237335"/>
              <a:gd name="connsiteX8" fmla="*/ 264230 w 271394"/>
              <a:gd name="connsiteY8" fmla="*/ 225914 h 237335"/>
              <a:gd name="connsiteX9" fmla="*/ 259821 w 271394"/>
              <a:gd name="connsiteY9" fmla="*/ 221015 h 237335"/>
              <a:gd name="connsiteX10" fmla="*/ 230673 w 271394"/>
              <a:gd name="connsiteY10" fmla="*/ 180602 h 237335"/>
              <a:gd name="connsiteX11" fmla="*/ 169683 w 271394"/>
              <a:gd name="connsiteY11" fmla="*/ 158804 h 237335"/>
              <a:gd name="connsiteX12" fmla="*/ 169683 w 271394"/>
              <a:gd name="connsiteY12" fmla="*/ 231547 h 237335"/>
              <a:gd name="connsiteX13" fmla="*/ 163314 w 271394"/>
              <a:gd name="connsiteY13" fmla="*/ 237181 h 237335"/>
              <a:gd name="connsiteX14" fmla="*/ 158171 w 271394"/>
              <a:gd name="connsiteY14" fmla="*/ 233752 h 237335"/>
              <a:gd name="connsiteX15" fmla="*/ 47212 w 271394"/>
              <a:gd name="connsiteY15" fmla="*/ 122799 h 237335"/>
              <a:gd name="connsiteX16" fmla="*/ 46967 w 271394"/>
              <a:gd name="connsiteY16" fmla="*/ 114472 h 237335"/>
              <a:gd name="connsiteX17" fmla="*/ 159640 w 271394"/>
              <a:gd name="connsiteY17" fmla="*/ 1804 h 237335"/>
              <a:gd name="connsiteX18" fmla="*/ 114816 w 271394"/>
              <a:gd name="connsiteY18" fmla="*/ 2049 h 237335"/>
              <a:gd name="connsiteX19" fmla="*/ 123144 w 271394"/>
              <a:gd name="connsiteY19" fmla="*/ 2294 h 237335"/>
              <a:gd name="connsiteX20" fmla="*/ 122654 w 271394"/>
              <a:gd name="connsiteY20" fmla="*/ 9887 h 237335"/>
              <a:gd name="connsiteX21" fmla="*/ 13900 w 271394"/>
              <a:gd name="connsiteY21" fmla="*/ 118635 h 237335"/>
              <a:gd name="connsiteX22" fmla="*/ 122654 w 271394"/>
              <a:gd name="connsiteY22" fmla="*/ 227384 h 237335"/>
              <a:gd name="connsiteX23" fmla="*/ 124124 w 271394"/>
              <a:gd name="connsiteY23" fmla="*/ 233507 h 237335"/>
              <a:gd name="connsiteX24" fmla="*/ 117755 w 271394"/>
              <a:gd name="connsiteY24" fmla="*/ 237181 h 237335"/>
              <a:gd name="connsiteX25" fmla="*/ 113102 w 271394"/>
              <a:gd name="connsiteY25" fmla="*/ 233997 h 237335"/>
              <a:gd name="connsiteX26" fmla="*/ 2143 w 271394"/>
              <a:gd name="connsiteY26" fmla="*/ 123044 h 237335"/>
              <a:gd name="connsiteX27" fmla="*/ 184 w 271394"/>
              <a:gd name="connsiteY27" fmla="*/ 119615 h 237335"/>
              <a:gd name="connsiteX28" fmla="*/ 184 w 271394"/>
              <a:gd name="connsiteY28" fmla="*/ 117901 h 237335"/>
              <a:gd name="connsiteX29" fmla="*/ 1898 w 271394"/>
              <a:gd name="connsiteY29" fmla="*/ 114716 h 237335"/>
              <a:gd name="connsiteX30" fmla="*/ 114571 w 271394"/>
              <a:gd name="connsiteY30" fmla="*/ 2049 h 237335"/>
              <a:gd name="connsiteX31" fmla="*/ 59214 w 271394"/>
              <a:gd name="connsiteY31" fmla="*/ 118880 h 237335"/>
              <a:gd name="connsiteX32" fmla="*/ 158416 w 271394"/>
              <a:gd name="connsiteY32" fmla="*/ 218076 h 237335"/>
              <a:gd name="connsiteX33" fmla="*/ 158416 w 271394"/>
              <a:gd name="connsiteY33" fmla="*/ 152680 h 237335"/>
              <a:gd name="connsiteX34" fmla="*/ 162825 w 271394"/>
              <a:gd name="connsiteY34" fmla="*/ 147047 h 237335"/>
              <a:gd name="connsiteX35" fmla="*/ 170173 w 271394"/>
              <a:gd name="connsiteY35" fmla="*/ 147537 h 237335"/>
              <a:gd name="connsiteX36" fmla="*/ 213772 w 271394"/>
              <a:gd name="connsiteY36" fmla="*/ 158314 h 237335"/>
              <a:gd name="connsiteX37" fmla="*/ 258352 w 271394"/>
              <a:gd name="connsiteY37" fmla="*/ 192604 h 237335"/>
              <a:gd name="connsiteX38" fmla="*/ 250024 w 271394"/>
              <a:gd name="connsiteY38" fmla="*/ 155620 h 237335"/>
              <a:gd name="connsiteX39" fmla="*/ 220876 w 271394"/>
              <a:gd name="connsiteY39" fmla="*/ 111532 h 237335"/>
              <a:gd name="connsiteX40" fmla="*/ 168948 w 271394"/>
              <a:gd name="connsiteY40" fmla="*/ 90958 h 237335"/>
              <a:gd name="connsiteX41" fmla="*/ 161110 w 271394"/>
              <a:gd name="connsiteY41" fmla="*/ 89734 h 237335"/>
              <a:gd name="connsiteX42" fmla="*/ 158171 w 271394"/>
              <a:gd name="connsiteY42" fmla="*/ 84590 h 237335"/>
              <a:gd name="connsiteX43" fmla="*/ 158171 w 271394"/>
              <a:gd name="connsiteY43" fmla="*/ 19684 h 237335"/>
              <a:gd name="connsiteX44" fmla="*/ 58970 w 271394"/>
              <a:gd name="connsiteY44" fmla="*/ 118880 h 23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1394" h="237335">
                <a:moveTo>
                  <a:pt x="159885" y="2049"/>
                </a:moveTo>
                <a:cubicBezTo>
                  <a:pt x="161355" y="580"/>
                  <a:pt x="163559" y="-155"/>
                  <a:pt x="165519" y="335"/>
                </a:cubicBezTo>
                <a:cubicBezTo>
                  <a:pt x="167968" y="1070"/>
                  <a:pt x="169928" y="3274"/>
                  <a:pt x="169683" y="5968"/>
                </a:cubicBezTo>
                <a:cubicBezTo>
                  <a:pt x="169683" y="30461"/>
                  <a:pt x="169683" y="54954"/>
                  <a:pt x="169683" y="79202"/>
                </a:cubicBezTo>
                <a:cubicBezTo>
                  <a:pt x="190748" y="80671"/>
                  <a:pt x="211568" y="88754"/>
                  <a:pt x="227734" y="102470"/>
                </a:cubicBezTo>
                <a:cubicBezTo>
                  <a:pt x="242920" y="114961"/>
                  <a:pt x="253698" y="132351"/>
                  <a:pt x="260556" y="150721"/>
                </a:cubicBezTo>
                <a:cubicBezTo>
                  <a:pt x="267904" y="170560"/>
                  <a:pt x="270599" y="191624"/>
                  <a:pt x="271333" y="212688"/>
                </a:cubicBezTo>
                <a:lnTo>
                  <a:pt x="271333" y="221260"/>
                </a:lnTo>
                <a:cubicBezTo>
                  <a:pt x="270844" y="224444"/>
                  <a:pt x="267414" y="226649"/>
                  <a:pt x="264230" y="225914"/>
                </a:cubicBezTo>
                <a:cubicBezTo>
                  <a:pt x="261781" y="225424"/>
                  <a:pt x="260311" y="223220"/>
                  <a:pt x="259821" y="221015"/>
                </a:cubicBezTo>
                <a:cubicBezTo>
                  <a:pt x="254922" y="204850"/>
                  <a:pt x="244390" y="190399"/>
                  <a:pt x="230673" y="180602"/>
                </a:cubicBezTo>
                <a:cubicBezTo>
                  <a:pt x="212793" y="167621"/>
                  <a:pt x="191238" y="161253"/>
                  <a:pt x="169683" y="158804"/>
                </a:cubicBezTo>
                <a:cubicBezTo>
                  <a:pt x="169683" y="183052"/>
                  <a:pt x="169683" y="207299"/>
                  <a:pt x="169683" y="231547"/>
                </a:cubicBezTo>
                <a:cubicBezTo>
                  <a:pt x="169928" y="234976"/>
                  <a:pt x="166744" y="237916"/>
                  <a:pt x="163314" y="237181"/>
                </a:cubicBezTo>
                <a:cubicBezTo>
                  <a:pt x="161110" y="236936"/>
                  <a:pt x="159640" y="235221"/>
                  <a:pt x="158171" y="233752"/>
                </a:cubicBezTo>
                <a:cubicBezTo>
                  <a:pt x="121185" y="196768"/>
                  <a:pt x="84198" y="159783"/>
                  <a:pt x="47212" y="122799"/>
                </a:cubicBezTo>
                <a:cubicBezTo>
                  <a:pt x="44763" y="120840"/>
                  <a:pt x="44518" y="116676"/>
                  <a:pt x="46967" y="114472"/>
                </a:cubicBezTo>
                <a:cubicBezTo>
                  <a:pt x="84443" y="76997"/>
                  <a:pt x="122164" y="39278"/>
                  <a:pt x="159640" y="1804"/>
                </a:cubicBezTo>
                <a:close/>
                <a:moveTo>
                  <a:pt x="114816" y="2049"/>
                </a:moveTo>
                <a:cubicBezTo>
                  <a:pt x="117021" y="-400"/>
                  <a:pt x="121185" y="-155"/>
                  <a:pt x="123144" y="2294"/>
                </a:cubicBezTo>
                <a:cubicBezTo>
                  <a:pt x="125104" y="4499"/>
                  <a:pt x="124859" y="7928"/>
                  <a:pt x="122654" y="9887"/>
                </a:cubicBezTo>
                <a:cubicBezTo>
                  <a:pt x="86403" y="46136"/>
                  <a:pt x="50152" y="82386"/>
                  <a:pt x="13900" y="118635"/>
                </a:cubicBezTo>
                <a:cubicBezTo>
                  <a:pt x="50152" y="154885"/>
                  <a:pt x="86403" y="191134"/>
                  <a:pt x="122654" y="227384"/>
                </a:cubicBezTo>
                <a:cubicBezTo>
                  <a:pt x="124369" y="228853"/>
                  <a:pt x="124859" y="231302"/>
                  <a:pt x="124124" y="233507"/>
                </a:cubicBezTo>
                <a:cubicBezTo>
                  <a:pt x="123144" y="235956"/>
                  <a:pt x="120450" y="237671"/>
                  <a:pt x="117755" y="237181"/>
                </a:cubicBezTo>
                <a:cubicBezTo>
                  <a:pt x="115796" y="236936"/>
                  <a:pt x="114326" y="235221"/>
                  <a:pt x="113102" y="233997"/>
                </a:cubicBezTo>
                <a:cubicBezTo>
                  <a:pt x="76115" y="197012"/>
                  <a:pt x="39129" y="160028"/>
                  <a:pt x="2143" y="123044"/>
                </a:cubicBezTo>
                <a:cubicBezTo>
                  <a:pt x="1163" y="122064"/>
                  <a:pt x="429" y="120840"/>
                  <a:pt x="184" y="119615"/>
                </a:cubicBezTo>
                <a:lnTo>
                  <a:pt x="184" y="117901"/>
                </a:lnTo>
                <a:cubicBezTo>
                  <a:pt x="429" y="116676"/>
                  <a:pt x="919" y="115451"/>
                  <a:pt x="1898" y="114716"/>
                </a:cubicBezTo>
                <a:cubicBezTo>
                  <a:pt x="39374" y="77242"/>
                  <a:pt x="77095" y="39523"/>
                  <a:pt x="114571" y="2049"/>
                </a:cubicBezTo>
                <a:close/>
                <a:moveTo>
                  <a:pt x="59214" y="118880"/>
                </a:moveTo>
                <a:cubicBezTo>
                  <a:pt x="92282" y="151946"/>
                  <a:pt x="125349" y="185011"/>
                  <a:pt x="158416" y="218076"/>
                </a:cubicBezTo>
                <a:cubicBezTo>
                  <a:pt x="158416" y="196278"/>
                  <a:pt x="158416" y="174479"/>
                  <a:pt x="158416" y="152680"/>
                </a:cubicBezTo>
                <a:cubicBezTo>
                  <a:pt x="158416" y="149986"/>
                  <a:pt x="160375" y="147537"/>
                  <a:pt x="162825" y="147047"/>
                </a:cubicBezTo>
                <a:cubicBezTo>
                  <a:pt x="165274" y="147047"/>
                  <a:pt x="167723" y="147292"/>
                  <a:pt x="170173" y="147537"/>
                </a:cubicBezTo>
                <a:cubicBezTo>
                  <a:pt x="185114" y="149006"/>
                  <a:pt x="199811" y="152680"/>
                  <a:pt x="213772" y="158314"/>
                </a:cubicBezTo>
                <a:cubicBezTo>
                  <a:pt x="231408" y="165417"/>
                  <a:pt x="247329" y="176928"/>
                  <a:pt x="258352" y="192604"/>
                </a:cubicBezTo>
                <a:cubicBezTo>
                  <a:pt x="256882" y="180112"/>
                  <a:pt x="254433" y="167621"/>
                  <a:pt x="250024" y="155620"/>
                </a:cubicBezTo>
                <a:cubicBezTo>
                  <a:pt x="244145" y="138719"/>
                  <a:pt x="234592" y="123044"/>
                  <a:pt x="220876" y="111532"/>
                </a:cubicBezTo>
                <a:cubicBezTo>
                  <a:pt x="206424" y="99286"/>
                  <a:pt x="187809" y="91938"/>
                  <a:pt x="168948" y="90958"/>
                </a:cubicBezTo>
                <a:cubicBezTo>
                  <a:pt x="166254" y="90713"/>
                  <a:pt x="163559" y="91203"/>
                  <a:pt x="161110" y="89734"/>
                </a:cubicBezTo>
                <a:cubicBezTo>
                  <a:pt x="159395" y="88509"/>
                  <a:pt x="157926" y="86795"/>
                  <a:pt x="158171" y="84590"/>
                </a:cubicBezTo>
                <a:cubicBezTo>
                  <a:pt x="158171" y="63037"/>
                  <a:pt x="158171" y="41238"/>
                  <a:pt x="158171" y="19684"/>
                </a:cubicBezTo>
                <a:cubicBezTo>
                  <a:pt x="125104" y="52750"/>
                  <a:pt x="92037" y="85815"/>
                  <a:pt x="58970" y="11888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105356E-8650-469D-AF59-B10BBFDF905F}"/>
              </a:ext>
            </a:extLst>
          </p:cNvPr>
          <p:cNvSpPr/>
          <p:nvPr/>
        </p:nvSpPr>
        <p:spPr>
          <a:xfrm>
            <a:off x="3590067" y="2747028"/>
            <a:ext cx="299935" cy="327482"/>
          </a:xfrm>
          <a:custGeom>
            <a:avLst/>
            <a:gdLst>
              <a:gd name="connsiteX0" fmla="*/ 145311 w 247880"/>
              <a:gd name="connsiteY0" fmla="*/ 55561 h 270646"/>
              <a:gd name="connsiteX1" fmla="*/ 142372 w 247880"/>
              <a:gd name="connsiteY1" fmla="*/ 31313 h 270646"/>
              <a:gd name="connsiteX2" fmla="*/ 157068 w 247880"/>
              <a:gd name="connsiteY2" fmla="*/ 8045 h 270646"/>
              <a:gd name="connsiteX3" fmla="*/ 175929 w 247880"/>
              <a:gd name="connsiteY3" fmla="*/ 452 h 270646"/>
              <a:gd name="connsiteX4" fmla="*/ 199933 w 247880"/>
              <a:gd name="connsiteY4" fmla="*/ 5351 h 270646"/>
              <a:gd name="connsiteX5" fmla="*/ 214630 w 247880"/>
              <a:gd name="connsiteY5" fmla="*/ 20292 h 270646"/>
              <a:gd name="connsiteX6" fmla="*/ 219039 w 247880"/>
              <a:gd name="connsiteY6" fmla="*/ 45029 h 270646"/>
              <a:gd name="connsiteX7" fmla="*/ 210466 w 247880"/>
              <a:gd name="connsiteY7" fmla="*/ 64134 h 270646"/>
              <a:gd name="connsiteX8" fmla="*/ 191115 w 247880"/>
              <a:gd name="connsiteY8" fmla="*/ 76625 h 270646"/>
              <a:gd name="connsiteX9" fmla="*/ 168826 w 247880"/>
              <a:gd name="connsiteY9" fmla="*/ 76380 h 270646"/>
              <a:gd name="connsiteX10" fmla="*/ 177643 w 247880"/>
              <a:gd name="connsiteY10" fmla="*/ 83973 h 270646"/>
              <a:gd name="connsiteX11" fmla="*/ 188911 w 247880"/>
              <a:gd name="connsiteY11" fmla="*/ 93770 h 270646"/>
              <a:gd name="connsiteX12" fmla="*/ 212180 w 247880"/>
              <a:gd name="connsiteY12" fmla="*/ 67318 h 270646"/>
              <a:gd name="connsiteX13" fmla="*/ 223692 w 247880"/>
              <a:gd name="connsiteY13" fmla="*/ 60705 h 270646"/>
              <a:gd name="connsiteX14" fmla="*/ 236919 w 247880"/>
              <a:gd name="connsiteY14" fmla="*/ 62664 h 270646"/>
              <a:gd name="connsiteX15" fmla="*/ 246962 w 247880"/>
              <a:gd name="connsiteY15" fmla="*/ 74666 h 270646"/>
              <a:gd name="connsiteX16" fmla="*/ 242798 w 247880"/>
              <a:gd name="connsiteY16" fmla="*/ 94015 h 270646"/>
              <a:gd name="connsiteX17" fmla="*/ 208751 w 247880"/>
              <a:gd name="connsiteY17" fmla="*/ 132959 h 270646"/>
              <a:gd name="connsiteX18" fmla="*/ 205322 w 247880"/>
              <a:gd name="connsiteY18" fmla="*/ 136878 h 270646"/>
              <a:gd name="connsiteX19" fmla="*/ 205322 w 247880"/>
              <a:gd name="connsiteY19" fmla="*/ 136878 h 270646"/>
              <a:gd name="connsiteX20" fmla="*/ 205322 w 247880"/>
              <a:gd name="connsiteY20" fmla="*/ 136878 h 270646"/>
              <a:gd name="connsiteX21" fmla="*/ 191115 w 247880"/>
              <a:gd name="connsiteY21" fmla="*/ 142511 h 270646"/>
              <a:gd name="connsiteX22" fmla="*/ 178623 w 247880"/>
              <a:gd name="connsiteY22" fmla="*/ 138102 h 270646"/>
              <a:gd name="connsiteX23" fmla="*/ 178378 w 247880"/>
              <a:gd name="connsiteY23" fmla="*/ 137857 h 270646"/>
              <a:gd name="connsiteX24" fmla="*/ 178133 w 247880"/>
              <a:gd name="connsiteY24" fmla="*/ 137612 h 270646"/>
              <a:gd name="connsiteX25" fmla="*/ 160008 w 247880"/>
              <a:gd name="connsiteY25" fmla="*/ 121692 h 270646"/>
              <a:gd name="connsiteX26" fmla="*/ 139678 w 247880"/>
              <a:gd name="connsiteY26" fmla="*/ 149124 h 270646"/>
              <a:gd name="connsiteX27" fmla="*/ 149230 w 247880"/>
              <a:gd name="connsiteY27" fmla="*/ 156227 h 270646"/>
              <a:gd name="connsiteX28" fmla="*/ 152415 w 247880"/>
              <a:gd name="connsiteY28" fmla="*/ 158921 h 270646"/>
              <a:gd name="connsiteX29" fmla="*/ 152415 w 247880"/>
              <a:gd name="connsiteY29" fmla="*/ 158921 h 270646"/>
              <a:gd name="connsiteX30" fmla="*/ 159763 w 247880"/>
              <a:gd name="connsiteY30" fmla="*/ 174352 h 270646"/>
              <a:gd name="connsiteX31" fmla="*/ 155599 w 247880"/>
              <a:gd name="connsiteY31" fmla="*/ 189047 h 270646"/>
              <a:gd name="connsiteX32" fmla="*/ 117633 w 247880"/>
              <a:gd name="connsiteY32" fmla="*/ 239993 h 270646"/>
              <a:gd name="connsiteX33" fmla="*/ 117633 w 247880"/>
              <a:gd name="connsiteY33" fmla="*/ 240237 h 270646"/>
              <a:gd name="connsiteX34" fmla="*/ 100732 w 247880"/>
              <a:gd name="connsiteY34" fmla="*/ 248810 h 270646"/>
              <a:gd name="connsiteX35" fmla="*/ 84076 w 247880"/>
              <a:gd name="connsiteY35" fmla="*/ 241952 h 270646"/>
              <a:gd name="connsiteX36" fmla="*/ 84076 w 247880"/>
              <a:gd name="connsiteY36" fmla="*/ 241952 h 270646"/>
              <a:gd name="connsiteX37" fmla="*/ 79422 w 247880"/>
              <a:gd name="connsiteY37" fmla="*/ 218194 h 270646"/>
              <a:gd name="connsiteX38" fmla="*/ 79422 w 247880"/>
              <a:gd name="connsiteY38" fmla="*/ 218194 h 270646"/>
              <a:gd name="connsiteX39" fmla="*/ 84566 w 247880"/>
              <a:gd name="connsiteY39" fmla="*/ 210111 h 270646"/>
              <a:gd name="connsiteX40" fmla="*/ 97058 w 247880"/>
              <a:gd name="connsiteY40" fmla="*/ 193211 h 270646"/>
              <a:gd name="connsiteX41" fmla="*/ 106611 w 247880"/>
              <a:gd name="connsiteY41" fmla="*/ 180230 h 270646"/>
              <a:gd name="connsiteX42" fmla="*/ 103181 w 247880"/>
              <a:gd name="connsiteY42" fmla="*/ 177781 h 270646"/>
              <a:gd name="connsiteX43" fmla="*/ 40721 w 247880"/>
              <a:gd name="connsiteY43" fmla="*/ 261791 h 270646"/>
              <a:gd name="connsiteX44" fmla="*/ 24310 w 247880"/>
              <a:gd name="connsiteY44" fmla="*/ 270609 h 270646"/>
              <a:gd name="connsiteX45" fmla="*/ 23821 w 247880"/>
              <a:gd name="connsiteY45" fmla="*/ 270609 h 270646"/>
              <a:gd name="connsiteX46" fmla="*/ 21616 w 247880"/>
              <a:gd name="connsiteY46" fmla="*/ 270609 h 270646"/>
              <a:gd name="connsiteX47" fmla="*/ 21371 w 247880"/>
              <a:gd name="connsiteY47" fmla="*/ 270609 h 270646"/>
              <a:gd name="connsiteX48" fmla="*/ 3490 w 247880"/>
              <a:gd name="connsiteY48" fmla="*/ 259832 h 270646"/>
              <a:gd name="connsiteX49" fmla="*/ 3490 w 247880"/>
              <a:gd name="connsiteY49" fmla="*/ 259832 h 270646"/>
              <a:gd name="connsiteX50" fmla="*/ 3490 w 247880"/>
              <a:gd name="connsiteY50" fmla="*/ 236564 h 270646"/>
              <a:gd name="connsiteX51" fmla="*/ 7654 w 247880"/>
              <a:gd name="connsiteY51" fmla="*/ 230930 h 270646"/>
              <a:gd name="connsiteX52" fmla="*/ 89710 w 247880"/>
              <a:gd name="connsiteY52" fmla="*/ 120957 h 270646"/>
              <a:gd name="connsiteX53" fmla="*/ 117143 w 247880"/>
              <a:gd name="connsiteY53" fmla="*/ 83973 h 270646"/>
              <a:gd name="connsiteX54" fmla="*/ 110775 w 247880"/>
              <a:gd name="connsiteY54" fmla="*/ 78340 h 270646"/>
              <a:gd name="connsiteX55" fmla="*/ 89220 w 247880"/>
              <a:gd name="connsiteY55" fmla="*/ 102833 h 270646"/>
              <a:gd name="connsiteX56" fmla="*/ 84566 w 247880"/>
              <a:gd name="connsiteY56" fmla="*/ 107486 h 270646"/>
              <a:gd name="connsiteX57" fmla="*/ 84566 w 247880"/>
              <a:gd name="connsiteY57" fmla="*/ 107486 h 270646"/>
              <a:gd name="connsiteX58" fmla="*/ 67175 w 247880"/>
              <a:gd name="connsiteY58" fmla="*/ 111160 h 270646"/>
              <a:gd name="connsiteX59" fmla="*/ 54683 w 247880"/>
              <a:gd name="connsiteY59" fmla="*/ 102343 h 270646"/>
              <a:gd name="connsiteX60" fmla="*/ 51744 w 247880"/>
              <a:gd name="connsiteY60" fmla="*/ 91811 h 270646"/>
              <a:gd name="connsiteX61" fmla="*/ 56888 w 247880"/>
              <a:gd name="connsiteY61" fmla="*/ 78340 h 270646"/>
              <a:gd name="connsiteX62" fmla="*/ 91179 w 247880"/>
              <a:gd name="connsiteY62" fmla="*/ 39151 h 270646"/>
              <a:gd name="connsiteX63" fmla="*/ 94119 w 247880"/>
              <a:gd name="connsiteY63" fmla="*/ 35722 h 270646"/>
              <a:gd name="connsiteX64" fmla="*/ 106121 w 247880"/>
              <a:gd name="connsiteY64" fmla="*/ 29844 h 270646"/>
              <a:gd name="connsiteX65" fmla="*/ 121307 w 247880"/>
              <a:gd name="connsiteY65" fmla="*/ 34008 h 270646"/>
              <a:gd name="connsiteX66" fmla="*/ 124246 w 247880"/>
              <a:gd name="connsiteY66" fmla="*/ 36457 h 270646"/>
              <a:gd name="connsiteX67" fmla="*/ 145556 w 247880"/>
              <a:gd name="connsiteY67" fmla="*/ 55316 h 270646"/>
              <a:gd name="connsiteX68" fmla="*/ 184502 w 247880"/>
              <a:gd name="connsiteY68" fmla="*/ 130265 h 270646"/>
              <a:gd name="connsiteX69" fmla="*/ 190380 w 247880"/>
              <a:gd name="connsiteY69" fmla="*/ 132469 h 270646"/>
              <a:gd name="connsiteX70" fmla="*/ 190625 w 247880"/>
              <a:gd name="connsiteY70" fmla="*/ 132469 h 270646"/>
              <a:gd name="connsiteX71" fmla="*/ 190870 w 247880"/>
              <a:gd name="connsiteY71" fmla="*/ 132469 h 270646"/>
              <a:gd name="connsiteX72" fmla="*/ 197729 w 247880"/>
              <a:gd name="connsiteY72" fmla="*/ 129775 h 270646"/>
              <a:gd name="connsiteX73" fmla="*/ 200913 w 247880"/>
              <a:gd name="connsiteY73" fmla="*/ 126101 h 270646"/>
              <a:gd name="connsiteX74" fmla="*/ 234960 w 247880"/>
              <a:gd name="connsiteY74" fmla="*/ 87157 h 270646"/>
              <a:gd name="connsiteX75" fmla="*/ 236919 w 247880"/>
              <a:gd name="connsiteY75" fmla="*/ 77850 h 270646"/>
              <a:gd name="connsiteX76" fmla="*/ 232020 w 247880"/>
              <a:gd name="connsiteY76" fmla="*/ 71972 h 270646"/>
              <a:gd name="connsiteX77" fmla="*/ 225407 w 247880"/>
              <a:gd name="connsiteY77" fmla="*/ 70992 h 270646"/>
              <a:gd name="connsiteX78" fmla="*/ 219773 w 247880"/>
              <a:gd name="connsiteY78" fmla="*/ 74421 h 270646"/>
              <a:gd name="connsiteX79" fmla="*/ 193565 w 247880"/>
              <a:gd name="connsiteY79" fmla="*/ 104302 h 270646"/>
              <a:gd name="connsiteX80" fmla="*/ 189891 w 247880"/>
              <a:gd name="connsiteY80" fmla="*/ 108466 h 270646"/>
              <a:gd name="connsiteX81" fmla="*/ 185727 w 247880"/>
              <a:gd name="connsiteY81" fmla="*/ 104792 h 270646"/>
              <a:gd name="connsiteX82" fmla="*/ 170785 w 247880"/>
              <a:gd name="connsiteY82" fmla="*/ 91811 h 270646"/>
              <a:gd name="connsiteX83" fmla="*/ 116898 w 247880"/>
              <a:gd name="connsiteY83" fmla="*/ 44540 h 270646"/>
              <a:gd name="connsiteX84" fmla="*/ 114449 w 247880"/>
              <a:gd name="connsiteY84" fmla="*/ 42335 h 270646"/>
              <a:gd name="connsiteX85" fmla="*/ 107100 w 247880"/>
              <a:gd name="connsiteY85" fmla="*/ 40376 h 270646"/>
              <a:gd name="connsiteX86" fmla="*/ 101222 w 247880"/>
              <a:gd name="connsiteY86" fmla="*/ 43315 h 270646"/>
              <a:gd name="connsiteX87" fmla="*/ 98528 w 247880"/>
              <a:gd name="connsiteY87" fmla="*/ 46499 h 270646"/>
              <a:gd name="connsiteX88" fmla="*/ 64236 w 247880"/>
              <a:gd name="connsiteY88" fmla="*/ 85688 h 270646"/>
              <a:gd name="connsiteX89" fmla="*/ 61786 w 247880"/>
              <a:gd name="connsiteY89" fmla="*/ 92301 h 270646"/>
              <a:gd name="connsiteX90" fmla="*/ 61786 w 247880"/>
              <a:gd name="connsiteY90" fmla="*/ 92301 h 270646"/>
              <a:gd name="connsiteX91" fmla="*/ 61786 w 247880"/>
              <a:gd name="connsiteY91" fmla="*/ 92301 h 270646"/>
              <a:gd name="connsiteX92" fmla="*/ 63256 w 247880"/>
              <a:gd name="connsiteY92" fmla="*/ 97444 h 270646"/>
              <a:gd name="connsiteX93" fmla="*/ 69380 w 247880"/>
              <a:gd name="connsiteY93" fmla="*/ 101853 h 270646"/>
              <a:gd name="connsiteX94" fmla="*/ 77952 w 247880"/>
              <a:gd name="connsiteY94" fmla="*/ 100138 h 270646"/>
              <a:gd name="connsiteX95" fmla="*/ 78197 w 247880"/>
              <a:gd name="connsiteY95" fmla="*/ 100138 h 270646"/>
              <a:gd name="connsiteX96" fmla="*/ 81137 w 247880"/>
              <a:gd name="connsiteY96" fmla="*/ 96954 h 270646"/>
              <a:gd name="connsiteX97" fmla="*/ 105876 w 247880"/>
              <a:gd name="connsiteY97" fmla="*/ 68787 h 270646"/>
              <a:gd name="connsiteX98" fmla="*/ 109550 w 247880"/>
              <a:gd name="connsiteY98" fmla="*/ 64624 h 270646"/>
              <a:gd name="connsiteX99" fmla="*/ 113714 w 247880"/>
              <a:gd name="connsiteY99" fmla="*/ 68053 h 270646"/>
              <a:gd name="connsiteX100" fmla="*/ 127186 w 247880"/>
              <a:gd name="connsiteY100" fmla="*/ 79809 h 270646"/>
              <a:gd name="connsiteX101" fmla="*/ 131105 w 247880"/>
              <a:gd name="connsiteY101" fmla="*/ 83238 h 270646"/>
              <a:gd name="connsiteX102" fmla="*/ 127920 w 247880"/>
              <a:gd name="connsiteY102" fmla="*/ 87402 h 270646"/>
              <a:gd name="connsiteX103" fmla="*/ 97793 w 247880"/>
              <a:gd name="connsiteY103" fmla="*/ 128060 h 270646"/>
              <a:gd name="connsiteX104" fmla="*/ 15737 w 247880"/>
              <a:gd name="connsiteY104" fmla="*/ 238033 h 270646"/>
              <a:gd name="connsiteX105" fmla="*/ 12063 w 247880"/>
              <a:gd name="connsiteY105" fmla="*/ 242932 h 270646"/>
              <a:gd name="connsiteX106" fmla="*/ 12063 w 247880"/>
              <a:gd name="connsiteY106" fmla="*/ 255178 h 270646"/>
              <a:gd name="connsiteX107" fmla="*/ 12063 w 247880"/>
              <a:gd name="connsiteY107" fmla="*/ 255178 h 270646"/>
              <a:gd name="connsiteX108" fmla="*/ 21616 w 247880"/>
              <a:gd name="connsiteY108" fmla="*/ 260811 h 270646"/>
              <a:gd name="connsiteX109" fmla="*/ 23086 w 247880"/>
              <a:gd name="connsiteY109" fmla="*/ 260811 h 270646"/>
              <a:gd name="connsiteX110" fmla="*/ 31904 w 247880"/>
              <a:gd name="connsiteY110" fmla="*/ 256158 h 270646"/>
              <a:gd name="connsiteX111" fmla="*/ 97058 w 247880"/>
              <a:gd name="connsiteY111" fmla="*/ 168473 h 270646"/>
              <a:gd name="connsiteX112" fmla="*/ 100242 w 247880"/>
              <a:gd name="connsiteY112" fmla="*/ 164065 h 270646"/>
              <a:gd name="connsiteX113" fmla="*/ 104651 w 247880"/>
              <a:gd name="connsiteY113" fmla="*/ 167249 h 270646"/>
              <a:gd name="connsiteX114" fmla="*/ 115673 w 247880"/>
              <a:gd name="connsiteY114" fmla="*/ 175331 h 270646"/>
              <a:gd name="connsiteX115" fmla="*/ 120082 w 247880"/>
              <a:gd name="connsiteY115" fmla="*/ 178515 h 270646"/>
              <a:gd name="connsiteX116" fmla="*/ 116898 w 247880"/>
              <a:gd name="connsiteY116" fmla="*/ 182924 h 270646"/>
              <a:gd name="connsiteX117" fmla="*/ 104406 w 247880"/>
              <a:gd name="connsiteY117" fmla="*/ 199824 h 270646"/>
              <a:gd name="connsiteX118" fmla="*/ 91914 w 247880"/>
              <a:gd name="connsiteY118" fmla="*/ 216724 h 270646"/>
              <a:gd name="connsiteX119" fmla="*/ 88240 w 247880"/>
              <a:gd name="connsiteY119" fmla="*/ 222358 h 270646"/>
              <a:gd name="connsiteX120" fmla="*/ 88240 w 247880"/>
              <a:gd name="connsiteY120" fmla="*/ 222603 h 270646"/>
              <a:gd name="connsiteX121" fmla="*/ 90689 w 247880"/>
              <a:gd name="connsiteY121" fmla="*/ 235339 h 270646"/>
              <a:gd name="connsiteX122" fmla="*/ 90689 w 247880"/>
              <a:gd name="connsiteY122" fmla="*/ 235339 h 270646"/>
              <a:gd name="connsiteX123" fmla="*/ 99752 w 247880"/>
              <a:gd name="connsiteY123" fmla="*/ 239013 h 270646"/>
              <a:gd name="connsiteX124" fmla="*/ 108815 w 247880"/>
              <a:gd name="connsiteY124" fmla="*/ 234604 h 270646"/>
              <a:gd name="connsiteX125" fmla="*/ 146781 w 247880"/>
              <a:gd name="connsiteY125" fmla="*/ 183659 h 270646"/>
              <a:gd name="connsiteX126" fmla="*/ 148985 w 247880"/>
              <a:gd name="connsiteY126" fmla="*/ 176066 h 270646"/>
              <a:gd name="connsiteX127" fmla="*/ 144332 w 247880"/>
              <a:gd name="connsiteY127" fmla="*/ 166514 h 270646"/>
              <a:gd name="connsiteX128" fmla="*/ 144332 w 247880"/>
              <a:gd name="connsiteY128" fmla="*/ 166514 h 270646"/>
              <a:gd name="connsiteX129" fmla="*/ 142617 w 247880"/>
              <a:gd name="connsiteY129" fmla="*/ 165289 h 270646"/>
              <a:gd name="connsiteX130" fmla="*/ 129145 w 247880"/>
              <a:gd name="connsiteY130" fmla="*/ 155247 h 270646"/>
              <a:gd name="connsiteX131" fmla="*/ 124736 w 247880"/>
              <a:gd name="connsiteY131" fmla="*/ 151818 h 270646"/>
              <a:gd name="connsiteX132" fmla="*/ 128165 w 247880"/>
              <a:gd name="connsiteY132" fmla="*/ 147410 h 270646"/>
              <a:gd name="connsiteX133" fmla="*/ 154374 w 247880"/>
              <a:gd name="connsiteY133" fmla="*/ 112140 h 270646"/>
              <a:gd name="connsiteX134" fmla="*/ 158048 w 247880"/>
              <a:gd name="connsiteY134" fmla="*/ 107241 h 270646"/>
              <a:gd name="connsiteX135" fmla="*/ 162702 w 247880"/>
              <a:gd name="connsiteY135" fmla="*/ 111160 h 270646"/>
              <a:gd name="connsiteX136" fmla="*/ 184747 w 247880"/>
              <a:gd name="connsiteY136" fmla="*/ 130509 h 270646"/>
              <a:gd name="connsiteX137" fmla="*/ 177154 w 247880"/>
              <a:gd name="connsiteY137" fmla="*/ 10494 h 270646"/>
              <a:gd name="connsiteX138" fmla="*/ 163192 w 247880"/>
              <a:gd name="connsiteY138" fmla="*/ 16128 h 270646"/>
              <a:gd name="connsiteX139" fmla="*/ 152415 w 247880"/>
              <a:gd name="connsiteY139" fmla="*/ 33273 h 270646"/>
              <a:gd name="connsiteX140" fmla="*/ 154619 w 247880"/>
              <a:gd name="connsiteY140" fmla="*/ 51153 h 270646"/>
              <a:gd name="connsiteX141" fmla="*/ 167601 w 247880"/>
              <a:gd name="connsiteY141" fmla="*/ 64624 h 270646"/>
              <a:gd name="connsiteX142" fmla="*/ 188421 w 247880"/>
              <a:gd name="connsiteY142" fmla="*/ 66583 h 270646"/>
              <a:gd name="connsiteX143" fmla="*/ 202627 w 247880"/>
              <a:gd name="connsiteY143" fmla="*/ 57276 h 270646"/>
              <a:gd name="connsiteX144" fmla="*/ 208996 w 247880"/>
              <a:gd name="connsiteY144" fmla="*/ 43070 h 270646"/>
              <a:gd name="connsiteX145" fmla="*/ 205567 w 247880"/>
              <a:gd name="connsiteY145" fmla="*/ 24700 h 270646"/>
              <a:gd name="connsiteX146" fmla="*/ 194789 w 247880"/>
              <a:gd name="connsiteY146" fmla="*/ 13679 h 270646"/>
              <a:gd name="connsiteX147" fmla="*/ 177154 w 247880"/>
              <a:gd name="connsiteY147" fmla="*/ 10250 h 27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47880" h="270646">
                <a:moveTo>
                  <a:pt x="145311" y="55561"/>
                </a:moveTo>
                <a:cubicBezTo>
                  <a:pt x="141882" y="47969"/>
                  <a:pt x="140902" y="39396"/>
                  <a:pt x="142372" y="31313"/>
                </a:cubicBezTo>
                <a:cubicBezTo>
                  <a:pt x="144332" y="22006"/>
                  <a:pt x="149475" y="13679"/>
                  <a:pt x="157068" y="8045"/>
                </a:cubicBezTo>
                <a:cubicBezTo>
                  <a:pt x="162457" y="3881"/>
                  <a:pt x="169071" y="1187"/>
                  <a:pt x="175929" y="452"/>
                </a:cubicBezTo>
                <a:cubicBezTo>
                  <a:pt x="184257" y="-527"/>
                  <a:pt x="192830" y="1187"/>
                  <a:pt x="199933" y="5351"/>
                </a:cubicBezTo>
                <a:cubicBezTo>
                  <a:pt x="206057" y="8780"/>
                  <a:pt x="211200" y="14168"/>
                  <a:pt x="214630" y="20292"/>
                </a:cubicBezTo>
                <a:cubicBezTo>
                  <a:pt x="218794" y="27884"/>
                  <a:pt x="220508" y="36702"/>
                  <a:pt x="219039" y="45029"/>
                </a:cubicBezTo>
                <a:cubicBezTo>
                  <a:pt x="218059" y="52132"/>
                  <a:pt x="214875" y="58745"/>
                  <a:pt x="210466" y="64134"/>
                </a:cubicBezTo>
                <a:cubicBezTo>
                  <a:pt x="205567" y="70257"/>
                  <a:pt x="198708" y="74666"/>
                  <a:pt x="191115" y="76625"/>
                </a:cubicBezTo>
                <a:cubicBezTo>
                  <a:pt x="183767" y="78585"/>
                  <a:pt x="175929" y="78585"/>
                  <a:pt x="168826" y="76380"/>
                </a:cubicBezTo>
                <a:cubicBezTo>
                  <a:pt x="171765" y="78830"/>
                  <a:pt x="174704" y="81524"/>
                  <a:pt x="177643" y="83973"/>
                </a:cubicBezTo>
                <a:cubicBezTo>
                  <a:pt x="181318" y="87157"/>
                  <a:pt x="184992" y="90586"/>
                  <a:pt x="188911" y="93770"/>
                </a:cubicBezTo>
                <a:cubicBezTo>
                  <a:pt x="196504" y="84953"/>
                  <a:pt x="204342" y="76135"/>
                  <a:pt x="212180" y="67318"/>
                </a:cubicBezTo>
                <a:cubicBezTo>
                  <a:pt x="215119" y="63889"/>
                  <a:pt x="219283" y="61440"/>
                  <a:pt x="223692" y="60705"/>
                </a:cubicBezTo>
                <a:cubicBezTo>
                  <a:pt x="228101" y="59725"/>
                  <a:pt x="233000" y="60460"/>
                  <a:pt x="236919" y="62664"/>
                </a:cubicBezTo>
                <a:cubicBezTo>
                  <a:pt x="241818" y="65114"/>
                  <a:pt x="245492" y="69522"/>
                  <a:pt x="246962" y="74666"/>
                </a:cubicBezTo>
                <a:cubicBezTo>
                  <a:pt x="248921" y="81279"/>
                  <a:pt x="247452" y="88627"/>
                  <a:pt x="242798" y="94015"/>
                </a:cubicBezTo>
                <a:cubicBezTo>
                  <a:pt x="231531" y="106996"/>
                  <a:pt x="220018" y="119978"/>
                  <a:pt x="208751" y="132959"/>
                </a:cubicBezTo>
                <a:cubicBezTo>
                  <a:pt x="207526" y="134183"/>
                  <a:pt x="206547" y="135653"/>
                  <a:pt x="205322" y="136878"/>
                </a:cubicBezTo>
                <a:lnTo>
                  <a:pt x="205322" y="136878"/>
                </a:lnTo>
                <a:lnTo>
                  <a:pt x="205322" y="136878"/>
                </a:lnTo>
                <a:cubicBezTo>
                  <a:pt x="201648" y="140552"/>
                  <a:pt x="196259" y="142756"/>
                  <a:pt x="191115" y="142511"/>
                </a:cubicBezTo>
                <a:cubicBezTo>
                  <a:pt x="186461" y="142511"/>
                  <a:pt x="182052" y="141041"/>
                  <a:pt x="178623" y="138102"/>
                </a:cubicBezTo>
                <a:lnTo>
                  <a:pt x="178378" y="137857"/>
                </a:lnTo>
                <a:lnTo>
                  <a:pt x="178133" y="137612"/>
                </a:lnTo>
                <a:cubicBezTo>
                  <a:pt x="172010" y="132224"/>
                  <a:pt x="165886" y="126836"/>
                  <a:pt x="160008" y="121692"/>
                </a:cubicBezTo>
                <a:cubicBezTo>
                  <a:pt x="153149" y="130754"/>
                  <a:pt x="146536" y="139817"/>
                  <a:pt x="139678" y="149124"/>
                </a:cubicBezTo>
                <a:cubicBezTo>
                  <a:pt x="142862" y="151573"/>
                  <a:pt x="146046" y="153778"/>
                  <a:pt x="149230" y="156227"/>
                </a:cubicBezTo>
                <a:cubicBezTo>
                  <a:pt x="150455" y="157207"/>
                  <a:pt x="151435" y="157697"/>
                  <a:pt x="152415" y="158921"/>
                </a:cubicBezTo>
                <a:lnTo>
                  <a:pt x="152415" y="158921"/>
                </a:lnTo>
                <a:cubicBezTo>
                  <a:pt x="156334" y="163085"/>
                  <a:pt x="159028" y="168473"/>
                  <a:pt x="159763" y="174352"/>
                </a:cubicBezTo>
                <a:cubicBezTo>
                  <a:pt x="160253" y="179495"/>
                  <a:pt x="158783" y="184884"/>
                  <a:pt x="155599" y="189047"/>
                </a:cubicBezTo>
                <a:cubicBezTo>
                  <a:pt x="142862" y="205947"/>
                  <a:pt x="130370" y="223092"/>
                  <a:pt x="117633" y="239993"/>
                </a:cubicBezTo>
                <a:lnTo>
                  <a:pt x="117633" y="240237"/>
                </a:lnTo>
                <a:cubicBezTo>
                  <a:pt x="113714" y="245381"/>
                  <a:pt x="107100" y="248565"/>
                  <a:pt x="100732" y="248810"/>
                </a:cubicBezTo>
                <a:cubicBezTo>
                  <a:pt x="94608" y="249055"/>
                  <a:pt x="88240" y="246361"/>
                  <a:pt x="84076" y="241952"/>
                </a:cubicBezTo>
                <a:lnTo>
                  <a:pt x="84076" y="241952"/>
                </a:lnTo>
                <a:cubicBezTo>
                  <a:pt x="77952" y="235829"/>
                  <a:pt x="76238" y="226032"/>
                  <a:pt x="79422" y="218194"/>
                </a:cubicBezTo>
                <a:lnTo>
                  <a:pt x="79422" y="218194"/>
                </a:lnTo>
                <a:cubicBezTo>
                  <a:pt x="80647" y="215010"/>
                  <a:pt x="82606" y="212805"/>
                  <a:pt x="84566" y="210111"/>
                </a:cubicBezTo>
                <a:cubicBezTo>
                  <a:pt x="88730" y="204478"/>
                  <a:pt x="92894" y="198845"/>
                  <a:pt x="97058" y="193211"/>
                </a:cubicBezTo>
                <a:cubicBezTo>
                  <a:pt x="100242" y="188802"/>
                  <a:pt x="103426" y="184639"/>
                  <a:pt x="106611" y="180230"/>
                </a:cubicBezTo>
                <a:cubicBezTo>
                  <a:pt x="105386" y="179495"/>
                  <a:pt x="104406" y="178515"/>
                  <a:pt x="103181" y="177781"/>
                </a:cubicBezTo>
                <a:cubicBezTo>
                  <a:pt x="82361" y="205703"/>
                  <a:pt x="61541" y="233869"/>
                  <a:pt x="40721" y="261791"/>
                </a:cubicBezTo>
                <a:cubicBezTo>
                  <a:pt x="36802" y="266935"/>
                  <a:pt x="30679" y="270119"/>
                  <a:pt x="24310" y="270609"/>
                </a:cubicBezTo>
                <a:lnTo>
                  <a:pt x="23821" y="270609"/>
                </a:lnTo>
                <a:lnTo>
                  <a:pt x="21616" y="270609"/>
                </a:lnTo>
                <a:lnTo>
                  <a:pt x="21371" y="270609"/>
                </a:lnTo>
                <a:cubicBezTo>
                  <a:pt x="14268" y="270119"/>
                  <a:pt x="7409" y="266200"/>
                  <a:pt x="3490" y="259832"/>
                </a:cubicBezTo>
                <a:lnTo>
                  <a:pt x="3490" y="259832"/>
                </a:lnTo>
                <a:cubicBezTo>
                  <a:pt x="-919" y="252974"/>
                  <a:pt x="-919" y="243666"/>
                  <a:pt x="3490" y="236564"/>
                </a:cubicBezTo>
                <a:cubicBezTo>
                  <a:pt x="4715" y="234604"/>
                  <a:pt x="6185" y="232890"/>
                  <a:pt x="7654" y="230930"/>
                </a:cubicBezTo>
                <a:cubicBezTo>
                  <a:pt x="34843" y="194191"/>
                  <a:pt x="62276" y="157697"/>
                  <a:pt x="89710" y="120957"/>
                </a:cubicBezTo>
                <a:cubicBezTo>
                  <a:pt x="98772" y="108711"/>
                  <a:pt x="108080" y="96219"/>
                  <a:pt x="117143" y="83973"/>
                </a:cubicBezTo>
                <a:cubicBezTo>
                  <a:pt x="114939" y="82014"/>
                  <a:pt x="112979" y="80299"/>
                  <a:pt x="110775" y="78340"/>
                </a:cubicBezTo>
                <a:cubicBezTo>
                  <a:pt x="103671" y="86422"/>
                  <a:pt x="96323" y="94750"/>
                  <a:pt x="89220" y="102833"/>
                </a:cubicBezTo>
                <a:cubicBezTo>
                  <a:pt x="87750" y="104547"/>
                  <a:pt x="86525" y="106017"/>
                  <a:pt x="84566" y="107486"/>
                </a:cubicBezTo>
                <a:lnTo>
                  <a:pt x="84566" y="107486"/>
                </a:lnTo>
                <a:cubicBezTo>
                  <a:pt x="79667" y="111160"/>
                  <a:pt x="73299" y="112630"/>
                  <a:pt x="67175" y="111160"/>
                </a:cubicBezTo>
                <a:cubicBezTo>
                  <a:pt x="62031" y="109935"/>
                  <a:pt x="57622" y="106751"/>
                  <a:pt x="54683" y="102343"/>
                </a:cubicBezTo>
                <a:cubicBezTo>
                  <a:pt x="52724" y="99159"/>
                  <a:pt x="51499" y="95485"/>
                  <a:pt x="51744" y="91811"/>
                </a:cubicBezTo>
                <a:cubicBezTo>
                  <a:pt x="51744" y="86912"/>
                  <a:pt x="53458" y="82014"/>
                  <a:pt x="56888" y="78340"/>
                </a:cubicBezTo>
                <a:cubicBezTo>
                  <a:pt x="68400" y="65358"/>
                  <a:pt x="79667" y="52132"/>
                  <a:pt x="91179" y="39151"/>
                </a:cubicBezTo>
                <a:cubicBezTo>
                  <a:pt x="92159" y="37926"/>
                  <a:pt x="93139" y="36947"/>
                  <a:pt x="94119" y="35722"/>
                </a:cubicBezTo>
                <a:cubicBezTo>
                  <a:pt x="97303" y="32538"/>
                  <a:pt x="101712" y="30334"/>
                  <a:pt x="106121" y="29844"/>
                </a:cubicBezTo>
                <a:cubicBezTo>
                  <a:pt x="111509" y="29109"/>
                  <a:pt x="117143" y="30824"/>
                  <a:pt x="121307" y="34008"/>
                </a:cubicBezTo>
                <a:cubicBezTo>
                  <a:pt x="122287" y="34742"/>
                  <a:pt x="123267" y="35722"/>
                  <a:pt x="124246" y="36457"/>
                </a:cubicBezTo>
                <a:cubicBezTo>
                  <a:pt x="131350" y="42825"/>
                  <a:pt x="138453" y="48948"/>
                  <a:pt x="145556" y="55316"/>
                </a:cubicBezTo>
                <a:close/>
                <a:moveTo>
                  <a:pt x="184502" y="130265"/>
                </a:moveTo>
                <a:cubicBezTo>
                  <a:pt x="186216" y="131489"/>
                  <a:pt x="188421" y="132469"/>
                  <a:pt x="190380" y="132469"/>
                </a:cubicBezTo>
                <a:lnTo>
                  <a:pt x="190625" y="132469"/>
                </a:lnTo>
                <a:lnTo>
                  <a:pt x="190870" y="132469"/>
                </a:lnTo>
                <a:cubicBezTo>
                  <a:pt x="193320" y="132469"/>
                  <a:pt x="196014" y="131489"/>
                  <a:pt x="197729" y="129775"/>
                </a:cubicBezTo>
                <a:cubicBezTo>
                  <a:pt x="198953" y="128550"/>
                  <a:pt x="199933" y="127325"/>
                  <a:pt x="200913" y="126101"/>
                </a:cubicBezTo>
                <a:cubicBezTo>
                  <a:pt x="212180" y="113120"/>
                  <a:pt x="223692" y="100138"/>
                  <a:pt x="234960" y="87157"/>
                </a:cubicBezTo>
                <a:cubicBezTo>
                  <a:pt x="237164" y="84708"/>
                  <a:pt x="237899" y="80789"/>
                  <a:pt x="236919" y="77850"/>
                </a:cubicBezTo>
                <a:cubicBezTo>
                  <a:pt x="236184" y="75401"/>
                  <a:pt x="234225" y="73196"/>
                  <a:pt x="232020" y="71972"/>
                </a:cubicBezTo>
                <a:cubicBezTo>
                  <a:pt x="230061" y="70992"/>
                  <a:pt x="227611" y="70747"/>
                  <a:pt x="225407" y="70992"/>
                </a:cubicBezTo>
                <a:cubicBezTo>
                  <a:pt x="223203" y="71482"/>
                  <a:pt x="221243" y="72706"/>
                  <a:pt x="219773" y="74421"/>
                </a:cubicBezTo>
                <a:cubicBezTo>
                  <a:pt x="210955" y="84463"/>
                  <a:pt x="202138" y="94505"/>
                  <a:pt x="193565" y="104302"/>
                </a:cubicBezTo>
                <a:lnTo>
                  <a:pt x="189891" y="108466"/>
                </a:lnTo>
                <a:lnTo>
                  <a:pt x="185727" y="104792"/>
                </a:lnTo>
                <a:cubicBezTo>
                  <a:pt x="180828" y="100628"/>
                  <a:pt x="175929" y="96219"/>
                  <a:pt x="170785" y="91811"/>
                </a:cubicBezTo>
                <a:cubicBezTo>
                  <a:pt x="152904" y="76135"/>
                  <a:pt x="135024" y="60215"/>
                  <a:pt x="116898" y="44540"/>
                </a:cubicBezTo>
                <a:cubicBezTo>
                  <a:pt x="116163" y="43805"/>
                  <a:pt x="115184" y="43070"/>
                  <a:pt x="114449" y="42335"/>
                </a:cubicBezTo>
                <a:cubicBezTo>
                  <a:pt x="112489" y="40621"/>
                  <a:pt x="109550" y="39886"/>
                  <a:pt x="107100" y="40376"/>
                </a:cubicBezTo>
                <a:cubicBezTo>
                  <a:pt x="104896" y="40621"/>
                  <a:pt x="102692" y="41600"/>
                  <a:pt x="101222" y="43315"/>
                </a:cubicBezTo>
                <a:cubicBezTo>
                  <a:pt x="100242" y="44295"/>
                  <a:pt x="99507" y="45274"/>
                  <a:pt x="98528" y="46499"/>
                </a:cubicBezTo>
                <a:cubicBezTo>
                  <a:pt x="87015" y="59480"/>
                  <a:pt x="75503" y="72706"/>
                  <a:pt x="64236" y="85688"/>
                </a:cubicBezTo>
                <a:cubicBezTo>
                  <a:pt x="62766" y="87402"/>
                  <a:pt x="61786" y="89851"/>
                  <a:pt x="61786" y="92301"/>
                </a:cubicBezTo>
                <a:lnTo>
                  <a:pt x="61786" y="92301"/>
                </a:lnTo>
                <a:lnTo>
                  <a:pt x="61786" y="92301"/>
                </a:lnTo>
                <a:cubicBezTo>
                  <a:pt x="61786" y="94015"/>
                  <a:pt x="62276" y="95975"/>
                  <a:pt x="63256" y="97444"/>
                </a:cubicBezTo>
                <a:cubicBezTo>
                  <a:pt x="64481" y="99648"/>
                  <a:pt x="66930" y="101118"/>
                  <a:pt x="69380" y="101853"/>
                </a:cubicBezTo>
                <a:cubicBezTo>
                  <a:pt x="72319" y="102588"/>
                  <a:pt x="75503" y="101853"/>
                  <a:pt x="77952" y="100138"/>
                </a:cubicBezTo>
                <a:lnTo>
                  <a:pt x="78197" y="100138"/>
                </a:lnTo>
                <a:cubicBezTo>
                  <a:pt x="79177" y="99404"/>
                  <a:pt x="80402" y="97934"/>
                  <a:pt x="81137" y="96954"/>
                </a:cubicBezTo>
                <a:cubicBezTo>
                  <a:pt x="89465" y="87647"/>
                  <a:pt x="97548" y="78095"/>
                  <a:pt x="105876" y="68787"/>
                </a:cubicBezTo>
                <a:lnTo>
                  <a:pt x="109550" y="64624"/>
                </a:lnTo>
                <a:lnTo>
                  <a:pt x="113714" y="68053"/>
                </a:lnTo>
                <a:cubicBezTo>
                  <a:pt x="118368" y="71972"/>
                  <a:pt x="122532" y="75890"/>
                  <a:pt x="127186" y="79809"/>
                </a:cubicBezTo>
                <a:lnTo>
                  <a:pt x="131105" y="83238"/>
                </a:lnTo>
                <a:lnTo>
                  <a:pt x="127920" y="87402"/>
                </a:lnTo>
                <a:cubicBezTo>
                  <a:pt x="117878" y="100873"/>
                  <a:pt x="107835" y="114344"/>
                  <a:pt x="97793" y="128060"/>
                </a:cubicBezTo>
                <a:cubicBezTo>
                  <a:pt x="70604" y="164799"/>
                  <a:pt x="43171" y="201294"/>
                  <a:pt x="15737" y="238033"/>
                </a:cubicBezTo>
                <a:cubicBezTo>
                  <a:pt x="14513" y="239748"/>
                  <a:pt x="13288" y="241217"/>
                  <a:pt x="12063" y="242932"/>
                </a:cubicBezTo>
                <a:cubicBezTo>
                  <a:pt x="9859" y="246606"/>
                  <a:pt x="9859" y="251749"/>
                  <a:pt x="12063" y="255178"/>
                </a:cubicBezTo>
                <a:lnTo>
                  <a:pt x="12063" y="255178"/>
                </a:lnTo>
                <a:cubicBezTo>
                  <a:pt x="14023" y="258362"/>
                  <a:pt x="17697" y="260567"/>
                  <a:pt x="21616" y="260811"/>
                </a:cubicBezTo>
                <a:lnTo>
                  <a:pt x="23086" y="260811"/>
                </a:lnTo>
                <a:cubicBezTo>
                  <a:pt x="26515" y="260567"/>
                  <a:pt x="29944" y="258852"/>
                  <a:pt x="31904" y="256158"/>
                </a:cubicBezTo>
                <a:cubicBezTo>
                  <a:pt x="53703" y="227011"/>
                  <a:pt x="75503" y="197620"/>
                  <a:pt x="97058" y="168473"/>
                </a:cubicBezTo>
                <a:lnTo>
                  <a:pt x="100242" y="164065"/>
                </a:lnTo>
                <a:lnTo>
                  <a:pt x="104651" y="167249"/>
                </a:lnTo>
                <a:cubicBezTo>
                  <a:pt x="108325" y="169943"/>
                  <a:pt x="111999" y="172637"/>
                  <a:pt x="115673" y="175331"/>
                </a:cubicBezTo>
                <a:lnTo>
                  <a:pt x="120082" y="178515"/>
                </a:lnTo>
                <a:lnTo>
                  <a:pt x="116898" y="182924"/>
                </a:lnTo>
                <a:cubicBezTo>
                  <a:pt x="112734" y="188558"/>
                  <a:pt x="108570" y="194191"/>
                  <a:pt x="104406" y="199824"/>
                </a:cubicBezTo>
                <a:cubicBezTo>
                  <a:pt x="100242" y="205458"/>
                  <a:pt x="96078" y="211091"/>
                  <a:pt x="91914" y="216724"/>
                </a:cubicBezTo>
                <a:cubicBezTo>
                  <a:pt x="90689" y="218439"/>
                  <a:pt x="88975" y="220398"/>
                  <a:pt x="88240" y="222358"/>
                </a:cubicBezTo>
                <a:lnTo>
                  <a:pt x="88240" y="222603"/>
                </a:lnTo>
                <a:cubicBezTo>
                  <a:pt x="86525" y="226766"/>
                  <a:pt x="87505" y="232155"/>
                  <a:pt x="90689" y="235339"/>
                </a:cubicBezTo>
                <a:lnTo>
                  <a:pt x="90689" y="235339"/>
                </a:lnTo>
                <a:cubicBezTo>
                  <a:pt x="92894" y="237788"/>
                  <a:pt x="96323" y="239013"/>
                  <a:pt x="99752" y="239013"/>
                </a:cubicBezTo>
                <a:cubicBezTo>
                  <a:pt x="103181" y="239013"/>
                  <a:pt x="106856" y="237298"/>
                  <a:pt x="108815" y="234604"/>
                </a:cubicBezTo>
                <a:cubicBezTo>
                  <a:pt x="121552" y="217704"/>
                  <a:pt x="134044" y="200559"/>
                  <a:pt x="146781" y="183659"/>
                </a:cubicBezTo>
                <a:cubicBezTo>
                  <a:pt x="148251" y="181455"/>
                  <a:pt x="149230" y="178760"/>
                  <a:pt x="148985" y="176066"/>
                </a:cubicBezTo>
                <a:cubicBezTo>
                  <a:pt x="148496" y="172392"/>
                  <a:pt x="146781" y="169208"/>
                  <a:pt x="144332" y="166514"/>
                </a:cubicBezTo>
                <a:lnTo>
                  <a:pt x="144332" y="166514"/>
                </a:lnTo>
                <a:cubicBezTo>
                  <a:pt x="144087" y="166024"/>
                  <a:pt x="143107" y="165534"/>
                  <a:pt x="142617" y="165289"/>
                </a:cubicBezTo>
                <a:cubicBezTo>
                  <a:pt x="138208" y="161860"/>
                  <a:pt x="133554" y="158676"/>
                  <a:pt x="129145" y="155247"/>
                </a:cubicBezTo>
                <a:lnTo>
                  <a:pt x="124736" y="151818"/>
                </a:lnTo>
                <a:lnTo>
                  <a:pt x="128165" y="147410"/>
                </a:lnTo>
                <a:cubicBezTo>
                  <a:pt x="136983" y="135653"/>
                  <a:pt x="145801" y="123896"/>
                  <a:pt x="154374" y="112140"/>
                </a:cubicBezTo>
                <a:lnTo>
                  <a:pt x="158048" y="107241"/>
                </a:lnTo>
                <a:lnTo>
                  <a:pt x="162702" y="111160"/>
                </a:lnTo>
                <a:cubicBezTo>
                  <a:pt x="170050" y="117528"/>
                  <a:pt x="177399" y="124141"/>
                  <a:pt x="184747" y="130509"/>
                </a:cubicBezTo>
                <a:close/>
                <a:moveTo>
                  <a:pt x="177154" y="10494"/>
                </a:moveTo>
                <a:cubicBezTo>
                  <a:pt x="172010" y="11229"/>
                  <a:pt x="167356" y="13189"/>
                  <a:pt x="163192" y="16128"/>
                </a:cubicBezTo>
                <a:cubicBezTo>
                  <a:pt x="157803" y="20292"/>
                  <a:pt x="153884" y="26415"/>
                  <a:pt x="152415" y="33273"/>
                </a:cubicBezTo>
                <a:cubicBezTo>
                  <a:pt x="151190" y="39151"/>
                  <a:pt x="151925" y="45519"/>
                  <a:pt x="154619" y="51153"/>
                </a:cubicBezTo>
                <a:cubicBezTo>
                  <a:pt x="157313" y="56786"/>
                  <a:pt x="161967" y="61685"/>
                  <a:pt x="167601" y="64624"/>
                </a:cubicBezTo>
                <a:cubicBezTo>
                  <a:pt x="173969" y="67808"/>
                  <a:pt x="181563" y="68543"/>
                  <a:pt x="188421" y="66583"/>
                </a:cubicBezTo>
                <a:cubicBezTo>
                  <a:pt x="194055" y="65114"/>
                  <a:pt x="198953" y="61685"/>
                  <a:pt x="202627" y="57276"/>
                </a:cubicBezTo>
                <a:cubicBezTo>
                  <a:pt x="206057" y="53357"/>
                  <a:pt x="208261" y="48213"/>
                  <a:pt x="208996" y="43070"/>
                </a:cubicBezTo>
                <a:cubicBezTo>
                  <a:pt x="209976" y="36947"/>
                  <a:pt x="208751" y="30334"/>
                  <a:pt x="205567" y="24700"/>
                </a:cubicBezTo>
                <a:cubicBezTo>
                  <a:pt x="203117" y="20047"/>
                  <a:pt x="199198" y="16373"/>
                  <a:pt x="194789" y="13679"/>
                </a:cubicBezTo>
                <a:cubicBezTo>
                  <a:pt x="189401" y="10739"/>
                  <a:pt x="183277" y="9515"/>
                  <a:pt x="177154" y="102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6894230-7181-42BE-AABB-A0B6165B15C5}"/>
              </a:ext>
            </a:extLst>
          </p:cNvPr>
          <p:cNvSpPr/>
          <p:nvPr/>
        </p:nvSpPr>
        <p:spPr>
          <a:xfrm>
            <a:off x="3990030" y="592197"/>
            <a:ext cx="327795" cy="328075"/>
          </a:xfrm>
          <a:custGeom>
            <a:avLst/>
            <a:gdLst>
              <a:gd name="connsiteX0" fmla="*/ 136126 w 270904"/>
              <a:gd name="connsiteY0" fmla="*/ 184 h 271135"/>
              <a:gd name="connsiteX1" fmla="*/ 39864 w 270904"/>
              <a:gd name="connsiteY1" fmla="*/ 33494 h 271135"/>
              <a:gd name="connsiteX2" fmla="*/ 184 w 270904"/>
              <a:gd name="connsiteY2" fmla="*/ 115055 h 271135"/>
              <a:gd name="connsiteX3" fmla="*/ 21494 w 270904"/>
              <a:gd name="connsiteY3" fmla="*/ 176532 h 271135"/>
              <a:gd name="connsiteX4" fmla="*/ 74646 w 270904"/>
              <a:gd name="connsiteY4" fmla="*/ 217435 h 271135"/>
              <a:gd name="connsiteX5" fmla="*/ 74646 w 270904"/>
              <a:gd name="connsiteY5" fmla="*/ 271075 h 271135"/>
              <a:gd name="connsiteX6" fmla="*/ 118000 w 270904"/>
              <a:gd name="connsiteY6" fmla="*/ 228947 h 271135"/>
              <a:gd name="connsiteX7" fmla="*/ 231163 w 270904"/>
              <a:gd name="connsiteY7" fmla="*/ 196127 h 271135"/>
              <a:gd name="connsiteX8" fmla="*/ 270844 w 270904"/>
              <a:gd name="connsiteY8" fmla="*/ 115055 h 271135"/>
              <a:gd name="connsiteX9" fmla="*/ 231163 w 270904"/>
              <a:gd name="connsiteY9" fmla="*/ 33494 h 271135"/>
              <a:gd name="connsiteX10" fmla="*/ 136126 w 270904"/>
              <a:gd name="connsiteY10" fmla="*/ 184 h 271135"/>
              <a:gd name="connsiteX11" fmla="*/ 136126 w 270904"/>
              <a:gd name="connsiteY11" fmla="*/ 184 h 271135"/>
              <a:gd name="connsiteX12" fmla="*/ 47212 w 270904"/>
              <a:gd name="connsiteY12" fmla="*/ 41087 h 271135"/>
              <a:gd name="connsiteX13" fmla="*/ 47212 w 270904"/>
              <a:gd name="connsiteY13" fmla="*/ 41087 h 271135"/>
              <a:gd name="connsiteX14" fmla="*/ 136126 w 270904"/>
              <a:gd name="connsiteY14" fmla="*/ 10226 h 271135"/>
              <a:gd name="connsiteX15" fmla="*/ 224305 w 270904"/>
              <a:gd name="connsiteY15" fmla="*/ 41087 h 271135"/>
              <a:gd name="connsiteX16" fmla="*/ 260801 w 270904"/>
              <a:gd name="connsiteY16" fmla="*/ 114810 h 271135"/>
              <a:gd name="connsiteX17" fmla="*/ 224305 w 270904"/>
              <a:gd name="connsiteY17" fmla="*/ 188534 h 271135"/>
              <a:gd name="connsiteX18" fmla="*/ 116776 w 270904"/>
              <a:gd name="connsiteY18" fmla="*/ 218415 h 271135"/>
              <a:gd name="connsiteX19" fmla="*/ 85178 w 270904"/>
              <a:gd name="connsiteY19" fmla="*/ 245847 h 271135"/>
              <a:gd name="connsiteX20" fmla="*/ 85178 w 270904"/>
              <a:gd name="connsiteY20" fmla="*/ 210087 h 271135"/>
              <a:gd name="connsiteX21" fmla="*/ 81994 w 270904"/>
              <a:gd name="connsiteY21" fmla="*/ 208373 h 271135"/>
              <a:gd name="connsiteX22" fmla="*/ 29577 w 270904"/>
              <a:gd name="connsiteY22" fmla="*/ 170164 h 271135"/>
              <a:gd name="connsiteX23" fmla="*/ 11206 w 270904"/>
              <a:gd name="connsiteY23" fmla="*/ 114320 h 271135"/>
              <a:gd name="connsiteX24" fmla="*/ 47212 w 270904"/>
              <a:gd name="connsiteY24" fmla="*/ 40597 h 271135"/>
              <a:gd name="connsiteX25" fmla="*/ 47212 w 270904"/>
              <a:gd name="connsiteY25" fmla="*/ 40597 h 271135"/>
              <a:gd name="connsiteX26" fmla="*/ 209118 w 270904"/>
              <a:gd name="connsiteY26" fmla="*/ 149345 h 271135"/>
              <a:gd name="connsiteX27" fmla="*/ 209118 w 270904"/>
              <a:gd name="connsiteY27" fmla="*/ 149345 h 271135"/>
              <a:gd name="connsiteX28" fmla="*/ 214017 w 270904"/>
              <a:gd name="connsiteY28" fmla="*/ 144447 h 271135"/>
              <a:gd name="connsiteX29" fmla="*/ 209118 w 270904"/>
              <a:gd name="connsiteY29" fmla="*/ 139058 h 271135"/>
              <a:gd name="connsiteX30" fmla="*/ 62399 w 270904"/>
              <a:gd name="connsiteY30" fmla="*/ 139058 h 271135"/>
              <a:gd name="connsiteX31" fmla="*/ 57500 w 270904"/>
              <a:gd name="connsiteY31" fmla="*/ 144447 h 271135"/>
              <a:gd name="connsiteX32" fmla="*/ 62399 w 270904"/>
              <a:gd name="connsiteY32" fmla="*/ 149345 h 271135"/>
              <a:gd name="connsiteX33" fmla="*/ 209118 w 270904"/>
              <a:gd name="connsiteY33" fmla="*/ 149345 h 271135"/>
              <a:gd name="connsiteX34" fmla="*/ 209118 w 270904"/>
              <a:gd name="connsiteY34" fmla="*/ 121423 h 271135"/>
              <a:gd name="connsiteX35" fmla="*/ 209118 w 270904"/>
              <a:gd name="connsiteY35" fmla="*/ 121423 h 271135"/>
              <a:gd name="connsiteX36" fmla="*/ 214017 w 270904"/>
              <a:gd name="connsiteY36" fmla="*/ 116035 h 271135"/>
              <a:gd name="connsiteX37" fmla="*/ 209118 w 270904"/>
              <a:gd name="connsiteY37" fmla="*/ 110646 h 271135"/>
              <a:gd name="connsiteX38" fmla="*/ 62399 w 270904"/>
              <a:gd name="connsiteY38" fmla="*/ 110646 h 271135"/>
              <a:gd name="connsiteX39" fmla="*/ 57500 w 270904"/>
              <a:gd name="connsiteY39" fmla="*/ 116035 h 271135"/>
              <a:gd name="connsiteX40" fmla="*/ 62399 w 270904"/>
              <a:gd name="connsiteY40" fmla="*/ 121423 h 271135"/>
              <a:gd name="connsiteX41" fmla="*/ 209118 w 270904"/>
              <a:gd name="connsiteY41" fmla="*/ 121423 h 271135"/>
              <a:gd name="connsiteX42" fmla="*/ 209118 w 270904"/>
              <a:gd name="connsiteY42" fmla="*/ 93257 h 271135"/>
              <a:gd name="connsiteX43" fmla="*/ 209118 w 270904"/>
              <a:gd name="connsiteY43" fmla="*/ 93257 h 271135"/>
              <a:gd name="connsiteX44" fmla="*/ 214017 w 270904"/>
              <a:gd name="connsiteY44" fmla="*/ 87868 h 271135"/>
              <a:gd name="connsiteX45" fmla="*/ 209118 w 270904"/>
              <a:gd name="connsiteY45" fmla="*/ 82970 h 271135"/>
              <a:gd name="connsiteX46" fmla="*/ 62399 w 270904"/>
              <a:gd name="connsiteY46" fmla="*/ 82970 h 271135"/>
              <a:gd name="connsiteX47" fmla="*/ 57500 w 270904"/>
              <a:gd name="connsiteY47" fmla="*/ 87868 h 271135"/>
              <a:gd name="connsiteX48" fmla="*/ 62399 w 270904"/>
              <a:gd name="connsiteY48" fmla="*/ 93257 h 271135"/>
              <a:gd name="connsiteX49" fmla="*/ 209118 w 270904"/>
              <a:gd name="connsiteY49" fmla="*/ 93257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0904" h="271135">
                <a:moveTo>
                  <a:pt x="136126" y="184"/>
                </a:moveTo>
                <a:cubicBezTo>
                  <a:pt x="98405" y="184"/>
                  <a:pt x="64848" y="12920"/>
                  <a:pt x="39864" y="33494"/>
                </a:cubicBezTo>
                <a:cubicBezTo>
                  <a:pt x="15615" y="54068"/>
                  <a:pt x="184" y="82970"/>
                  <a:pt x="184" y="115055"/>
                </a:cubicBezTo>
                <a:cubicBezTo>
                  <a:pt x="184" y="137589"/>
                  <a:pt x="8022" y="158408"/>
                  <a:pt x="21494" y="176532"/>
                </a:cubicBezTo>
                <a:cubicBezTo>
                  <a:pt x="34231" y="193677"/>
                  <a:pt x="53091" y="208618"/>
                  <a:pt x="74646" y="217435"/>
                </a:cubicBezTo>
                <a:lnTo>
                  <a:pt x="74646" y="271075"/>
                </a:lnTo>
                <a:lnTo>
                  <a:pt x="118000" y="228947"/>
                </a:lnTo>
                <a:cubicBezTo>
                  <a:pt x="161845" y="228947"/>
                  <a:pt x="194667" y="227232"/>
                  <a:pt x="231163" y="196127"/>
                </a:cubicBezTo>
                <a:cubicBezTo>
                  <a:pt x="255657" y="175553"/>
                  <a:pt x="270844" y="146896"/>
                  <a:pt x="270844" y="115055"/>
                </a:cubicBezTo>
                <a:cubicBezTo>
                  <a:pt x="270844" y="82970"/>
                  <a:pt x="255657" y="54068"/>
                  <a:pt x="231163" y="33494"/>
                </a:cubicBezTo>
                <a:cubicBezTo>
                  <a:pt x="206914" y="12920"/>
                  <a:pt x="172867" y="184"/>
                  <a:pt x="136126" y="184"/>
                </a:cubicBezTo>
                <a:lnTo>
                  <a:pt x="136126" y="184"/>
                </a:lnTo>
                <a:close/>
                <a:moveTo>
                  <a:pt x="47212" y="41087"/>
                </a:moveTo>
                <a:lnTo>
                  <a:pt x="47212" y="41087"/>
                </a:lnTo>
                <a:cubicBezTo>
                  <a:pt x="70237" y="21737"/>
                  <a:pt x="100854" y="10226"/>
                  <a:pt x="136126" y="10226"/>
                </a:cubicBezTo>
                <a:cubicBezTo>
                  <a:pt x="170663" y="10226"/>
                  <a:pt x="202260" y="21737"/>
                  <a:pt x="224305" y="41087"/>
                </a:cubicBezTo>
                <a:cubicBezTo>
                  <a:pt x="246839" y="60436"/>
                  <a:pt x="260801" y="85664"/>
                  <a:pt x="260801" y="114810"/>
                </a:cubicBezTo>
                <a:cubicBezTo>
                  <a:pt x="260801" y="143467"/>
                  <a:pt x="246839" y="169674"/>
                  <a:pt x="224305" y="188534"/>
                </a:cubicBezTo>
                <a:cubicBezTo>
                  <a:pt x="189523" y="218415"/>
                  <a:pt x="157926" y="218415"/>
                  <a:pt x="116776" y="218415"/>
                </a:cubicBezTo>
                <a:lnTo>
                  <a:pt x="85178" y="245847"/>
                </a:lnTo>
                <a:lnTo>
                  <a:pt x="85178" y="210087"/>
                </a:lnTo>
                <a:lnTo>
                  <a:pt x="81994" y="208373"/>
                </a:lnTo>
                <a:cubicBezTo>
                  <a:pt x="60194" y="200290"/>
                  <a:pt x="42314" y="186574"/>
                  <a:pt x="29577" y="170164"/>
                </a:cubicBezTo>
                <a:cubicBezTo>
                  <a:pt x="17575" y="154244"/>
                  <a:pt x="11206" y="134894"/>
                  <a:pt x="11206" y="114320"/>
                </a:cubicBezTo>
                <a:cubicBezTo>
                  <a:pt x="11206" y="85174"/>
                  <a:pt x="24678" y="59701"/>
                  <a:pt x="47212" y="40597"/>
                </a:cubicBezTo>
                <a:lnTo>
                  <a:pt x="47212" y="40597"/>
                </a:lnTo>
                <a:close/>
                <a:moveTo>
                  <a:pt x="209118" y="149345"/>
                </a:moveTo>
                <a:lnTo>
                  <a:pt x="209118" y="149345"/>
                </a:lnTo>
                <a:cubicBezTo>
                  <a:pt x="211568" y="149345"/>
                  <a:pt x="214017" y="147386"/>
                  <a:pt x="214017" y="144447"/>
                </a:cubicBezTo>
                <a:cubicBezTo>
                  <a:pt x="214017" y="141507"/>
                  <a:pt x="211568" y="139058"/>
                  <a:pt x="209118" y="139058"/>
                </a:cubicBezTo>
                <a:lnTo>
                  <a:pt x="62399" y="139058"/>
                </a:lnTo>
                <a:cubicBezTo>
                  <a:pt x="59949" y="139058"/>
                  <a:pt x="57500" y="141507"/>
                  <a:pt x="57500" y="144447"/>
                </a:cubicBezTo>
                <a:cubicBezTo>
                  <a:pt x="57500" y="147386"/>
                  <a:pt x="59949" y="149345"/>
                  <a:pt x="62399" y="149345"/>
                </a:cubicBezTo>
                <a:lnTo>
                  <a:pt x="209118" y="149345"/>
                </a:lnTo>
                <a:close/>
                <a:moveTo>
                  <a:pt x="209118" y="121423"/>
                </a:moveTo>
                <a:lnTo>
                  <a:pt x="209118" y="121423"/>
                </a:lnTo>
                <a:cubicBezTo>
                  <a:pt x="211568" y="121423"/>
                  <a:pt x="214017" y="118484"/>
                  <a:pt x="214017" y="116035"/>
                </a:cubicBezTo>
                <a:cubicBezTo>
                  <a:pt x="214017" y="113586"/>
                  <a:pt x="211568" y="110646"/>
                  <a:pt x="209118" y="110646"/>
                </a:cubicBezTo>
                <a:lnTo>
                  <a:pt x="62399" y="110646"/>
                </a:lnTo>
                <a:cubicBezTo>
                  <a:pt x="59949" y="110646"/>
                  <a:pt x="57500" y="113586"/>
                  <a:pt x="57500" y="116035"/>
                </a:cubicBezTo>
                <a:cubicBezTo>
                  <a:pt x="57500" y="118484"/>
                  <a:pt x="59949" y="121423"/>
                  <a:pt x="62399" y="121423"/>
                </a:cubicBezTo>
                <a:lnTo>
                  <a:pt x="209118" y="121423"/>
                </a:lnTo>
                <a:close/>
                <a:moveTo>
                  <a:pt x="209118" y="93257"/>
                </a:moveTo>
                <a:lnTo>
                  <a:pt x="209118" y="93257"/>
                </a:lnTo>
                <a:cubicBezTo>
                  <a:pt x="211568" y="93257"/>
                  <a:pt x="214017" y="90317"/>
                  <a:pt x="214017" y="87868"/>
                </a:cubicBezTo>
                <a:cubicBezTo>
                  <a:pt x="214017" y="84684"/>
                  <a:pt x="211568" y="82970"/>
                  <a:pt x="209118" y="82970"/>
                </a:cubicBezTo>
                <a:lnTo>
                  <a:pt x="62399" y="82970"/>
                </a:lnTo>
                <a:cubicBezTo>
                  <a:pt x="59949" y="82970"/>
                  <a:pt x="57500" y="84684"/>
                  <a:pt x="57500" y="87868"/>
                </a:cubicBezTo>
                <a:cubicBezTo>
                  <a:pt x="57500" y="90317"/>
                  <a:pt x="59949" y="93257"/>
                  <a:pt x="62399" y="93257"/>
                </a:cubicBezTo>
                <a:lnTo>
                  <a:pt x="209118" y="9325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92B6618-326E-4925-949B-EC933ECA50E0}"/>
              </a:ext>
            </a:extLst>
          </p:cNvPr>
          <p:cNvSpPr/>
          <p:nvPr/>
        </p:nvSpPr>
        <p:spPr>
          <a:xfrm>
            <a:off x="6751183" y="2144963"/>
            <a:ext cx="328388" cy="233535"/>
          </a:xfrm>
          <a:custGeom>
            <a:avLst/>
            <a:gdLst>
              <a:gd name="connsiteX0" fmla="*/ 29013 w 271394"/>
              <a:gd name="connsiteY0" fmla="*/ 90955 h 193003"/>
              <a:gd name="connsiteX1" fmla="*/ 48118 w 271394"/>
              <a:gd name="connsiteY1" fmla="*/ 97323 h 193003"/>
              <a:gd name="connsiteX2" fmla="*/ 59140 w 271394"/>
              <a:gd name="connsiteY2" fmla="*/ 96833 h 193003"/>
              <a:gd name="connsiteX3" fmla="*/ 75551 w 271394"/>
              <a:gd name="connsiteY3" fmla="*/ 116182 h 193003"/>
              <a:gd name="connsiteX4" fmla="*/ 90983 w 271394"/>
              <a:gd name="connsiteY4" fmla="*/ 126714 h 193003"/>
              <a:gd name="connsiteX5" fmla="*/ 93677 w 271394"/>
              <a:gd name="connsiteY5" fmla="*/ 139206 h 193003"/>
              <a:gd name="connsiteX6" fmla="*/ 108863 w 271394"/>
              <a:gd name="connsiteY6" fmla="*/ 152432 h 193003"/>
              <a:gd name="connsiteX7" fmla="*/ 106169 w 271394"/>
              <a:gd name="connsiteY7" fmla="*/ 170312 h 193003"/>
              <a:gd name="connsiteX8" fmla="*/ 94167 w 271394"/>
              <a:gd name="connsiteY8" fmla="*/ 184272 h 193003"/>
              <a:gd name="connsiteX9" fmla="*/ 78246 w 271394"/>
              <a:gd name="connsiteY9" fmla="*/ 184272 h 193003"/>
              <a:gd name="connsiteX10" fmla="*/ 39790 w 271394"/>
              <a:gd name="connsiteY10" fmla="*/ 159045 h 193003"/>
              <a:gd name="connsiteX11" fmla="*/ 10397 w 271394"/>
              <a:gd name="connsiteY11" fmla="*/ 122061 h 193003"/>
              <a:gd name="connsiteX12" fmla="*/ 9417 w 271394"/>
              <a:gd name="connsiteY12" fmla="*/ 109079 h 193003"/>
              <a:gd name="connsiteX13" fmla="*/ 29013 w 271394"/>
              <a:gd name="connsiteY13" fmla="*/ 90955 h 193003"/>
              <a:gd name="connsiteX14" fmla="*/ 145604 w 271394"/>
              <a:gd name="connsiteY14" fmla="*/ 89240 h 193003"/>
              <a:gd name="connsiteX15" fmla="*/ 201941 w 271394"/>
              <a:gd name="connsiteY15" fmla="*/ 131858 h 193003"/>
              <a:gd name="connsiteX16" fmla="*/ 207330 w 271394"/>
              <a:gd name="connsiteY16" fmla="*/ 130878 h 193003"/>
              <a:gd name="connsiteX17" fmla="*/ 213698 w 271394"/>
              <a:gd name="connsiteY17" fmla="*/ 117162 h 193003"/>
              <a:gd name="connsiteX18" fmla="*/ 224231 w 271394"/>
              <a:gd name="connsiteY18" fmla="*/ 115692 h 193003"/>
              <a:gd name="connsiteX19" fmla="*/ 208554 w 271394"/>
              <a:gd name="connsiteY19" fmla="*/ 142635 h 193003"/>
              <a:gd name="connsiteX20" fmla="*/ 187000 w 271394"/>
              <a:gd name="connsiteY20" fmla="*/ 166148 h 193003"/>
              <a:gd name="connsiteX21" fmla="*/ 165935 w 271394"/>
              <a:gd name="connsiteY21" fmla="*/ 184272 h 193003"/>
              <a:gd name="connsiteX22" fmla="*/ 151728 w 271394"/>
              <a:gd name="connsiteY22" fmla="*/ 182068 h 193003"/>
              <a:gd name="connsiteX23" fmla="*/ 130173 w 271394"/>
              <a:gd name="connsiteY23" fmla="*/ 192845 h 193003"/>
              <a:gd name="connsiteX24" fmla="*/ 108618 w 271394"/>
              <a:gd name="connsiteY24" fmla="*/ 181333 h 193003"/>
              <a:gd name="connsiteX25" fmla="*/ 114497 w 271394"/>
              <a:gd name="connsiteY25" fmla="*/ 172271 h 193003"/>
              <a:gd name="connsiteX26" fmla="*/ 131643 w 271394"/>
              <a:gd name="connsiteY26" fmla="*/ 181823 h 193003"/>
              <a:gd name="connsiteX27" fmla="*/ 143400 w 271394"/>
              <a:gd name="connsiteY27" fmla="*/ 174720 h 193003"/>
              <a:gd name="connsiteX28" fmla="*/ 114252 w 271394"/>
              <a:gd name="connsiteY28" fmla="*/ 152677 h 193003"/>
              <a:gd name="connsiteX29" fmla="*/ 121600 w 271394"/>
              <a:gd name="connsiteY29" fmla="*/ 143369 h 193003"/>
              <a:gd name="connsiteX30" fmla="*/ 160791 w 271394"/>
              <a:gd name="connsiteY30" fmla="*/ 173496 h 193003"/>
              <a:gd name="connsiteX31" fmla="*/ 176467 w 271394"/>
              <a:gd name="connsiteY31" fmla="*/ 163209 h 193003"/>
              <a:gd name="connsiteX32" fmla="*/ 126009 w 271394"/>
              <a:gd name="connsiteY32" fmla="*/ 125245 h 193003"/>
              <a:gd name="connsiteX33" fmla="*/ 133112 w 271394"/>
              <a:gd name="connsiteY33" fmla="*/ 115692 h 193003"/>
              <a:gd name="connsiteX34" fmla="*/ 184550 w 271394"/>
              <a:gd name="connsiteY34" fmla="*/ 154636 h 193003"/>
              <a:gd name="connsiteX35" fmla="*/ 197287 w 271394"/>
              <a:gd name="connsiteY35" fmla="*/ 143124 h 193003"/>
              <a:gd name="connsiteX36" fmla="*/ 138011 w 271394"/>
              <a:gd name="connsiteY36" fmla="*/ 98303 h 193003"/>
              <a:gd name="connsiteX37" fmla="*/ 145115 w 271394"/>
              <a:gd name="connsiteY37" fmla="*/ 88750 h 193003"/>
              <a:gd name="connsiteX38" fmla="*/ 102250 w 271394"/>
              <a:gd name="connsiteY38" fmla="*/ 12578 h 193003"/>
              <a:gd name="connsiteX39" fmla="*/ 123315 w 271394"/>
              <a:gd name="connsiteY39" fmla="*/ 4005 h 193003"/>
              <a:gd name="connsiteX40" fmla="*/ 145849 w 271394"/>
              <a:gd name="connsiteY40" fmla="*/ 6699 h 193003"/>
              <a:gd name="connsiteX41" fmla="*/ 177692 w 271394"/>
              <a:gd name="connsiteY41" fmla="*/ 13557 h 193003"/>
              <a:gd name="connsiteX42" fmla="*/ 209534 w 271394"/>
              <a:gd name="connsiteY42" fmla="*/ 331 h 193003"/>
              <a:gd name="connsiteX43" fmla="*/ 223251 w 271394"/>
              <a:gd name="connsiteY43" fmla="*/ 8169 h 193003"/>
              <a:gd name="connsiteX44" fmla="*/ 269545 w 271394"/>
              <a:gd name="connsiteY44" fmla="*/ 69646 h 193003"/>
              <a:gd name="connsiteX45" fmla="*/ 269790 w 271394"/>
              <a:gd name="connsiteY45" fmla="*/ 79933 h 193003"/>
              <a:gd name="connsiteX46" fmla="*/ 230599 w 271394"/>
              <a:gd name="connsiteY46" fmla="*/ 106875 h 193003"/>
              <a:gd name="connsiteX47" fmla="*/ 205860 w 271394"/>
              <a:gd name="connsiteY47" fmla="*/ 111039 h 193003"/>
              <a:gd name="connsiteX48" fmla="*/ 132623 w 271394"/>
              <a:gd name="connsiteY48" fmla="*/ 59604 h 193003"/>
              <a:gd name="connsiteX49" fmla="*/ 81920 w 271394"/>
              <a:gd name="connsiteY49" fmla="*/ 68421 h 193003"/>
              <a:gd name="connsiteX50" fmla="*/ 61100 w 271394"/>
              <a:gd name="connsiteY50" fmla="*/ 58624 h 193003"/>
              <a:gd name="connsiteX51" fmla="*/ 69183 w 271394"/>
              <a:gd name="connsiteY51" fmla="*/ 29723 h 193003"/>
              <a:gd name="connsiteX52" fmla="*/ 102005 w 271394"/>
              <a:gd name="connsiteY52" fmla="*/ 12822 h 193003"/>
              <a:gd name="connsiteX53" fmla="*/ 116701 w 271394"/>
              <a:gd name="connsiteY53" fmla="*/ 17966 h 193003"/>
              <a:gd name="connsiteX54" fmla="*/ 75306 w 271394"/>
              <a:gd name="connsiteY54" fmla="*/ 39520 h 193003"/>
              <a:gd name="connsiteX55" fmla="*/ 71877 w 271394"/>
              <a:gd name="connsiteY55" fmla="*/ 53481 h 193003"/>
              <a:gd name="connsiteX56" fmla="*/ 85594 w 271394"/>
              <a:gd name="connsiteY56" fmla="*/ 56910 h 193003"/>
              <a:gd name="connsiteX57" fmla="*/ 124784 w 271394"/>
              <a:gd name="connsiteY57" fmla="*/ 49807 h 193003"/>
              <a:gd name="connsiteX58" fmla="*/ 135317 w 271394"/>
              <a:gd name="connsiteY58" fmla="*/ 48092 h 193003"/>
              <a:gd name="connsiteX59" fmla="*/ 143645 w 271394"/>
              <a:gd name="connsiteY59" fmla="*/ 53236 h 193003"/>
              <a:gd name="connsiteX60" fmla="*/ 209534 w 271394"/>
              <a:gd name="connsiteY60" fmla="*/ 99282 h 193003"/>
              <a:gd name="connsiteX61" fmla="*/ 259257 w 271394"/>
              <a:gd name="connsiteY61" fmla="*/ 74789 h 193003"/>
              <a:gd name="connsiteX62" fmla="*/ 235743 w 271394"/>
              <a:gd name="connsiteY62" fmla="*/ 41234 h 193003"/>
              <a:gd name="connsiteX63" fmla="*/ 211249 w 271394"/>
              <a:gd name="connsiteY63" fmla="*/ 12333 h 193003"/>
              <a:gd name="connsiteX64" fmla="*/ 181366 w 271394"/>
              <a:gd name="connsiteY64" fmla="*/ 25069 h 193003"/>
              <a:gd name="connsiteX65" fmla="*/ 177202 w 271394"/>
              <a:gd name="connsiteY65" fmla="*/ 25559 h 193003"/>
              <a:gd name="connsiteX66" fmla="*/ 132623 w 271394"/>
              <a:gd name="connsiteY66" fmla="*/ 15762 h 193003"/>
              <a:gd name="connsiteX67" fmla="*/ 116946 w 271394"/>
              <a:gd name="connsiteY67" fmla="*/ 18211 h 193003"/>
              <a:gd name="connsiteX68" fmla="*/ 25583 w 271394"/>
              <a:gd name="connsiteY68" fmla="*/ 3025 h 193003"/>
              <a:gd name="connsiteX69" fmla="*/ 38320 w 271394"/>
              <a:gd name="connsiteY69" fmla="*/ 821 h 193003"/>
              <a:gd name="connsiteX70" fmla="*/ 87064 w 271394"/>
              <a:gd name="connsiteY70" fmla="*/ 9883 h 193003"/>
              <a:gd name="connsiteX71" fmla="*/ 70897 w 271394"/>
              <a:gd name="connsiteY71" fmla="*/ 17721 h 193003"/>
              <a:gd name="connsiteX72" fmla="*/ 32687 w 271394"/>
              <a:gd name="connsiteY72" fmla="*/ 11108 h 193003"/>
              <a:gd name="connsiteX73" fmla="*/ 11377 w 271394"/>
              <a:gd name="connsiteY73" fmla="*/ 69891 h 193003"/>
              <a:gd name="connsiteX74" fmla="*/ 15541 w 271394"/>
              <a:gd name="connsiteY74" fmla="*/ 86546 h 193003"/>
              <a:gd name="connsiteX75" fmla="*/ 7213 w 271394"/>
              <a:gd name="connsiteY75" fmla="*/ 93404 h 193003"/>
              <a:gd name="connsiteX76" fmla="*/ 2069 w 271394"/>
              <a:gd name="connsiteY76" fmla="*/ 82627 h 193003"/>
              <a:gd name="connsiteX77" fmla="*/ 25338 w 271394"/>
              <a:gd name="connsiteY77" fmla="*/ 3025 h 193003"/>
              <a:gd name="connsiteX78" fmla="*/ 28033 w 271394"/>
              <a:gd name="connsiteY78" fmla="*/ 103446 h 193003"/>
              <a:gd name="connsiteX79" fmla="*/ 20440 w 271394"/>
              <a:gd name="connsiteY79" fmla="*/ 113243 h 193003"/>
              <a:gd name="connsiteX80" fmla="*/ 23869 w 271394"/>
              <a:gd name="connsiteY80" fmla="*/ 122550 h 193003"/>
              <a:gd name="connsiteX81" fmla="*/ 68938 w 271394"/>
              <a:gd name="connsiteY81" fmla="*/ 166393 h 193003"/>
              <a:gd name="connsiteX82" fmla="*/ 86574 w 271394"/>
              <a:gd name="connsiteY82" fmla="*/ 174720 h 193003"/>
              <a:gd name="connsiteX83" fmla="*/ 94657 w 271394"/>
              <a:gd name="connsiteY83" fmla="*/ 167127 h 193003"/>
              <a:gd name="connsiteX84" fmla="*/ 98821 w 271394"/>
              <a:gd name="connsiteY84" fmla="*/ 158310 h 193003"/>
              <a:gd name="connsiteX85" fmla="*/ 90738 w 271394"/>
              <a:gd name="connsiteY85" fmla="*/ 150472 h 193003"/>
              <a:gd name="connsiteX86" fmla="*/ 79715 w 271394"/>
              <a:gd name="connsiteY86" fmla="*/ 149003 h 193003"/>
              <a:gd name="connsiteX87" fmla="*/ 81920 w 271394"/>
              <a:gd name="connsiteY87" fmla="*/ 138471 h 193003"/>
              <a:gd name="connsiteX88" fmla="*/ 75306 w 271394"/>
              <a:gd name="connsiteY88" fmla="*/ 128429 h 193003"/>
              <a:gd name="connsiteX89" fmla="*/ 65509 w 271394"/>
              <a:gd name="connsiteY89" fmla="*/ 128919 h 193003"/>
              <a:gd name="connsiteX90" fmla="*/ 61835 w 271394"/>
              <a:gd name="connsiteY90" fmla="*/ 123530 h 193003"/>
              <a:gd name="connsiteX91" fmla="*/ 63794 w 271394"/>
              <a:gd name="connsiteY91" fmla="*/ 115448 h 193003"/>
              <a:gd name="connsiteX92" fmla="*/ 53262 w 271394"/>
              <a:gd name="connsiteY92" fmla="*/ 108100 h 193003"/>
              <a:gd name="connsiteX93" fmla="*/ 44444 w 271394"/>
              <a:gd name="connsiteY93" fmla="*/ 111039 h 193003"/>
              <a:gd name="connsiteX94" fmla="*/ 37830 w 271394"/>
              <a:gd name="connsiteY94" fmla="*/ 103691 h 193003"/>
              <a:gd name="connsiteX95" fmla="*/ 27788 w 271394"/>
              <a:gd name="connsiteY95" fmla="*/ 103446 h 19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71394" h="193003">
                <a:moveTo>
                  <a:pt x="29013" y="90955"/>
                </a:moveTo>
                <a:cubicBezTo>
                  <a:pt x="35871" y="88995"/>
                  <a:pt x="43464" y="92179"/>
                  <a:pt x="48118" y="97323"/>
                </a:cubicBezTo>
                <a:cubicBezTo>
                  <a:pt x="51792" y="96833"/>
                  <a:pt x="55466" y="95853"/>
                  <a:pt x="59140" y="96833"/>
                </a:cubicBezTo>
                <a:cubicBezTo>
                  <a:pt x="68203" y="98547"/>
                  <a:pt x="75306" y="107120"/>
                  <a:pt x="75551" y="116182"/>
                </a:cubicBezTo>
                <a:cubicBezTo>
                  <a:pt x="81675" y="117897"/>
                  <a:pt x="87798" y="121081"/>
                  <a:pt x="90983" y="126714"/>
                </a:cubicBezTo>
                <a:cubicBezTo>
                  <a:pt x="93432" y="130388"/>
                  <a:pt x="93432" y="135042"/>
                  <a:pt x="93677" y="139206"/>
                </a:cubicBezTo>
                <a:cubicBezTo>
                  <a:pt x="100535" y="140675"/>
                  <a:pt x="106414" y="145819"/>
                  <a:pt x="108863" y="152432"/>
                </a:cubicBezTo>
                <a:cubicBezTo>
                  <a:pt x="111313" y="158310"/>
                  <a:pt x="109843" y="165168"/>
                  <a:pt x="106169" y="170312"/>
                </a:cubicBezTo>
                <a:cubicBezTo>
                  <a:pt x="102740" y="175210"/>
                  <a:pt x="100045" y="181333"/>
                  <a:pt x="94167" y="184272"/>
                </a:cubicBezTo>
                <a:cubicBezTo>
                  <a:pt x="89268" y="187212"/>
                  <a:pt x="83145" y="186477"/>
                  <a:pt x="78246" y="184272"/>
                </a:cubicBezTo>
                <a:cubicBezTo>
                  <a:pt x="64039" y="178149"/>
                  <a:pt x="51547" y="169087"/>
                  <a:pt x="39790" y="159045"/>
                </a:cubicBezTo>
                <a:cubicBezTo>
                  <a:pt x="28033" y="148513"/>
                  <a:pt x="17255" y="136511"/>
                  <a:pt x="10397" y="122061"/>
                </a:cubicBezTo>
                <a:cubicBezTo>
                  <a:pt x="8682" y="118142"/>
                  <a:pt x="7703" y="113243"/>
                  <a:pt x="9417" y="109079"/>
                </a:cubicBezTo>
                <a:cubicBezTo>
                  <a:pt x="12601" y="100507"/>
                  <a:pt x="19705" y="92669"/>
                  <a:pt x="29013" y="90955"/>
                </a:cubicBezTo>
                <a:close/>
                <a:moveTo>
                  <a:pt x="145604" y="89240"/>
                </a:moveTo>
                <a:cubicBezTo>
                  <a:pt x="164465" y="103446"/>
                  <a:pt x="183325" y="117652"/>
                  <a:pt x="201941" y="131858"/>
                </a:cubicBezTo>
                <a:cubicBezTo>
                  <a:pt x="203656" y="133572"/>
                  <a:pt x="205860" y="131858"/>
                  <a:pt x="207330" y="130878"/>
                </a:cubicBezTo>
                <a:cubicBezTo>
                  <a:pt x="211739" y="127939"/>
                  <a:pt x="213943" y="122550"/>
                  <a:pt x="213698" y="117162"/>
                </a:cubicBezTo>
                <a:cubicBezTo>
                  <a:pt x="217127" y="116672"/>
                  <a:pt x="220801" y="116182"/>
                  <a:pt x="224231" y="115692"/>
                </a:cubicBezTo>
                <a:cubicBezTo>
                  <a:pt x="225700" y="126959"/>
                  <a:pt x="218842" y="138226"/>
                  <a:pt x="208554" y="142635"/>
                </a:cubicBezTo>
                <a:cubicBezTo>
                  <a:pt x="207330" y="154146"/>
                  <a:pt x="198512" y="163943"/>
                  <a:pt x="187000" y="166148"/>
                </a:cubicBezTo>
                <a:cubicBezTo>
                  <a:pt x="184060" y="175455"/>
                  <a:pt x="175977" y="183538"/>
                  <a:pt x="165935" y="184272"/>
                </a:cubicBezTo>
                <a:cubicBezTo>
                  <a:pt x="161036" y="185252"/>
                  <a:pt x="156382" y="183293"/>
                  <a:pt x="151728" y="182068"/>
                </a:cubicBezTo>
                <a:cubicBezTo>
                  <a:pt x="146339" y="188436"/>
                  <a:pt x="138746" y="193090"/>
                  <a:pt x="130173" y="192845"/>
                </a:cubicBezTo>
                <a:cubicBezTo>
                  <a:pt x="121600" y="192845"/>
                  <a:pt x="115232" y="185987"/>
                  <a:pt x="108618" y="181333"/>
                </a:cubicBezTo>
                <a:cubicBezTo>
                  <a:pt x="110823" y="178394"/>
                  <a:pt x="112782" y="175455"/>
                  <a:pt x="114497" y="172271"/>
                </a:cubicBezTo>
                <a:cubicBezTo>
                  <a:pt x="119886" y="175700"/>
                  <a:pt x="124540" y="181823"/>
                  <a:pt x="131643" y="181823"/>
                </a:cubicBezTo>
                <a:cubicBezTo>
                  <a:pt x="136542" y="182068"/>
                  <a:pt x="140951" y="178884"/>
                  <a:pt x="143400" y="174720"/>
                </a:cubicBezTo>
                <a:cubicBezTo>
                  <a:pt x="133602" y="167372"/>
                  <a:pt x="123805" y="160269"/>
                  <a:pt x="114252" y="152677"/>
                </a:cubicBezTo>
                <a:cubicBezTo>
                  <a:pt x="116701" y="149493"/>
                  <a:pt x="119151" y="146309"/>
                  <a:pt x="121600" y="143369"/>
                </a:cubicBezTo>
                <a:cubicBezTo>
                  <a:pt x="134582" y="153656"/>
                  <a:pt x="147809" y="163209"/>
                  <a:pt x="160791" y="173496"/>
                </a:cubicBezTo>
                <a:cubicBezTo>
                  <a:pt x="167649" y="173985"/>
                  <a:pt x="174263" y="169822"/>
                  <a:pt x="176467" y="163209"/>
                </a:cubicBezTo>
                <a:cubicBezTo>
                  <a:pt x="159566" y="150717"/>
                  <a:pt x="142910" y="137736"/>
                  <a:pt x="126009" y="125245"/>
                </a:cubicBezTo>
                <a:cubicBezTo>
                  <a:pt x="128459" y="122061"/>
                  <a:pt x="130908" y="119121"/>
                  <a:pt x="133112" y="115692"/>
                </a:cubicBezTo>
                <a:cubicBezTo>
                  <a:pt x="150258" y="128674"/>
                  <a:pt x="167404" y="141655"/>
                  <a:pt x="184550" y="154636"/>
                </a:cubicBezTo>
                <a:cubicBezTo>
                  <a:pt x="190919" y="155126"/>
                  <a:pt x="195817" y="149003"/>
                  <a:pt x="197287" y="143124"/>
                </a:cubicBezTo>
                <a:cubicBezTo>
                  <a:pt x="177447" y="128184"/>
                  <a:pt x="157852" y="113243"/>
                  <a:pt x="138011" y="98303"/>
                </a:cubicBezTo>
                <a:cubicBezTo>
                  <a:pt x="140461" y="95118"/>
                  <a:pt x="142910" y="91934"/>
                  <a:pt x="145115" y="88750"/>
                </a:cubicBezTo>
                <a:close/>
                <a:moveTo>
                  <a:pt x="102250" y="12578"/>
                </a:moveTo>
                <a:cubicBezTo>
                  <a:pt x="109108" y="9149"/>
                  <a:pt x="115477" y="4740"/>
                  <a:pt x="123315" y="4005"/>
                </a:cubicBezTo>
                <a:cubicBezTo>
                  <a:pt x="130908" y="2535"/>
                  <a:pt x="138501" y="5230"/>
                  <a:pt x="145849" y="6699"/>
                </a:cubicBezTo>
                <a:cubicBezTo>
                  <a:pt x="156627" y="8904"/>
                  <a:pt x="167159" y="11598"/>
                  <a:pt x="177692" y="13557"/>
                </a:cubicBezTo>
                <a:cubicBezTo>
                  <a:pt x="188469" y="9638"/>
                  <a:pt x="198757" y="4250"/>
                  <a:pt x="209534" y="331"/>
                </a:cubicBezTo>
                <a:cubicBezTo>
                  <a:pt x="215413" y="-649"/>
                  <a:pt x="219577" y="4495"/>
                  <a:pt x="223251" y="8169"/>
                </a:cubicBezTo>
                <a:cubicBezTo>
                  <a:pt x="240642" y="27028"/>
                  <a:pt x="255093" y="48582"/>
                  <a:pt x="269545" y="69646"/>
                </a:cubicBezTo>
                <a:cubicBezTo>
                  <a:pt x="271749" y="72585"/>
                  <a:pt x="271994" y="76994"/>
                  <a:pt x="269790" y="79933"/>
                </a:cubicBezTo>
                <a:cubicBezTo>
                  <a:pt x="260972" y="93649"/>
                  <a:pt x="245785" y="101732"/>
                  <a:pt x="230599" y="106875"/>
                </a:cubicBezTo>
                <a:cubicBezTo>
                  <a:pt x="222516" y="109569"/>
                  <a:pt x="214188" y="111284"/>
                  <a:pt x="205860" y="111039"/>
                </a:cubicBezTo>
                <a:cubicBezTo>
                  <a:pt x="181366" y="93894"/>
                  <a:pt x="156872" y="76994"/>
                  <a:pt x="132623" y="59604"/>
                </a:cubicBezTo>
                <a:cubicBezTo>
                  <a:pt x="115967" y="64013"/>
                  <a:pt x="99311" y="68911"/>
                  <a:pt x="81920" y="68421"/>
                </a:cubicBezTo>
                <a:cubicBezTo>
                  <a:pt x="74082" y="67931"/>
                  <a:pt x="65264" y="65972"/>
                  <a:pt x="61100" y="58624"/>
                </a:cubicBezTo>
                <a:cubicBezTo>
                  <a:pt x="55221" y="49072"/>
                  <a:pt x="59140" y="34866"/>
                  <a:pt x="69183" y="29723"/>
                </a:cubicBezTo>
                <a:cubicBezTo>
                  <a:pt x="80205" y="24089"/>
                  <a:pt x="90983" y="18456"/>
                  <a:pt x="102005" y="12822"/>
                </a:cubicBezTo>
                <a:close/>
                <a:moveTo>
                  <a:pt x="116701" y="17966"/>
                </a:moveTo>
                <a:cubicBezTo>
                  <a:pt x="102985" y="25069"/>
                  <a:pt x="89023" y="32172"/>
                  <a:pt x="75306" y="39520"/>
                </a:cubicBezTo>
                <a:cubicBezTo>
                  <a:pt x="69918" y="41724"/>
                  <a:pt x="68448" y="49072"/>
                  <a:pt x="71877" y="53481"/>
                </a:cubicBezTo>
                <a:cubicBezTo>
                  <a:pt x="75551" y="56910"/>
                  <a:pt x="80940" y="56665"/>
                  <a:pt x="85594" y="56910"/>
                </a:cubicBezTo>
                <a:cubicBezTo>
                  <a:pt x="98821" y="56175"/>
                  <a:pt x="112048" y="53726"/>
                  <a:pt x="124784" y="49807"/>
                </a:cubicBezTo>
                <a:cubicBezTo>
                  <a:pt x="128214" y="48827"/>
                  <a:pt x="131643" y="47112"/>
                  <a:pt x="135317" y="48092"/>
                </a:cubicBezTo>
                <a:cubicBezTo>
                  <a:pt x="138501" y="49072"/>
                  <a:pt x="140951" y="51276"/>
                  <a:pt x="143645" y="53236"/>
                </a:cubicBezTo>
                <a:cubicBezTo>
                  <a:pt x="165690" y="68421"/>
                  <a:pt x="187489" y="83852"/>
                  <a:pt x="209534" y="99282"/>
                </a:cubicBezTo>
                <a:cubicBezTo>
                  <a:pt x="228150" y="97568"/>
                  <a:pt x="247745" y="89975"/>
                  <a:pt x="259257" y="74789"/>
                </a:cubicBezTo>
                <a:cubicBezTo>
                  <a:pt x="251909" y="63278"/>
                  <a:pt x="243826" y="52256"/>
                  <a:pt x="235743" y="41234"/>
                </a:cubicBezTo>
                <a:cubicBezTo>
                  <a:pt x="227905" y="31192"/>
                  <a:pt x="220801" y="20660"/>
                  <a:pt x="211249" y="12333"/>
                </a:cubicBezTo>
                <a:cubicBezTo>
                  <a:pt x="201206" y="16251"/>
                  <a:pt x="191408" y="20905"/>
                  <a:pt x="181366" y="25069"/>
                </a:cubicBezTo>
                <a:cubicBezTo>
                  <a:pt x="179896" y="25804"/>
                  <a:pt x="178672" y="26049"/>
                  <a:pt x="177202" y="25559"/>
                </a:cubicBezTo>
                <a:cubicBezTo>
                  <a:pt x="162260" y="22375"/>
                  <a:pt x="147564" y="18946"/>
                  <a:pt x="132623" y="15762"/>
                </a:cubicBezTo>
                <a:cubicBezTo>
                  <a:pt x="127234" y="14537"/>
                  <a:pt x="121845" y="15517"/>
                  <a:pt x="116946" y="18211"/>
                </a:cubicBezTo>
                <a:close/>
                <a:moveTo>
                  <a:pt x="25583" y="3025"/>
                </a:moveTo>
                <a:cubicBezTo>
                  <a:pt x="28768" y="-404"/>
                  <a:pt x="34156" y="-159"/>
                  <a:pt x="38320" y="821"/>
                </a:cubicBezTo>
                <a:cubicBezTo>
                  <a:pt x="54486" y="4005"/>
                  <a:pt x="70897" y="6209"/>
                  <a:pt x="87064" y="9883"/>
                </a:cubicBezTo>
                <a:cubicBezTo>
                  <a:pt x="81430" y="12088"/>
                  <a:pt x="76531" y="15517"/>
                  <a:pt x="70897" y="17721"/>
                </a:cubicBezTo>
                <a:cubicBezTo>
                  <a:pt x="58161" y="15762"/>
                  <a:pt x="45424" y="13067"/>
                  <a:pt x="32687" y="11108"/>
                </a:cubicBezTo>
                <a:cubicBezTo>
                  <a:pt x="17990" y="26783"/>
                  <a:pt x="9172" y="48337"/>
                  <a:pt x="11377" y="69891"/>
                </a:cubicBezTo>
                <a:cubicBezTo>
                  <a:pt x="12112" y="75524"/>
                  <a:pt x="12357" y="81647"/>
                  <a:pt x="15541" y="86546"/>
                </a:cubicBezTo>
                <a:cubicBezTo>
                  <a:pt x="12601" y="88750"/>
                  <a:pt x="9907" y="90955"/>
                  <a:pt x="7213" y="93404"/>
                </a:cubicBezTo>
                <a:cubicBezTo>
                  <a:pt x="4763" y="90220"/>
                  <a:pt x="2804" y="86546"/>
                  <a:pt x="2069" y="82627"/>
                </a:cubicBezTo>
                <a:cubicBezTo>
                  <a:pt x="-4055" y="54460"/>
                  <a:pt x="5008" y="23599"/>
                  <a:pt x="25338" y="3025"/>
                </a:cubicBezTo>
                <a:close/>
                <a:moveTo>
                  <a:pt x="28033" y="103446"/>
                </a:moveTo>
                <a:cubicBezTo>
                  <a:pt x="24604" y="105895"/>
                  <a:pt x="22399" y="109569"/>
                  <a:pt x="20440" y="113243"/>
                </a:cubicBezTo>
                <a:cubicBezTo>
                  <a:pt x="19950" y="116672"/>
                  <a:pt x="22399" y="119611"/>
                  <a:pt x="23869" y="122550"/>
                </a:cubicBezTo>
                <a:cubicBezTo>
                  <a:pt x="34646" y="140920"/>
                  <a:pt x="51302" y="155126"/>
                  <a:pt x="68938" y="166393"/>
                </a:cubicBezTo>
                <a:cubicBezTo>
                  <a:pt x="74572" y="169577"/>
                  <a:pt x="80205" y="173496"/>
                  <a:pt x="86574" y="174720"/>
                </a:cubicBezTo>
                <a:cubicBezTo>
                  <a:pt x="90493" y="173985"/>
                  <a:pt x="92452" y="170067"/>
                  <a:pt x="94657" y="167127"/>
                </a:cubicBezTo>
                <a:cubicBezTo>
                  <a:pt x="96371" y="164433"/>
                  <a:pt x="98821" y="161984"/>
                  <a:pt x="98821" y="158310"/>
                </a:cubicBezTo>
                <a:cubicBezTo>
                  <a:pt x="98086" y="154391"/>
                  <a:pt x="94657" y="150962"/>
                  <a:pt x="90738" y="150472"/>
                </a:cubicBezTo>
                <a:cubicBezTo>
                  <a:pt x="87064" y="150962"/>
                  <a:pt x="82165" y="153167"/>
                  <a:pt x="79715" y="149003"/>
                </a:cubicBezTo>
                <a:cubicBezTo>
                  <a:pt x="76776" y="145329"/>
                  <a:pt x="80695" y="141900"/>
                  <a:pt x="81920" y="138471"/>
                </a:cubicBezTo>
                <a:cubicBezTo>
                  <a:pt x="83634" y="133817"/>
                  <a:pt x="79470" y="129653"/>
                  <a:pt x="75306" y="128429"/>
                </a:cubicBezTo>
                <a:cubicBezTo>
                  <a:pt x="72122" y="126959"/>
                  <a:pt x="68693" y="129898"/>
                  <a:pt x="65509" y="128919"/>
                </a:cubicBezTo>
                <a:cubicBezTo>
                  <a:pt x="63549" y="127939"/>
                  <a:pt x="61835" y="125735"/>
                  <a:pt x="61835" y="123530"/>
                </a:cubicBezTo>
                <a:cubicBezTo>
                  <a:pt x="62325" y="120836"/>
                  <a:pt x="63794" y="118387"/>
                  <a:pt x="63794" y="115448"/>
                </a:cubicBezTo>
                <a:cubicBezTo>
                  <a:pt x="62814" y="110794"/>
                  <a:pt x="58161" y="106875"/>
                  <a:pt x="53262" y="108100"/>
                </a:cubicBezTo>
                <a:cubicBezTo>
                  <a:pt x="50077" y="108345"/>
                  <a:pt x="47873" y="112263"/>
                  <a:pt x="44444" y="111039"/>
                </a:cubicBezTo>
                <a:cubicBezTo>
                  <a:pt x="40770" y="110304"/>
                  <a:pt x="40525" y="105895"/>
                  <a:pt x="37830" y="103691"/>
                </a:cubicBezTo>
                <a:cubicBezTo>
                  <a:pt x="35136" y="101242"/>
                  <a:pt x="30972" y="101732"/>
                  <a:pt x="27788" y="10344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7C525BB-6FA6-4571-82C7-64A4A36DE1F4}"/>
              </a:ext>
            </a:extLst>
          </p:cNvPr>
          <p:cNvSpPr/>
          <p:nvPr/>
        </p:nvSpPr>
        <p:spPr>
          <a:xfrm>
            <a:off x="7298816" y="592456"/>
            <a:ext cx="328388" cy="328371"/>
          </a:xfrm>
          <a:custGeom>
            <a:avLst/>
            <a:gdLst>
              <a:gd name="connsiteX0" fmla="*/ 124356 w 271394"/>
              <a:gd name="connsiteY0" fmla="*/ 704 h 271380"/>
              <a:gd name="connsiteX1" fmla="*/ 210085 w 271394"/>
              <a:gd name="connsiteY1" fmla="*/ 22503 h 271380"/>
              <a:gd name="connsiteX2" fmla="*/ 208615 w 271394"/>
              <a:gd name="connsiteY2" fmla="*/ 38423 h 271380"/>
              <a:gd name="connsiteX3" fmla="*/ 195879 w 271394"/>
              <a:gd name="connsiteY3" fmla="*/ 35239 h 271380"/>
              <a:gd name="connsiteX4" fmla="*/ 75857 w 271394"/>
              <a:gd name="connsiteY4" fmla="*/ 35239 h 271380"/>
              <a:gd name="connsiteX5" fmla="*/ 62876 w 271394"/>
              <a:gd name="connsiteY5" fmla="*/ 38423 h 271380"/>
              <a:gd name="connsiteX6" fmla="*/ 61406 w 271394"/>
              <a:gd name="connsiteY6" fmla="*/ 22503 h 271380"/>
              <a:gd name="connsiteX7" fmla="*/ 123866 w 271394"/>
              <a:gd name="connsiteY7" fmla="*/ 704 h 271380"/>
              <a:gd name="connsiteX8" fmla="*/ 64100 w 271394"/>
              <a:gd name="connsiteY8" fmla="*/ 232652 h 271380"/>
              <a:gd name="connsiteX9" fmla="*/ 75857 w 271394"/>
              <a:gd name="connsiteY9" fmla="*/ 236326 h 271380"/>
              <a:gd name="connsiteX10" fmla="*/ 194899 w 271394"/>
              <a:gd name="connsiteY10" fmla="*/ 236815 h 271380"/>
              <a:gd name="connsiteX11" fmla="*/ 202737 w 271394"/>
              <a:gd name="connsiteY11" fmla="*/ 232652 h 271380"/>
              <a:gd name="connsiteX12" fmla="*/ 214249 w 271394"/>
              <a:gd name="connsiteY12" fmla="*/ 240979 h 271380"/>
              <a:gd name="connsiteX13" fmla="*/ 209350 w 271394"/>
              <a:gd name="connsiteY13" fmla="*/ 249552 h 271380"/>
              <a:gd name="connsiteX14" fmla="*/ 129989 w 271394"/>
              <a:gd name="connsiteY14" fmla="*/ 271105 h 271380"/>
              <a:gd name="connsiteX15" fmla="*/ 61896 w 271394"/>
              <a:gd name="connsiteY15" fmla="*/ 249062 h 271380"/>
              <a:gd name="connsiteX16" fmla="*/ 64345 w 271394"/>
              <a:gd name="connsiteY16" fmla="*/ 232897 h 271380"/>
              <a:gd name="connsiteX17" fmla="*/ 129010 w 271394"/>
              <a:gd name="connsiteY17" fmla="*/ 68549 h 271380"/>
              <a:gd name="connsiteX18" fmla="*/ 177263 w 271394"/>
              <a:gd name="connsiteY18" fmla="*/ 82510 h 271380"/>
              <a:gd name="connsiteX19" fmla="*/ 203227 w 271394"/>
              <a:gd name="connsiteY19" fmla="*/ 134190 h 271380"/>
              <a:gd name="connsiteX20" fmla="*/ 183387 w 271394"/>
              <a:gd name="connsiteY20" fmla="*/ 183421 h 271380"/>
              <a:gd name="connsiteX21" fmla="*/ 134153 w 271394"/>
              <a:gd name="connsiteY21" fmla="*/ 203260 h 271380"/>
              <a:gd name="connsiteX22" fmla="*/ 81001 w 271394"/>
              <a:gd name="connsiteY22" fmla="*/ 175338 h 271380"/>
              <a:gd name="connsiteX23" fmla="*/ 71448 w 271394"/>
              <a:gd name="connsiteY23" fmla="*/ 115086 h 271380"/>
              <a:gd name="connsiteX24" fmla="*/ 128765 w 271394"/>
              <a:gd name="connsiteY24" fmla="*/ 68794 h 271380"/>
              <a:gd name="connsiteX25" fmla="*/ 130724 w 271394"/>
              <a:gd name="connsiteY25" fmla="*/ 86674 h 271380"/>
              <a:gd name="connsiteX26" fmla="*/ 112354 w 271394"/>
              <a:gd name="connsiteY26" fmla="*/ 92552 h 271380"/>
              <a:gd name="connsiteX27" fmla="*/ 89574 w 271394"/>
              <a:gd name="connsiteY27" fmla="*/ 152070 h 271380"/>
              <a:gd name="connsiteX28" fmla="*/ 146645 w 271394"/>
              <a:gd name="connsiteY28" fmla="*/ 183666 h 271380"/>
              <a:gd name="connsiteX29" fmla="*/ 184366 w 271394"/>
              <a:gd name="connsiteY29" fmla="*/ 126598 h 271380"/>
              <a:gd name="connsiteX30" fmla="*/ 130724 w 271394"/>
              <a:gd name="connsiteY30" fmla="*/ 86674 h 271380"/>
              <a:gd name="connsiteX31" fmla="*/ 238743 w 271394"/>
              <a:gd name="connsiteY31" fmla="*/ 57773 h 271380"/>
              <a:gd name="connsiteX32" fmla="*/ 248541 w 271394"/>
              <a:gd name="connsiteY32" fmla="*/ 60467 h 271380"/>
              <a:gd name="connsiteX33" fmla="*/ 248541 w 271394"/>
              <a:gd name="connsiteY33" fmla="*/ 210363 h 271380"/>
              <a:gd name="connsiteX34" fmla="*/ 233355 w 271394"/>
              <a:gd name="connsiteY34" fmla="*/ 208159 h 271380"/>
              <a:gd name="connsiteX35" fmla="*/ 236539 w 271394"/>
              <a:gd name="connsiteY35" fmla="*/ 195178 h 271380"/>
              <a:gd name="connsiteX36" fmla="*/ 237029 w 271394"/>
              <a:gd name="connsiteY36" fmla="*/ 76142 h 271380"/>
              <a:gd name="connsiteX37" fmla="*/ 232865 w 271394"/>
              <a:gd name="connsiteY37" fmla="*/ 68549 h 271380"/>
              <a:gd name="connsiteX38" fmla="*/ 238743 w 271394"/>
              <a:gd name="connsiteY38" fmla="*/ 57528 h 271380"/>
              <a:gd name="connsiteX39" fmla="*/ 26624 w 271394"/>
              <a:gd name="connsiteY39" fmla="*/ 58018 h 271380"/>
              <a:gd name="connsiteX40" fmla="*/ 38871 w 271394"/>
              <a:gd name="connsiteY40" fmla="*/ 63896 h 271380"/>
              <a:gd name="connsiteX41" fmla="*/ 35197 w 271394"/>
              <a:gd name="connsiteY41" fmla="*/ 75652 h 271380"/>
              <a:gd name="connsiteX42" fmla="*/ 35197 w 271394"/>
              <a:gd name="connsiteY42" fmla="*/ 195422 h 271380"/>
              <a:gd name="connsiteX43" fmla="*/ 38381 w 271394"/>
              <a:gd name="connsiteY43" fmla="*/ 208159 h 271380"/>
              <a:gd name="connsiteX44" fmla="*/ 22460 w 271394"/>
              <a:gd name="connsiteY44" fmla="*/ 209628 h 271380"/>
              <a:gd name="connsiteX45" fmla="*/ 416 w 271394"/>
              <a:gd name="connsiteY45" fmla="*/ 127822 h 271380"/>
              <a:gd name="connsiteX46" fmla="*/ 21236 w 271394"/>
              <a:gd name="connsiteY46" fmla="*/ 63161 h 271380"/>
              <a:gd name="connsiteX47" fmla="*/ 26379 w 271394"/>
              <a:gd name="connsiteY47" fmla="*/ 58018 h 2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1394" h="271380">
                <a:moveTo>
                  <a:pt x="124356" y="704"/>
                </a:moveTo>
                <a:cubicBezTo>
                  <a:pt x="154239" y="-1990"/>
                  <a:pt x="185101" y="5848"/>
                  <a:pt x="210085" y="22503"/>
                </a:cubicBezTo>
                <a:cubicBezTo>
                  <a:pt x="216209" y="25932"/>
                  <a:pt x="215229" y="35974"/>
                  <a:pt x="208615" y="38423"/>
                </a:cubicBezTo>
                <a:cubicBezTo>
                  <a:pt x="203962" y="40628"/>
                  <a:pt x="199553" y="37444"/>
                  <a:pt x="195879" y="35239"/>
                </a:cubicBezTo>
                <a:cubicBezTo>
                  <a:pt x="159872" y="13196"/>
                  <a:pt x="111864" y="12951"/>
                  <a:pt x="75857" y="35239"/>
                </a:cubicBezTo>
                <a:cubicBezTo>
                  <a:pt x="72183" y="37444"/>
                  <a:pt x="67529" y="40873"/>
                  <a:pt x="62876" y="38423"/>
                </a:cubicBezTo>
                <a:cubicBezTo>
                  <a:pt x="56507" y="35974"/>
                  <a:pt x="55527" y="25932"/>
                  <a:pt x="61406" y="22503"/>
                </a:cubicBezTo>
                <a:cubicBezTo>
                  <a:pt x="80021" y="10012"/>
                  <a:pt x="101821" y="2664"/>
                  <a:pt x="123866" y="704"/>
                </a:cubicBezTo>
                <a:close/>
                <a:moveTo>
                  <a:pt x="64100" y="232652"/>
                </a:moveTo>
                <a:cubicBezTo>
                  <a:pt x="68509" y="230937"/>
                  <a:pt x="72428" y="234121"/>
                  <a:pt x="75857" y="236326"/>
                </a:cubicBezTo>
                <a:cubicBezTo>
                  <a:pt x="111374" y="258124"/>
                  <a:pt x="158892" y="258369"/>
                  <a:pt x="194899" y="236815"/>
                </a:cubicBezTo>
                <a:cubicBezTo>
                  <a:pt x="197348" y="235346"/>
                  <a:pt x="200043" y="233631"/>
                  <a:pt x="202737" y="232652"/>
                </a:cubicBezTo>
                <a:cubicBezTo>
                  <a:pt x="208126" y="230937"/>
                  <a:pt x="214249" y="235591"/>
                  <a:pt x="214249" y="240979"/>
                </a:cubicBezTo>
                <a:cubicBezTo>
                  <a:pt x="214494" y="244653"/>
                  <a:pt x="212290" y="247837"/>
                  <a:pt x="209350" y="249552"/>
                </a:cubicBezTo>
                <a:cubicBezTo>
                  <a:pt x="186081" y="264737"/>
                  <a:pt x="157913" y="272330"/>
                  <a:pt x="129989" y="271105"/>
                </a:cubicBezTo>
                <a:cubicBezTo>
                  <a:pt x="105740" y="270126"/>
                  <a:pt x="81981" y="262533"/>
                  <a:pt x="61896" y="249062"/>
                </a:cubicBezTo>
                <a:cubicBezTo>
                  <a:pt x="55527" y="245388"/>
                  <a:pt x="57242" y="234611"/>
                  <a:pt x="64345" y="232897"/>
                </a:cubicBezTo>
                <a:close/>
                <a:moveTo>
                  <a:pt x="129010" y="68549"/>
                </a:moveTo>
                <a:cubicBezTo>
                  <a:pt x="146156" y="66835"/>
                  <a:pt x="163791" y="71734"/>
                  <a:pt x="177263" y="82510"/>
                </a:cubicBezTo>
                <a:cubicBezTo>
                  <a:pt x="192939" y="94757"/>
                  <a:pt x="202982" y="114106"/>
                  <a:pt x="203227" y="134190"/>
                </a:cubicBezTo>
                <a:cubicBezTo>
                  <a:pt x="203717" y="152315"/>
                  <a:pt x="196368" y="170685"/>
                  <a:pt x="183387" y="183421"/>
                </a:cubicBezTo>
                <a:cubicBezTo>
                  <a:pt x="170650" y="196402"/>
                  <a:pt x="152279" y="203750"/>
                  <a:pt x="134153" y="203260"/>
                </a:cubicBezTo>
                <a:cubicBezTo>
                  <a:pt x="113333" y="203015"/>
                  <a:pt x="93248" y="192238"/>
                  <a:pt x="81001" y="175338"/>
                </a:cubicBezTo>
                <a:cubicBezTo>
                  <a:pt x="68509" y="158193"/>
                  <a:pt x="64835" y="135170"/>
                  <a:pt x="71448" y="115086"/>
                </a:cubicBezTo>
                <a:cubicBezTo>
                  <a:pt x="79287" y="90103"/>
                  <a:pt x="102556" y="71244"/>
                  <a:pt x="128765" y="68794"/>
                </a:cubicBezTo>
                <a:close/>
                <a:moveTo>
                  <a:pt x="130724" y="86674"/>
                </a:moveTo>
                <a:cubicBezTo>
                  <a:pt x="124356" y="87409"/>
                  <a:pt x="117987" y="89368"/>
                  <a:pt x="112354" y="92552"/>
                </a:cubicBezTo>
                <a:cubicBezTo>
                  <a:pt x="91534" y="103329"/>
                  <a:pt x="81246" y="130027"/>
                  <a:pt x="89574" y="152070"/>
                </a:cubicBezTo>
                <a:cubicBezTo>
                  <a:pt x="97167" y="174848"/>
                  <a:pt x="123131" y="189544"/>
                  <a:pt x="146645" y="183666"/>
                </a:cubicBezTo>
                <a:cubicBezTo>
                  <a:pt x="171874" y="178767"/>
                  <a:pt x="189755" y="151825"/>
                  <a:pt x="184366" y="126598"/>
                </a:cubicBezTo>
                <a:cubicBezTo>
                  <a:pt x="180202" y="102105"/>
                  <a:pt x="155463" y="83490"/>
                  <a:pt x="130724" y="86674"/>
                </a:cubicBezTo>
                <a:close/>
                <a:moveTo>
                  <a:pt x="238743" y="57773"/>
                </a:moveTo>
                <a:cubicBezTo>
                  <a:pt x="242172" y="56548"/>
                  <a:pt x="246336" y="57528"/>
                  <a:pt x="248541" y="60467"/>
                </a:cubicBezTo>
                <a:cubicBezTo>
                  <a:pt x="278914" y="104309"/>
                  <a:pt x="278914" y="166766"/>
                  <a:pt x="248541" y="210363"/>
                </a:cubicBezTo>
                <a:cubicBezTo>
                  <a:pt x="244622" y="215507"/>
                  <a:pt x="235559" y="214037"/>
                  <a:pt x="233355" y="208159"/>
                </a:cubicBezTo>
                <a:cubicBezTo>
                  <a:pt x="231150" y="203505"/>
                  <a:pt x="234334" y="199096"/>
                  <a:pt x="236539" y="195178"/>
                </a:cubicBezTo>
                <a:cubicBezTo>
                  <a:pt x="258339" y="159663"/>
                  <a:pt x="258583" y="111902"/>
                  <a:pt x="237029" y="76142"/>
                </a:cubicBezTo>
                <a:cubicBezTo>
                  <a:pt x="235559" y="73693"/>
                  <a:pt x="233844" y="71244"/>
                  <a:pt x="232865" y="68549"/>
                </a:cubicBezTo>
                <a:cubicBezTo>
                  <a:pt x="231395" y="64141"/>
                  <a:pt x="234334" y="58997"/>
                  <a:pt x="238743" y="57528"/>
                </a:cubicBezTo>
                <a:close/>
                <a:moveTo>
                  <a:pt x="26624" y="58018"/>
                </a:moveTo>
                <a:cubicBezTo>
                  <a:pt x="31523" y="55813"/>
                  <a:pt x="37647" y="58752"/>
                  <a:pt x="38871" y="63896"/>
                </a:cubicBezTo>
                <a:cubicBezTo>
                  <a:pt x="40341" y="68305"/>
                  <a:pt x="37157" y="72223"/>
                  <a:pt x="35197" y="75652"/>
                </a:cubicBezTo>
                <a:cubicBezTo>
                  <a:pt x="13153" y="111657"/>
                  <a:pt x="13153" y="159663"/>
                  <a:pt x="35197" y="195422"/>
                </a:cubicBezTo>
                <a:cubicBezTo>
                  <a:pt x="37402" y="199096"/>
                  <a:pt x="40586" y="203750"/>
                  <a:pt x="38381" y="208159"/>
                </a:cubicBezTo>
                <a:cubicBezTo>
                  <a:pt x="35932" y="214527"/>
                  <a:pt x="25889" y="215752"/>
                  <a:pt x="22460" y="209628"/>
                </a:cubicBezTo>
                <a:cubicBezTo>
                  <a:pt x="6539" y="185625"/>
                  <a:pt x="-1299" y="156479"/>
                  <a:pt x="416" y="127822"/>
                </a:cubicBezTo>
                <a:cubicBezTo>
                  <a:pt x="1640" y="105044"/>
                  <a:pt x="8989" y="82510"/>
                  <a:pt x="21236" y="63161"/>
                </a:cubicBezTo>
                <a:cubicBezTo>
                  <a:pt x="22705" y="61202"/>
                  <a:pt x="24175" y="58752"/>
                  <a:pt x="26379" y="5801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1CD6BCF-FBF8-439C-A4E1-FD7ABD20F622}"/>
              </a:ext>
            </a:extLst>
          </p:cNvPr>
          <p:cNvSpPr/>
          <p:nvPr/>
        </p:nvSpPr>
        <p:spPr>
          <a:xfrm>
            <a:off x="864402" y="2105059"/>
            <a:ext cx="328091" cy="273544"/>
          </a:xfrm>
          <a:custGeom>
            <a:avLst/>
            <a:gdLst>
              <a:gd name="connsiteX0" fmla="*/ 7302 w 271149"/>
              <a:gd name="connsiteY0" fmla="*/ 1715 h 226069"/>
              <a:gd name="connsiteX1" fmla="*/ 14406 w 271149"/>
              <a:gd name="connsiteY1" fmla="*/ 245 h 226069"/>
              <a:gd name="connsiteX2" fmla="*/ 251754 w 271149"/>
              <a:gd name="connsiteY2" fmla="*/ 245 h 226069"/>
              <a:gd name="connsiteX3" fmla="*/ 259837 w 271149"/>
              <a:gd name="connsiteY3" fmla="*/ 490 h 226069"/>
              <a:gd name="connsiteX4" fmla="*/ 269634 w 271149"/>
              <a:gd name="connsiteY4" fmla="*/ 7348 h 226069"/>
              <a:gd name="connsiteX5" fmla="*/ 271104 w 271149"/>
              <a:gd name="connsiteY5" fmla="*/ 14451 h 226069"/>
              <a:gd name="connsiteX6" fmla="*/ 271104 w 271149"/>
              <a:gd name="connsiteY6" fmla="*/ 180757 h 226069"/>
              <a:gd name="connsiteX7" fmla="*/ 270369 w 271149"/>
              <a:gd name="connsiteY7" fmla="*/ 188350 h 226069"/>
              <a:gd name="connsiteX8" fmla="*/ 261796 w 271149"/>
              <a:gd name="connsiteY8" fmla="*/ 196678 h 226069"/>
              <a:gd name="connsiteX9" fmla="*/ 255428 w 271149"/>
              <a:gd name="connsiteY9" fmla="*/ 197168 h 226069"/>
              <a:gd name="connsiteX10" fmla="*/ 164799 w 271149"/>
              <a:gd name="connsiteY10" fmla="*/ 197168 h 226069"/>
              <a:gd name="connsiteX11" fmla="*/ 164799 w 271149"/>
              <a:gd name="connsiteY11" fmla="*/ 216272 h 226069"/>
              <a:gd name="connsiteX12" fmla="*/ 188804 w 271149"/>
              <a:gd name="connsiteY12" fmla="*/ 216272 h 226069"/>
              <a:gd name="connsiteX13" fmla="*/ 193947 w 271149"/>
              <a:gd name="connsiteY13" fmla="*/ 220926 h 226069"/>
              <a:gd name="connsiteX14" fmla="*/ 188559 w 271149"/>
              <a:gd name="connsiteY14" fmla="*/ 226069 h 226069"/>
              <a:gd name="connsiteX15" fmla="*/ 82499 w 271149"/>
              <a:gd name="connsiteY15" fmla="*/ 226069 h 226069"/>
              <a:gd name="connsiteX16" fmla="*/ 77600 w 271149"/>
              <a:gd name="connsiteY16" fmla="*/ 220926 h 226069"/>
              <a:gd name="connsiteX17" fmla="*/ 82744 w 271149"/>
              <a:gd name="connsiteY17" fmla="*/ 216272 h 226069"/>
              <a:gd name="connsiteX18" fmla="*/ 106748 w 271149"/>
              <a:gd name="connsiteY18" fmla="*/ 216272 h 226069"/>
              <a:gd name="connsiteX19" fmla="*/ 106748 w 271149"/>
              <a:gd name="connsiteY19" fmla="*/ 197168 h 226069"/>
              <a:gd name="connsiteX20" fmla="*/ 13426 w 271149"/>
              <a:gd name="connsiteY20" fmla="*/ 197168 h 226069"/>
              <a:gd name="connsiteX21" fmla="*/ 934 w 271149"/>
              <a:gd name="connsiteY21" fmla="*/ 188350 h 226069"/>
              <a:gd name="connsiteX22" fmla="*/ 199 w 271149"/>
              <a:gd name="connsiteY22" fmla="*/ 181247 h 226069"/>
              <a:gd name="connsiteX23" fmla="*/ 199 w 271149"/>
              <a:gd name="connsiteY23" fmla="*/ 13961 h 226069"/>
              <a:gd name="connsiteX24" fmla="*/ 7057 w 271149"/>
              <a:gd name="connsiteY24" fmla="*/ 1959 h 226069"/>
              <a:gd name="connsiteX25" fmla="*/ 125854 w 271149"/>
              <a:gd name="connsiteY25" fmla="*/ 31106 h 226069"/>
              <a:gd name="connsiteX26" fmla="*/ 146184 w 271149"/>
              <a:gd name="connsiteY26" fmla="*/ 31351 h 226069"/>
              <a:gd name="connsiteX27" fmla="*/ 163575 w 271149"/>
              <a:gd name="connsiteY27" fmla="*/ 48251 h 226069"/>
              <a:gd name="connsiteX28" fmla="*/ 164310 w 271149"/>
              <a:gd name="connsiteY28" fmla="*/ 69315 h 226069"/>
              <a:gd name="connsiteX29" fmla="*/ 153532 w 271149"/>
              <a:gd name="connsiteY29" fmla="*/ 83766 h 226069"/>
              <a:gd name="connsiteX30" fmla="*/ 184640 w 271149"/>
              <a:gd name="connsiteY30" fmla="*/ 120015 h 226069"/>
              <a:gd name="connsiteX31" fmla="*/ 185864 w 271149"/>
              <a:gd name="connsiteY31" fmla="*/ 130547 h 226069"/>
              <a:gd name="connsiteX32" fmla="*/ 180721 w 271149"/>
              <a:gd name="connsiteY32" fmla="*/ 135935 h 226069"/>
              <a:gd name="connsiteX33" fmla="*/ 90827 w 271149"/>
              <a:gd name="connsiteY33" fmla="*/ 135935 h 226069"/>
              <a:gd name="connsiteX34" fmla="*/ 85684 w 271149"/>
              <a:gd name="connsiteY34" fmla="*/ 131037 h 226069"/>
              <a:gd name="connsiteX35" fmla="*/ 95726 w 271149"/>
              <a:gd name="connsiteY35" fmla="*/ 100911 h 226069"/>
              <a:gd name="connsiteX36" fmla="*/ 118016 w 271149"/>
              <a:gd name="connsiteY36" fmla="*/ 84011 h 226069"/>
              <a:gd name="connsiteX37" fmla="*/ 107483 w 271149"/>
              <a:gd name="connsiteY37" fmla="*/ 49721 h 226069"/>
              <a:gd name="connsiteX38" fmla="*/ 125854 w 271149"/>
              <a:gd name="connsiteY38" fmla="*/ 31351 h 226069"/>
              <a:gd name="connsiteX39" fmla="*/ 131977 w 271149"/>
              <a:gd name="connsiteY39" fmla="*/ 39434 h 226069"/>
              <a:gd name="connsiteX40" fmla="*/ 115566 w 271149"/>
              <a:gd name="connsiteY40" fmla="*/ 58048 h 226069"/>
              <a:gd name="connsiteX41" fmla="*/ 123160 w 271149"/>
              <a:gd name="connsiteY41" fmla="*/ 75193 h 226069"/>
              <a:gd name="connsiteX42" fmla="*/ 145939 w 271149"/>
              <a:gd name="connsiteY42" fmla="*/ 76908 h 226069"/>
              <a:gd name="connsiteX43" fmla="*/ 155492 w 271149"/>
              <a:gd name="connsiteY43" fmla="*/ 64416 h 226069"/>
              <a:gd name="connsiteX44" fmla="*/ 153042 w 271149"/>
              <a:gd name="connsiteY44" fmla="*/ 48496 h 226069"/>
              <a:gd name="connsiteX45" fmla="*/ 146429 w 271149"/>
              <a:gd name="connsiteY45" fmla="*/ 41883 h 226069"/>
              <a:gd name="connsiteX46" fmla="*/ 131977 w 271149"/>
              <a:gd name="connsiteY46" fmla="*/ 39189 h 226069"/>
              <a:gd name="connsiteX47" fmla="*/ 107728 w 271149"/>
              <a:gd name="connsiteY47" fmla="*/ 101645 h 226069"/>
              <a:gd name="connsiteX48" fmla="*/ 95971 w 271149"/>
              <a:gd name="connsiteY48" fmla="*/ 125893 h 226069"/>
              <a:gd name="connsiteX49" fmla="*/ 176067 w 271149"/>
              <a:gd name="connsiteY49" fmla="*/ 125893 h 226069"/>
              <a:gd name="connsiteX50" fmla="*/ 169943 w 271149"/>
              <a:gd name="connsiteY50" fmla="*/ 108748 h 226069"/>
              <a:gd name="connsiteX51" fmla="*/ 150593 w 271149"/>
              <a:gd name="connsiteY51" fmla="*/ 92828 h 226069"/>
              <a:gd name="connsiteX52" fmla="*/ 131732 w 271149"/>
              <a:gd name="connsiteY52" fmla="*/ 90379 h 226069"/>
              <a:gd name="connsiteX53" fmla="*/ 108218 w 271149"/>
              <a:gd name="connsiteY53" fmla="*/ 101645 h 226069"/>
              <a:gd name="connsiteX54" fmla="*/ 9997 w 271149"/>
              <a:gd name="connsiteY54" fmla="*/ 13471 h 226069"/>
              <a:gd name="connsiteX55" fmla="*/ 9997 w 271149"/>
              <a:gd name="connsiteY55" fmla="*/ 151611 h 226069"/>
              <a:gd name="connsiteX56" fmla="*/ 261551 w 271149"/>
              <a:gd name="connsiteY56" fmla="*/ 151611 h 226069"/>
              <a:gd name="connsiteX57" fmla="*/ 261551 w 271149"/>
              <a:gd name="connsiteY57" fmla="*/ 14206 h 226069"/>
              <a:gd name="connsiteX58" fmla="*/ 260571 w 271149"/>
              <a:gd name="connsiteY58" fmla="*/ 10777 h 226069"/>
              <a:gd name="connsiteX59" fmla="*/ 257632 w 271149"/>
              <a:gd name="connsiteY59" fmla="*/ 9797 h 226069"/>
              <a:gd name="connsiteX60" fmla="*/ 13916 w 271149"/>
              <a:gd name="connsiteY60" fmla="*/ 9797 h 226069"/>
              <a:gd name="connsiteX61" fmla="*/ 9997 w 271149"/>
              <a:gd name="connsiteY61" fmla="*/ 13471 h 226069"/>
              <a:gd name="connsiteX62" fmla="*/ 9997 w 271149"/>
              <a:gd name="connsiteY62" fmla="*/ 183941 h 226069"/>
              <a:gd name="connsiteX63" fmla="*/ 13916 w 271149"/>
              <a:gd name="connsiteY63" fmla="*/ 187125 h 226069"/>
              <a:gd name="connsiteX64" fmla="*/ 257632 w 271149"/>
              <a:gd name="connsiteY64" fmla="*/ 187125 h 226069"/>
              <a:gd name="connsiteX65" fmla="*/ 260816 w 271149"/>
              <a:gd name="connsiteY65" fmla="*/ 185901 h 226069"/>
              <a:gd name="connsiteX66" fmla="*/ 261551 w 271149"/>
              <a:gd name="connsiteY66" fmla="*/ 182717 h 226069"/>
              <a:gd name="connsiteX67" fmla="*/ 261551 w 271149"/>
              <a:gd name="connsiteY67" fmla="*/ 161408 h 226069"/>
              <a:gd name="connsiteX68" fmla="*/ 9997 w 271149"/>
              <a:gd name="connsiteY68" fmla="*/ 161408 h 226069"/>
              <a:gd name="connsiteX69" fmla="*/ 9997 w 271149"/>
              <a:gd name="connsiteY69" fmla="*/ 183941 h 226069"/>
              <a:gd name="connsiteX70" fmla="*/ 116301 w 271149"/>
              <a:gd name="connsiteY70" fmla="*/ 196923 h 226069"/>
              <a:gd name="connsiteX71" fmla="*/ 116301 w 271149"/>
              <a:gd name="connsiteY71" fmla="*/ 216272 h 226069"/>
              <a:gd name="connsiteX72" fmla="*/ 155002 w 271149"/>
              <a:gd name="connsiteY72" fmla="*/ 216272 h 226069"/>
              <a:gd name="connsiteX73" fmla="*/ 155002 w 271149"/>
              <a:gd name="connsiteY73" fmla="*/ 196923 h 226069"/>
              <a:gd name="connsiteX74" fmla="*/ 116301 w 271149"/>
              <a:gd name="connsiteY74" fmla="*/ 196923 h 22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71149" h="226069">
                <a:moveTo>
                  <a:pt x="7302" y="1715"/>
                </a:moveTo>
                <a:cubicBezTo>
                  <a:pt x="9507" y="490"/>
                  <a:pt x="11956" y="245"/>
                  <a:pt x="14406" y="245"/>
                </a:cubicBezTo>
                <a:cubicBezTo>
                  <a:pt x="93522" y="245"/>
                  <a:pt x="172638" y="245"/>
                  <a:pt x="251754" y="245"/>
                </a:cubicBezTo>
                <a:cubicBezTo>
                  <a:pt x="254448" y="245"/>
                  <a:pt x="257142" y="0"/>
                  <a:pt x="259837" y="490"/>
                </a:cubicBezTo>
                <a:cubicBezTo>
                  <a:pt x="264001" y="980"/>
                  <a:pt x="267675" y="3674"/>
                  <a:pt x="269634" y="7348"/>
                </a:cubicBezTo>
                <a:cubicBezTo>
                  <a:pt x="270859" y="9552"/>
                  <a:pt x="271104" y="12002"/>
                  <a:pt x="271104" y="14451"/>
                </a:cubicBezTo>
                <a:cubicBezTo>
                  <a:pt x="271104" y="69805"/>
                  <a:pt x="271104" y="125403"/>
                  <a:pt x="271104" y="180757"/>
                </a:cubicBezTo>
                <a:cubicBezTo>
                  <a:pt x="271104" y="183207"/>
                  <a:pt x="271349" y="185901"/>
                  <a:pt x="270369" y="188350"/>
                </a:cubicBezTo>
                <a:cubicBezTo>
                  <a:pt x="268899" y="192269"/>
                  <a:pt x="265715" y="195453"/>
                  <a:pt x="261796" y="196678"/>
                </a:cubicBezTo>
                <a:cubicBezTo>
                  <a:pt x="259592" y="197412"/>
                  <a:pt x="257387" y="197168"/>
                  <a:pt x="255428" y="197168"/>
                </a:cubicBezTo>
                <a:cubicBezTo>
                  <a:pt x="225300" y="197168"/>
                  <a:pt x="195172" y="197168"/>
                  <a:pt x="164799" y="197168"/>
                </a:cubicBezTo>
                <a:cubicBezTo>
                  <a:pt x="164799" y="203536"/>
                  <a:pt x="164799" y="209904"/>
                  <a:pt x="164799" y="216272"/>
                </a:cubicBezTo>
                <a:cubicBezTo>
                  <a:pt x="172883" y="216272"/>
                  <a:pt x="180721" y="216272"/>
                  <a:pt x="188804" y="216272"/>
                </a:cubicBezTo>
                <a:cubicBezTo>
                  <a:pt x="191498" y="216027"/>
                  <a:pt x="193947" y="218476"/>
                  <a:pt x="193947" y="220926"/>
                </a:cubicBezTo>
                <a:cubicBezTo>
                  <a:pt x="194192" y="223620"/>
                  <a:pt x="191498" y="226314"/>
                  <a:pt x="188559" y="226069"/>
                </a:cubicBezTo>
                <a:cubicBezTo>
                  <a:pt x="153287" y="226069"/>
                  <a:pt x="117771" y="226069"/>
                  <a:pt x="82499" y="226069"/>
                </a:cubicBezTo>
                <a:cubicBezTo>
                  <a:pt x="79805" y="226314"/>
                  <a:pt x="77356" y="223620"/>
                  <a:pt x="77600" y="220926"/>
                </a:cubicBezTo>
                <a:cubicBezTo>
                  <a:pt x="77845" y="218476"/>
                  <a:pt x="80050" y="216272"/>
                  <a:pt x="82744" y="216272"/>
                </a:cubicBezTo>
                <a:cubicBezTo>
                  <a:pt x="90827" y="216272"/>
                  <a:pt x="98665" y="216272"/>
                  <a:pt x="106748" y="216272"/>
                </a:cubicBezTo>
                <a:cubicBezTo>
                  <a:pt x="106748" y="209904"/>
                  <a:pt x="106748" y="203536"/>
                  <a:pt x="106748" y="197168"/>
                </a:cubicBezTo>
                <a:cubicBezTo>
                  <a:pt x="75641" y="197168"/>
                  <a:pt x="44533" y="197168"/>
                  <a:pt x="13426" y="197168"/>
                </a:cubicBezTo>
                <a:cubicBezTo>
                  <a:pt x="8037" y="197168"/>
                  <a:pt x="2649" y="193494"/>
                  <a:pt x="934" y="188350"/>
                </a:cubicBezTo>
                <a:cubicBezTo>
                  <a:pt x="199" y="186146"/>
                  <a:pt x="199" y="183696"/>
                  <a:pt x="199" y="181247"/>
                </a:cubicBezTo>
                <a:cubicBezTo>
                  <a:pt x="199" y="125403"/>
                  <a:pt x="199" y="69805"/>
                  <a:pt x="199" y="13961"/>
                </a:cubicBezTo>
                <a:cubicBezTo>
                  <a:pt x="-46" y="9062"/>
                  <a:pt x="2649" y="4164"/>
                  <a:pt x="7057" y="1959"/>
                </a:cubicBezTo>
                <a:close/>
                <a:moveTo>
                  <a:pt x="125854" y="31106"/>
                </a:moveTo>
                <a:cubicBezTo>
                  <a:pt x="132467" y="28657"/>
                  <a:pt x="139571" y="28902"/>
                  <a:pt x="146184" y="31351"/>
                </a:cubicBezTo>
                <a:cubicBezTo>
                  <a:pt x="154022" y="34290"/>
                  <a:pt x="160391" y="40413"/>
                  <a:pt x="163575" y="48251"/>
                </a:cubicBezTo>
                <a:cubicBezTo>
                  <a:pt x="166269" y="54864"/>
                  <a:pt x="166514" y="62457"/>
                  <a:pt x="164310" y="69315"/>
                </a:cubicBezTo>
                <a:cubicBezTo>
                  <a:pt x="162350" y="74948"/>
                  <a:pt x="158676" y="80337"/>
                  <a:pt x="153532" y="83766"/>
                </a:cubicBezTo>
                <a:cubicBezTo>
                  <a:pt x="169208" y="89644"/>
                  <a:pt x="181211" y="103605"/>
                  <a:pt x="184640" y="120015"/>
                </a:cubicBezTo>
                <a:cubicBezTo>
                  <a:pt x="185375" y="123444"/>
                  <a:pt x="185864" y="126873"/>
                  <a:pt x="185864" y="130547"/>
                </a:cubicBezTo>
                <a:cubicBezTo>
                  <a:pt x="186109" y="133241"/>
                  <a:pt x="183660" y="135935"/>
                  <a:pt x="180721" y="135935"/>
                </a:cubicBezTo>
                <a:cubicBezTo>
                  <a:pt x="150838" y="135935"/>
                  <a:pt x="120955" y="135935"/>
                  <a:pt x="90827" y="135935"/>
                </a:cubicBezTo>
                <a:cubicBezTo>
                  <a:pt x="88133" y="136180"/>
                  <a:pt x="85684" y="133731"/>
                  <a:pt x="85684" y="131037"/>
                </a:cubicBezTo>
                <a:cubicBezTo>
                  <a:pt x="85684" y="120260"/>
                  <a:pt x="89113" y="109483"/>
                  <a:pt x="95726" y="100911"/>
                </a:cubicBezTo>
                <a:cubicBezTo>
                  <a:pt x="101360" y="93318"/>
                  <a:pt x="109198" y="87440"/>
                  <a:pt x="118016" y="84011"/>
                </a:cubicBezTo>
                <a:cubicBezTo>
                  <a:pt x="107483" y="76663"/>
                  <a:pt x="103074" y="61967"/>
                  <a:pt x="107483" y="49721"/>
                </a:cubicBezTo>
                <a:cubicBezTo>
                  <a:pt x="110423" y="41148"/>
                  <a:pt x="117281" y="34290"/>
                  <a:pt x="125854" y="31351"/>
                </a:cubicBezTo>
                <a:close/>
                <a:moveTo>
                  <a:pt x="131977" y="39434"/>
                </a:moveTo>
                <a:cubicBezTo>
                  <a:pt x="123160" y="41148"/>
                  <a:pt x="116056" y="49231"/>
                  <a:pt x="115566" y="58048"/>
                </a:cubicBezTo>
                <a:cubicBezTo>
                  <a:pt x="115076" y="64661"/>
                  <a:pt x="118016" y="71274"/>
                  <a:pt x="123160" y="75193"/>
                </a:cubicBezTo>
                <a:cubicBezTo>
                  <a:pt x="129283" y="80582"/>
                  <a:pt x="138836" y="81071"/>
                  <a:pt x="145939" y="76908"/>
                </a:cubicBezTo>
                <a:cubicBezTo>
                  <a:pt x="150593" y="74213"/>
                  <a:pt x="154022" y="69560"/>
                  <a:pt x="155492" y="64416"/>
                </a:cubicBezTo>
                <a:cubicBezTo>
                  <a:pt x="156961" y="59028"/>
                  <a:pt x="155982" y="53150"/>
                  <a:pt x="153042" y="48496"/>
                </a:cubicBezTo>
                <a:cubicBezTo>
                  <a:pt x="151328" y="45802"/>
                  <a:pt x="149123" y="43597"/>
                  <a:pt x="146429" y="41883"/>
                </a:cubicBezTo>
                <a:cubicBezTo>
                  <a:pt x="142265" y="39189"/>
                  <a:pt x="136876" y="38209"/>
                  <a:pt x="131977" y="39189"/>
                </a:cubicBezTo>
                <a:close/>
                <a:moveTo>
                  <a:pt x="107728" y="101645"/>
                </a:moveTo>
                <a:cubicBezTo>
                  <a:pt x="101115" y="108014"/>
                  <a:pt x="96951" y="116831"/>
                  <a:pt x="95971" y="125893"/>
                </a:cubicBezTo>
                <a:cubicBezTo>
                  <a:pt x="122670" y="125893"/>
                  <a:pt x="149368" y="125893"/>
                  <a:pt x="176067" y="125893"/>
                </a:cubicBezTo>
                <a:cubicBezTo>
                  <a:pt x="175332" y="119770"/>
                  <a:pt x="173372" y="113892"/>
                  <a:pt x="169943" y="108748"/>
                </a:cubicBezTo>
                <a:cubicBezTo>
                  <a:pt x="165289" y="101645"/>
                  <a:pt x="158431" y="96012"/>
                  <a:pt x="150593" y="92828"/>
                </a:cubicBezTo>
                <a:cubicBezTo>
                  <a:pt x="144714" y="90624"/>
                  <a:pt x="138101" y="89644"/>
                  <a:pt x="131732" y="90379"/>
                </a:cubicBezTo>
                <a:cubicBezTo>
                  <a:pt x="122915" y="91358"/>
                  <a:pt x="114342" y="95522"/>
                  <a:pt x="108218" y="101645"/>
                </a:cubicBezTo>
                <a:close/>
                <a:moveTo>
                  <a:pt x="9997" y="13471"/>
                </a:moveTo>
                <a:cubicBezTo>
                  <a:pt x="9997" y="59518"/>
                  <a:pt x="9997" y="105564"/>
                  <a:pt x="9997" y="151611"/>
                </a:cubicBezTo>
                <a:cubicBezTo>
                  <a:pt x="93767" y="151611"/>
                  <a:pt x="177781" y="151611"/>
                  <a:pt x="261551" y="151611"/>
                </a:cubicBezTo>
                <a:cubicBezTo>
                  <a:pt x="261551" y="105809"/>
                  <a:pt x="261551" y="60008"/>
                  <a:pt x="261551" y="14206"/>
                </a:cubicBezTo>
                <a:cubicBezTo>
                  <a:pt x="261551" y="12981"/>
                  <a:pt x="261551" y="11757"/>
                  <a:pt x="260571" y="10777"/>
                </a:cubicBezTo>
                <a:cubicBezTo>
                  <a:pt x="259837" y="10042"/>
                  <a:pt x="258612" y="9797"/>
                  <a:pt x="257632" y="9797"/>
                </a:cubicBezTo>
                <a:cubicBezTo>
                  <a:pt x="176312" y="9797"/>
                  <a:pt x="94991" y="9797"/>
                  <a:pt x="13916" y="9797"/>
                </a:cubicBezTo>
                <a:cubicBezTo>
                  <a:pt x="11956" y="9552"/>
                  <a:pt x="9997" y="11267"/>
                  <a:pt x="9997" y="13471"/>
                </a:cubicBezTo>
                <a:close/>
                <a:moveTo>
                  <a:pt x="9997" y="183941"/>
                </a:moveTo>
                <a:cubicBezTo>
                  <a:pt x="9997" y="185901"/>
                  <a:pt x="11956" y="187370"/>
                  <a:pt x="13916" y="187125"/>
                </a:cubicBezTo>
                <a:cubicBezTo>
                  <a:pt x="95236" y="187125"/>
                  <a:pt x="176312" y="187125"/>
                  <a:pt x="257632" y="187125"/>
                </a:cubicBezTo>
                <a:cubicBezTo>
                  <a:pt x="258857" y="187125"/>
                  <a:pt x="260082" y="186881"/>
                  <a:pt x="260816" y="185901"/>
                </a:cubicBezTo>
                <a:cubicBezTo>
                  <a:pt x="261551" y="184921"/>
                  <a:pt x="261551" y="183941"/>
                  <a:pt x="261551" y="182717"/>
                </a:cubicBezTo>
                <a:cubicBezTo>
                  <a:pt x="261551" y="175614"/>
                  <a:pt x="261551" y="168511"/>
                  <a:pt x="261551" y="161408"/>
                </a:cubicBezTo>
                <a:cubicBezTo>
                  <a:pt x="177781" y="161408"/>
                  <a:pt x="93767" y="161408"/>
                  <a:pt x="9997" y="161408"/>
                </a:cubicBezTo>
                <a:cubicBezTo>
                  <a:pt x="9997" y="169001"/>
                  <a:pt x="9997" y="176594"/>
                  <a:pt x="9997" y="183941"/>
                </a:cubicBezTo>
                <a:close/>
                <a:moveTo>
                  <a:pt x="116301" y="196923"/>
                </a:moveTo>
                <a:cubicBezTo>
                  <a:pt x="116301" y="203291"/>
                  <a:pt x="116301" y="209659"/>
                  <a:pt x="116301" y="216272"/>
                </a:cubicBezTo>
                <a:cubicBezTo>
                  <a:pt x="129283" y="216272"/>
                  <a:pt x="142020" y="216272"/>
                  <a:pt x="155002" y="216272"/>
                </a:cubicBezTo>
                <a:cubicBezTo>
                  <a:pt x="155002" y="209904"/>
                  <a:pt x="155002" y="203536"/>
                  <a:pt x="155002" y="196923"/>
                </a:cubicBezTo>
                <a:cubicBezTo>
                  <a:pt x="142020" y="196923"/>
                  <a:pt x="129283" y="196923"/>
                  <a:pt x="116301" y="19692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03D036B-1900-4C3F-96FF-242B703E354A}"/>
              </a:ext>
            </a:extLst>
          </p:cNvPr>
          <p:cNvSpPr/>
          <p:nvPr/>
        </p:nvSpPr>
        <p:spPr>
          <a:xfrm>
            <a:off x="7860956" y="2742950"/>
            <a:ext cx="304973" cy="332224"/>
          </a:xfrm>
          <a:custGeom>
            <a:avLst/>
            <a:gdLst>
              <a:gd name="connsiteX0" fmla="*/ 215793 w 252044"/>
              <a:gd name="connsiteY0" fmla="*/ 112570 h 274564"/>
              <a:gd name="connsiteX1" fmla="*/ 217753 w 252044"/>
              <a:gd name="connsiteY1" fmla="*/ 119428 h 274564"/>
              <a:gd name="connsiteX2" fmla="*/ 232204 w 252044"/>
              <a:gd name="connsiteY2" fmla="*/ 139757 h 274564"/>
              <a:gd name="connsiteX3" fmla="*/ 236613 w 252044"/>
              <a:gd name="connsiteY3" fmla="*/ 150779 h 274564"/>
              <a:gd name="connsiteX4" fmla="*/ 236613 w 252044"/>
              <a:gd name="connsiteY4" fmla="*/ 152249 h 274564"/>
              <a:gd name="connsiteX5" fmla="*/ 235143 w 252044"/>
              <a:gd name="connsiteY5" fmla="*/ 152738 h 274564"/>
              <a:gd name="connsiteX6" fmla="*/ 210649 w 252044"/>
              <a:gd name="connsiteY6" fmla="*/ 154208 h 274564"/>
              <a:gd name="connsiteX7" fmla="*/ 206240 w 252044"/>
              <a:gd name="connsiteY7" fmla="*/ 158862 h 274564"/>
              <a:gd name="connsiteX8" fmla="*/ 206240 w 252044"/>
              <a:gd name="connsiteY8" fmla="*/ 207847 h 274564"/>
              <a:gd name="connsiteX9" fmla="*/ 193014 w 252044"/>
              <a:gd name="connsiteY9" fmla="*/ 228421 h 274564"/>
              <a:gd name="connsiteX10" fmla="*/ 161416 w 252044"/>
              <a:gd name="connsiteY10" fmla="*/ 234545 h 274564"/>
              <a:gd name="connsiteX11" fmla="*/ 150149 w 252044"/>
              <a:gd name="connsiteY11" fmla="*/ 254629 h 274564"/>
              <a:gd name="connsiteX12" fmla="*/ 150149 w 252044"/>
              <a:gd name="connsiteY12" fmla="*/ 270794 h 274564"/>
              <a:gd name="connsiteX13" fmla="*/ 162641 w 252044"/>
              <a:gd name="connsiteY13" fmla="*/ 270059 h 274564"/>
              <a:gd name="connsiteX14" fmla="*/ 166070 w 252044"/>
              <a:gd name="connsiteY14" fmla="*/ 249240 h 274564"/>
              <a:gd name="connsiteX15" fmla="*/ 178072 w 252044"/>
              <a:gd name="connsiteY15" fmla="*/ 244832 h 274564"/>
              <a:gd name="connsiteX16" fmla="*/ 204526 w 252044"/>
              <a:gd name="connsiteY16" fmla="*/ 238463 h 274564"/>
              <a:gd name="connsiteX17" fmla="*/ 217753 w 252044"/>
              <a:gd name="connsiteY17" fmla="*/ 218379 h 274564"/>
              <a:gd name="connsiteX18" fmla="*/ 219222 w 252044"/>
              <a:gd name="connsiteY18" fmla="*/ 169394 h 274564"/>
              <a:gd name="connsiteX19" fmla="*/ 219222 w 252044"/>
              <a:gd name="connsiteY19" fmla="*/ 167189 h 274564"/>
              <a:gd name="connsiteX20" fmla="*/ 221427 w 252044"/>
              <a:gd name="connsiteY20" fmla="*/ 167189 h 274564"/>
              <a:gd name="connsiteX21" fmla="*/ 239797 w 252044"/>
              <a:gd name="connsiteY21" fmla="*/ 165720 h 274564"/>
              <a:gd name="connsiteX22" fmla="*/ 251310 w 252044"/>
              <a:gd name="connsiteY22" fmla="*/ 157882 h 274564"/>
              <a:gd name="connsiteX23" fmla="*/ 249840 w 252044"/>
              <a:gd name="connsiteY23" fmla="*/ 144411 h 274564"/>
              <a:gd name="connsiteX24" fmla="*/ 229755 w 252044"/>
              <a:gd name="connsiteY24" fmla="*/ 113550 h 274564"/>
              <a:gd name="connsiteX25" fmla="*/ 229510 w 252044"/>
              <a:gd name="connsiteY25" fmla="*/ 113305 h 274564"/>
              <a:gd name="connsiteX26" fmla="*/ 229510 w 252044"/>
              <a:gd name="connsiteY26" fmla="*/ 113060 h 274564"/>
              <a:gd name="connsiteX27" fmla="*/ 228775 w 252044"/>
              <a:gd name="connsiteY27" fmla="*/ 104243 h 274564"/>
              <a:gd name="connsiteX28" fmla="*/ 228775 w 252044"/>
              <a:gd name="connsiteY28" fmla="*/ 103998 h 274564"/>
              <a:gd name="connsiteX29" fmla="*/ 196933 w 252044"/>
              <a:gd name="connsiteY29" fmla="*/ 34928 h 274564"/>
              <a:gd name="connsiteX30" fmla="*/ 127859 w 252044"/>
              <a:gd name="connsiteY30" fmla="*/ 883 h 274564"/>
              <a:gd name="connsiteX31" fmla="*/ 51193 w 252044"/>
              <a:gd name="connsiteY31" fmla="*/ 19252 h 274564"/>
              <a:gd name="connsiteX32" fmla="*/ 3184 w 252044"/>
              <a:gd name="connsiteY32" fmla="*/ 87832 h 274564"/>
              <a:gd name="connsiteX33" fmla="*/ 7593 w 252044"/>
              <a:gd name="connsiteY33" fmla="*/ 155188 h 274564"/>
              <a:gd name="connsiteX34" fmla="*/ 61725 w 252044"/>
              <a:gd name="connsiteY34" fmla="*/ 215930 h 274564"/>
              <a:gd name="connsiteX35" fmla="*/ 115857 w 252044"/>
              <a:gd name="connsiteY35" fmla="*/ 228666 h 274564"/>
              <a:gd name="connsiteX36" fmla="*/ 121246 w 252044"/>
              <a:gd name="connsiteY36" fmla="*/ 221563 h 274564"/>
              <a:gd name="connsiteX37" fmla="*/ 121246 w 252044"/>
              <a:gd name="connsiteY37" fmla="*/ 172578 h 274564"/>
              <a:gd name="connsiteX38" fmla="*/ 121246 w 252044"/>
              <a:gd name="connsiteY38" fmla="*/ 172333 h 274564"/>
              <a:gd name="connsiteX39" fmla="*/ 121246 w 252044"/>
              <a:gd name="connsiteY39" fmla="*/ 172333 h 274564"/>
              <a:gd name="connsiteX40" fmla="*/ 122715 w 252044"/>
              <a:gd name="connsiteY40" fmla="*/ 167189 h 274564"/>
              <a:gd name="connsiteX41" fmla="*/ 160926 w 252044"/>
              <a:gd name="connsiteY41" fmla="*/ 128980 h 274564"/>
              <a:gd name="connsiteX42" fmla="*/ 160926 w 252044"/>
              <a:gd name="connsiteY42" fmla="*/ 110856 h 274564"/>
              <a:gd name="connsiteX43" fmla="*/ 160926 w 252044"/>
              <a:gd name="connsiteY43" fmla="*/ 109386 h 274564"/>
              <a:gd name="connsiteX44" fmla="*/ 162151 w 252044"/>
              <a:gd name="connsiteY44" fmla="*/ 108896 h 274564"/>
              <a:gd name="connsiteX45" fmla="*/ 171214 w 252044"/>
              <a:gd name="connsiteY45" fmla="*/ 100079 h 274564"/>
              <a:gd name="connsiteX46" fmla="*/ 165825 w 252044"/>
              <a:gd name="connsiteY46" fmla="*/ 79015 h 274564"/>
              <a:gd name="connsiteX47" fmla="*/ 144760 w 252044"/>
              <a:gd name="connsiteY47" fmla="*/ 78770 h 274564"/>
              <a:gd name="connsiteX48" fmla="*/ 138882 w 252044"/>
              <a:gd name="connsiteY48" fmla="*/ 98854 h 274564"/>
              <a:gd name="connsiteX49" fmla="*/ 148679 w 252044"/>
              <a:gd name="connsiteY49" fmla="*/ 109141 h 274564"/>
              <a:gd name="connsiteX50" fmla="*/ 149904 w 252044"/>
              <a:gd name="connsiteY50" fmla="*/ 109631 h 274564"/>
              <a:gd name="connsiteX51" fmla="*/ 149904 w 252044"/>
              <a:gd name="connsiteY51" fmla="*/ 110856 h 274564"/>
              <a:gd name="connsiteX52" fmla="*/ 149904 w 252044"/>
              <a:gd name="connsiteY52" fmla="*/ 123592 h 274564"/>
              <a:gd name="connsiteX53" fmla="*/ 149904 w 252044"/>
              <a:gd name="connsiteY53" fmla="*/ 124327 h 274564"/>
              <a:gd name="connsiteX54" fmla="*/ 149414 w 252044"/>
              <a:gd name="connsiteY54" fmla="*/ 124817 h 274564"/>
              <a:gd name="connsiteX55" fmla="*/ 124920 w 252044"/>
              <a:gd name="connsiteY55" fmla="*/ 149309 h 274564"/>
              <a:gd name="connsiteX56" fmla="*/ 121491 w 252044"/>
              <a:gd name="connsiteY56" fmla="*/ 152983 h 274564"/>
              <a:gd name="connsiteX57" fmla="*/ 121491 w 252044"/>
              <a:gd name="connsiteY57" fmla="*/ 147840 h 274564"/>
              <a:gd name="connsiteX58" fmla="*/ 121491 w 252044"/>
              <a:gd name="connsiteY58" fmla="*/ 72402 h 274564"/>
              <a:gd name="connsiteX59" fmla="*/ 121491 w 252044"/>
              <a:gd name="connsiteY59" fmla="*/ 70932 h 274564"/>
              <a:gd name="connsiteX60" fmla="*/ 122715 w 252044"/>
              <a:gd name="connsiteY60" fmla="*/ 70442 h 274564"/>
              <a:gd name="connsiteX61" fmla="*/ 132513 w 252044"/>
              <a:gd name="connsiteY61" fmla="*/ 59666 h 274564"/>
              <a:gd name="connsiteX62" fmla="*/ 128349 w 252044"/>
              <a:gd name="connsiteY62" fmla="*/ 42521 h 274564"/>
              <a:gd name="connsiteX63" fmla="*/ 104590 w 252044"/>
              <a:gd name="connsiteY63" fmla="*/ 41051 h 274564"/>
              <a:gd name="connsiteX64" fmla="*/ 98956 w 252044"/>
              <a:gd name="connsiteY64" fmla="*/ 59421 h 274564"/>
              <a:gd name="connsiteX65" fmla="*/ 108754 w 252044"/>
              <a:gd name="connsiteY65" fmla="*/ 70442 h 274564"/>
              <a:gd name="connsiteX66" fmla="*/ 109979 w 252044"/>
              <a:gd name="connsiteY66" fmla="*/ 70932 h 274564"/>
              <a:gd name="connsiteX67" fmla="*/ 109979 w 252044"/>
              <a:gd name="connsiteY67" fmla="*/ 72402 h 274564"/>
              <a:gd name="connsiteX68" fmla="*/ 109979 w 252044"/>
              <a:gd name="connsiteY68" fmla="*/ 177721 h 274564"/>
              <a:gd name="connsiteX69" fmla="*/ 109979 w 252044"/>
              <a:gd name="connsiteY69" fmla="*/ 182865 h 274564"/>
              <a:gd name="connsiteX70" fmla="*/ 106304 w 252044"/>
              <a:gd name="connsiteY70" fmla="*/ 179191 h 274564"/>
              <a:gd name="connsiteX71" fmla="*/ 81810 w 252044"/>
              <a:gd name="connsiteY71" fmla="*/ 154698 h 274564"/>
              <a:gd name="connsiteX72" fmla="*/ 81320 w 252044"/>
              <a:gd name="connsiteY72" fmla="*/ 154208 h 274564"/>
              <a:gd name="connsiteX73" fmla="*/ 81320 w 252044"/>
              <a:gd name="connsiteY73" fmla="*/ 153228 h 274564"/>
              <a:gd name="connsiteX74" fmla="*/ 81565 w 252044"/>
              <a:gd name="connsiteY74" fmla="*/ 138778 h 274564"/>
              <a:gd name="connsiteX75" fmla="*/ 81565 w 252044"/>
              <a:gd name="connsiteY75" fmla="*/ 137308 h 274564"/>
              <a:gd name="connsiteX76" fmla="*/ 82790 w 252044"/>
              <a:gd name="connsiteY76" fmla="*/ 136818 h 274564"/>
              <a:gd name="connsiteX77" fmla="*/ 88914 w 252044"/>
              <a:gd name="connsiteY77" fmla="*/ 132409 h 274564"/>
              <a:gd name="connsiteX78" fmla="*/ 86709 w 252044"/>
              <a:gd name="connsiteY78" fmla="*/ 107427 h 274564"/>
              <a:gd name="connsiteX79" fmla="*/ 62460 w 252044"/>
              <a:gd name="connsiteY79" fmla="*/ 109631 h 274564"/>
              <a:gd name="connsiteX80" fmla="*/ 59276 w 252044"/>
              <a:gd name="connsiteY80" fmla="*/ 126776 h 274564"/>
              <a:gd name="connsiteX81" fmla="*/ 69073 w 252044"/>
              <a:gd name="connsiteY81" fmla="*/ 137308 h 274564"/>
              <a:gd name="connsiteX82" fmla="*/ 70298 w 252044"/>
              <a:gd name="connsiteY82" fmla="*/ 137798 h 274564"/>
              <a:gd name="connsiteX83" fmla="*/ 70298 w 252044"/>
              <a:gd name="connsiteY83" fmla="*/ 139022 h 274564"/>
              <a:gd name="connsiteX84" fmla="*/ 70298 w 252044"/>
              <a:gd name="connsiteY84" fmla="*/ 158127 h 274564"/>
              <a:gd name="connsiteX85" fmla="*/ 109489 w 252044"/>
              <a:gd name="connsiteY85" fmla="*/ 197071 h 274564"/>
              <a:gd name="connsiteX86" fmla="*/ 109979 w 252044"/>
              <a:gd name="connsiteY86" fmla="*/ 197560 h 274564"/>
              <a:gd name="connsiteX87" fmla="*/ 109979 w 252044"/>
              <a:gd name="connsiteY87" fmla="*/ 198295 h 274564"/>
              <a:gd name="connsiteX88" fmla="*/ 109979 w 252044"/>
              <a:gd name="connsiteY88" fmla="*/ 212011 h 274564"/>
              <a:gd name="connsiteX89" fmla="*/ 109979 w 252044"/>
              <a:gd name="connsiteY89" fmla="*/ 214216 h 274564"/>
              <a:gd name="connsiteX90" fmla="*/ 107774 w 252044"/>
              <a:gd name="connsiteY90" fmla="*/ 213971 h 274564"/>
              <a:gd name="connsiteX91" fmla="*/ 39925 w 252044"/>
              <a:gd name="connsiteY91" fmla="*/ 181885 h 274564"/>
              <a:gd name="connsiteX92" fmla="*/ 12982 w 252044"/>
              <a:gd name="connsiteY92" fmla="*/ 117714 h 274564"/>
              <a:gd name="connsiteX93" fmla="*/ 22045 w 252044"/>
              <a:gd name="connsiteY93" fmla="*/ 70932 h 274564"/>
              <a:gd name="connsiteX94" fmla="*/ 67114 w 252044"/>
              <a:gd name="connsiteY94" fmla="*/ 23661 h 274564"/>
              <a:gd name="connsiteX95" fmla="*/ 130064 w 252044"/>
              <a:gd name="connsiteY95" fmla="*/ 13374 h 274564"/>
              <a:gd name="connsiteX96" fmla="*/ 187625 w 252044"/>
              <a:gd name="connsiteY96" fmla="*/ 43745 h 274564"/>
              <a:gd name="connsiteX97" fmla="*/ 215303 w 252044"/>
              <a:gd name="connsiteY97" fmla="*/ 111590 h 274564"/>
              <a:gd name="connsiteX98" fmla="*/ 115122 w 252044"/>
              <a:gd name="connsiteY98" fmla="*/ 46439 h 274564"/>
              <a:gd name="connsiteX99" fmla="*/ 124185 w 252044"/>
              <a:gd name="connsiteY99" fmla="*/ 58196 h 274564"/>
              <a:gd name="connsiteX100" fmla="*/ 109244 w 252044"/>
              <a:gd name="connsiteY100" fmla="*/ 61135 h 274564"/>
              <a:gd name="connsiteX101" fmla="*/ 115122 w 252044"/>
              <a:gd name="connsiteY101" fmla="*/ 46439 h 274564"/>
              <a:gd name="connsiteX102" fmla="*/ 152353 w 252044"/>
              <a:gd name="connsiteY102" fmla="*/ 84648 h 274564"/>
              <a:gd name="connsiteX103" fmla="*/ 164355 w 252044"/>
              <a:gd name="connsiteY103" fmla="*/ 93221 h 274564"/>
              <a:gd name="connsiteX104" fmla="*/ 151863 w 252044"/>
              <a:gd name="connsiteY104" fmla="*/ 101059 h 274564"/>
              <a:gd name="connsiteX105" fmla="*/ 152353 w 252044"/>
              <a:gd name="connsiteY105" fmla="*/ 84648 h 274564"/>
              <a:gd name="connsiteX106" fmla="*/ 84995 w 252044"/>
              <a:gd name="connsiteY106" fmla="*/ 121877 h 274564"/>
              <a:gd name="connsiteX107" fmla="*/ 72013 w 252044"/>
              <a:gd name="connsiteY107" fmla="*/ 129470 h 274564"/>
              <a:gd name="connsiteX108" fmla="*/ 71278 w 252044"/>
              <a:gd name="connsiteY108" fmla="*/ 114040 h 274564"/>
              <a:gd name="connsiteX109" fmla="*/ 84995 w 252044"/>
              <a:gd name="connsiteY109" fmla="*/ 121877 h 2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52044" h="274564">
                <a:moveTo>
                  <a:pt x="215793" y="112570"/>
                </a:moveTo>
                <a:cubicBezTo>
                  <a:pt x="216038" y="115019"/>
                  <a:pt x="216528" y="117469"/>
                  <a:pt x="217753" y="119428"/>
                </a:cubicBezTo>
                <a:cubicBezTo>
                  <a:pt x="222406" y="126286"/>
                  <a:pt x="227305" y="132899"/>
                  <a:pt x="232204" y="139757"/>
                </a:cubicBezTo>
                <a:cubicBezTo>
                  <a:pt x="234409" y="143186"/>
                  <a:pt x="236858" y="146370"/>
                  <a:pt x="236613" y="150779"/>
                </a:cubicBezTo>
                <a:lnTo>
                  <a:pt x="236613" y="152249"/>
                </a:lnTo>
                <a:lnTo>
                  <a:pt x="235143" y="152738"/>
                </a:lnTo>
                <a:cubicBezTo>
                  <a:pt x="226815" y="155188"/>
                  <a:pt x="218732" y="152983"/>
                  <a:pt x="210649" y="154208"/>
                </a:cubicBezTo>
                <a:cubicBezTo>
                  <a:pt x="208690" y="154943"/>
                  <a:pt x="206485" y="156657"/>
                  <a:pt x="206240" y="158862"/>
                </a:cubicBezTo>
                <a:cubicBezTo>
                  <a:pt x="205750" y="175272"/>
                  <a:pt x="208445" y="191437"/>
                  <a:pt x="206240" y="207847"/>
                </a:cubicBezTo>
                <a:cubicBezTo>
                  <a:pt x="205016" y="216175"/>
                  <a:pt x="200852" y="224503"/>
                  <a:pt x="193014" y="228421"/>
                </a:cubicBezTo>
                <a:cubicBezTo>
                  <a:pt x="182726" y="233810"/>
                  <a:pt x="170969" y="229646"/>
                  <a:pt x="161416" y="234545"/>
                </a:cubicBezTo>
                <a:cubicBezTo>
                  <a:pt x="153823" y="237974"/>
                  <a:pt x="150884" y="247036"/>
                  <a:pt x="150149" y="254629"/>
                </a:cubicBezTo>
                <a:cubicBezTo>
                  <a:pt x="149904" y="260017"/>
                  <a:pt x="148679" y="265651"/>
                  <a:pt x="150149" y="270794"/>
                </a:cubicBezTo>
                <a:cubicBezTo>
                  <a:pt x="152108" y="275938"/>
                  <a:pt x="161416" y="275693"/>
                  <a:pt x="162641" y="270059"/>
                </a:cubicBezTo>
                <a:cubicBezTo>
                  <a:pt x="164111" y="262956"/>
                  <a:pt x="161416" y="255853"/>
                  <a:pt x="166070" y="249240"/>
                </a:cubicBezTo>
                <a:cubicBezTo>
                  <a:pt x="168764" y="245321"/>
                  <a:pt x="173663" y="245077"/>
                  <a:pt x="178072" y="244832"/>
                </a:cubicBezTo>
                <a:cubicBezTo>
                  <a:pt x="187135" y="244832"/>
                  <a:pt x="196688" y="243362"/>
                  <a:pt x="204526" y="238463"/>
                </a:cubicBezTo>
                <a:cubicBezTo>
                  <a:pt x="211629" y="234055"/>
                  <a:pt x="215793" y="226217"/>
                  <a:pt x="217753" y="218379"/>
                </a:cubicBezTo>
                <a:cubicBezTo>
                  <a:pt x="221672" y="202459"/>
                  <a:pt x="219957" y="185559"/>
                  <a:pt x="219222" y="169394"/>
                </a:cubicBezTo>
                <a:lnTo>
                  <a:pt x="219222" y="167189"/>
                </a:lnTo>
                <a:lnTo>
                  <a:pt x="221427" y="167189"/>
                </a:lnTo>
                <a:cubicBezTo>
                  <a:pt x="227550" y="167189"/>
                  <a:pt x="233674" y="166699"/>
                  <a:pt x="239797" y="165720"/>
                </a:cubicBezTo>
                <a:cubicBezTo>
                  <a:pt x="244451" y="164740"/>
                  <a:pt x="249595" y="162291"/>
                  <a:pt x="251310" y="157882"/>
                </a:cubicBezTo>
                <a:cubicBezTo>
                  <a:pt x="252779" y="153473"/>
                  <a:pt x="251799" y="148575"/>
                  <a:pt x="249840" y="144411"/>
                </a:cubicBezTo>
                <a:cubicBezTo>
                  <a:pt x="244696" y="133144"/>
                  <a:pt x="236368" y="123837"/>
                  <a:pt x="229755" y="113550"/>
                </a:cubicBezTo>
                <a:lnTo>
                  <a:pt x="229510" y="113305"/>
                </a:lnTo>
                <a:lnTo>
                  <a:pt x="229510" y="113060"/>
                </a:lnTo>
                <a:cubicBezTo>
                  <a:pt x="228775" y="110121"/>
                  <a:pt x="229265" y="107182"/>
                  <a:pt x="228775" y="104243"/>
                </a:cubicBezTo>
                <a:lnTo>
                  <a:pt x="228775" y="103998"/>
                </a:lnTo>
                <a:cubicBezTo>
                  <a:pt x="226326" y="78280"/>
                  <a:pt x="214813" y="53542"/>
                  <a:pt x="196933" y="34928"/>
                </a:cubicBezTo>
                <a:cubicBezTo>
                  <a:pt x="178562" y="16068"/>
                  <a:pt x="153823" y="3822"/>
                  <a:pt x="127859" y="883"/>
                </a:cubicBezTo>
                <a:cubicBezTo>
                  <a:pt x="101161" y="-2056"/>
                  <a:pt x="73482" y="4312"/>
                  <a:pt x="51193" y="19252"/>
                </a:cubicBezTo>
                <a:cubicBezTo>
                  <a:pt x="27433" y="35173"/>
                  <a:pt x="9553" y="59911"/>
                  <a:pt x="3184" y="87832"/>
                </a:cubicBezTo>
                <a:cubicBezTo>
                  <a:pt x="-1960" y="110121"/>
                  <a:pt x="-490" y="133879"/>
                  <a:pt x="7593" y="155188"/>
                </a:cubicBezTo>
                <a:cubicBezTo>
                  <a:pt x="17391" y="181150"/>
                  <a:pt x="37231" y="203194"/>
                  <a:pt x="61725" y="215930"/>
                </a:cubicBezTo>
                <a:cubicBezTo>
                  <a:pt x="78381" y="224503"/>
                  <a:pt x="97242" y="229156"/>
                  <a:pt x="115857" y="228666"/>
                </a:cubicBezTo>
                <a:cubicBezTo>
                  <a:pt x="119286" y="228666"/>
                  <a:pt x="121246" y="224747"/>
                  <a:pt x="121246" y="221563"/>
                </a:cubicBezTo>
                <a:cubicBezTo>
                  <a:pt x="121246" y="205153"/>
                  <a:pt x="121246" y="188988"/>
                  <a:pt x="121246" y="172578"/>
                </a:cubicBezTo>
                <a:lnTo>
                  <a:pt x="121246" y="172333"/>
                </a:lnTo>
                <a:lnTo>
                  <a:pt x="121246" y="172333"/>
                </a:lnTo>
                <a:cubicBezTo>
                  <a:pt x="121491" y="170373"/>
                  <a:pt x="120756" y="168659"/>
                  <a:pt x="122715" y="167189"/>
                </a:cubicBezTo>
                <a:cubicBezTo>
                  <a:pt x="135452" y="154453"/>
                  <a:pt x="148189" y="141717"/>
                  <a:pt x="160926" y="128980"/>
                </a:cubicBezTo>
                <a:cubicBezTo>
                  <a:pt x="160926" y="122857"/>
                  <a:pt x="160926" y="116979"/>
                  <a:pt x="160926" y="110856"/>
                </a:cubicBezTo>
                <a:lnTo>
                  <a:pt x="160926" y="109386"/>
                </a:lnTo>
                <a:lnTo>
                  <a:pt x="162151" y="108896"/>
                </a:lnTo>
                <a:cubicBezTo>
                  <a:pt x="166070" y="107182"/>
                  <a:pt x="169499" y="103998"/>
                  <a:pt x="171214" y="100079"/>
                </a:cubicBezTo>
                <a:cubicBezTo>
                  <a:pt x="174153" y="92976"/>
                  <a:pt x="172194" y="83914"/>
                  <a:pt x="165825" y="79015"/>
                </a:cubicBezTo>
                <a:cubicBezTo>
                  <a:pt x="159947" y="74361"/>
                  <a:pt x="150639" y="74361"/>
                  <a:pt x="144760" y="78770"/>
                </a:cubicBezTo>
                <a:cubicBezTo>
                  <a:pt x="138882" y="83179"/>
                  <a:pt x="136187" y="91751"/>
                  <a:pt x="138882" y="98854"/>
                </a:cubicBezTo>
                <a:cubicBezTo>
                  <a:pt x="140351" y="103508"/>
                  <a:pt x="144270" y="106937"/>
                  <a:pt x="148679" y="109141"/>
                </a:cubicBezTo>
                <a:lnTo>
                  <a:pt x="149904" y="109631"/>
                </a:lnTo>
                <a:lnTo>
                  <a:pt x="149904" y="110856"/>
                </a:lnTo>
                <a:cubicBezTo>
                  <a:pt x="149904" y="115019"/>
                  <a:pt x="149904" y="119183"/>
                  <a:pt x="149904" y="123592"/>
                </a:cubicBezTo>
                <a:lnTo>
                  <a:pt x="149904" y="124327"/>
                </a:lnTo>
                <a:lnTo>
                  <a:pt x="149414" y="124817"/>
                </a:lnTo>
                <a:cubicBezTo>
                  <a:pt x="141331" y="132899"/>
                  <a:pt x="133003" y="140982"/>
                  <a:pt x="124920" y="149309"/>
                </a:cubicBezTo>
                <a:lnTo>
                  <a:pt x="121491" y="152983"/>
                </a:lnTo>
                <a:lnTo>
                  <a:pt x="121491" y="147840"/>
                </a:lnTo>
                <a:cubicBezTo>
                  <a:pt x="121246" y="122612"/>
                  <a:pt x="121246" y="97630"/>
                  <a:pt x="121491" y="72402"/>
                </a:cubicBezTo>
                <a:lnTo>
                  <a:pt x="121491" y="70932"/>
                </a:lnTo>
                <a:lnTo>
                  <a:pt x="122715" y="70442"/>
                </a:lnTo>
                <a:cubicBezTo>
                  <a:pt x="127369" y="68483"/>
                  <a:pt x="131288" y="64564"/>
                  <a:pt x="132513" y="59666"/>
                </a:cubicBezTo>
                <a:cubicBezTo>
                  <a:pt x="133983" y="53787"/>
                  <a:pt x="132758" y="46929"/>
                  <a:pt x="128349" y="42521"/>
                </a:cubicBezTo>
                <a:cubicBezTo>
                  <a:pt x="122471" y="35908"/>
                  <a:pt x="111448" y="35418"/>
                  <a:pt x="104590" y="41051"/>
                </a:cubicBezTo>
                <a:cubicBezTo>
                  <a:pt x="99446" y="45460"/>
                  <a:pt x="97242" y="53053"/>
                  <a:pt x="98956" y="59421"/>
                </a:cubicBezTo>
                <a:cubicBezTo>
                  <a:pt x="100181" y="64319"/>
                  <a:pt x="104100" y="68483"/>
                  <a:pt x="108754" y="70442"/>
                </a:cubicBezTo>
                <a:lnTo>
                  <a:pt x="109979" y="70932"/>
                </a:lnTo>
                <a:lnTo>
                  <a:pt x="109979" y="72402"/>
                </a:lnTo>
                <a:cubicBezTo>
                  <a:pt x="110223" y="107427"/>
                  <a:pt x="109979" y="142696"/>
                  <a:pt x="109979" y="177721"/>
                </a:cubicBezTo>
                <a:lnTo>
                  <a:pt x="109979" y="182865"/>
                </a:lnTo>
                <a:lnTo>
                  <a:pt x="106304" y="179191"/>
                </a:lnTo>
                <a:cubicBezTo>
                  <a:pt x="98221" y="170863"/>
                  <a:pt x="89893" y="162781"/>
                  <a:pt x="81810" y="154698"/>
                </a:cubicBezTo>
                <a:lnTo>
                  <a:pt x="81320" y="154208"/>
                </a:lnTo>
                <a:lnTo>
                  <a:pt x="81320" y="153228"/>
                </a:lnTo>
                <a:cubicBezTo>
                  <a:pt x="81320" y="148330"/>
                  <a:pt x="81075" y="143431"/>
                  <a:pt x="81565" y="138778"/>
                </a:cubicBezTo>
                <a:lnTo>
                  <a:pt x="81565" y="137308"/>
                </a:lnTo>
                <a:lnTo>
                  <a:pt x="82790" y="136818"/>
                </a:lnTo>
                <a:cubicBezTo>
                  <a:pt x="85239" y="135838"/>
                  <a:pt x="87199" y="134369"/>
                  <a:pt x="88914" y="132409"/>
                </a:cubicBezTo>
                <a:cubicBezTo>
                  <a:pt x="95037" y="125551"/>
                  <a:pt x="94057" y="113305"/>
                  <a:pt x="86709" y="107427"/>
                </a:cubicBezTo>
                <a:cubicBezTo>
                  <a:pt x="79851" y="101548"/>
                  <a:pt x="68094" y="102528"/>
                  <a:pt x="62460" y="109631"/>
                </a:cubicBezTo>
                <a:cubicBezTo>
                  <a:pt x="58541" y="114285"/>
                  <a:pt x="58051" y="120898"/>
                  <a:pt x="59276" y="126776"/>
                </a:cubicBezTo>
                <a:cubicBezTo>
                  <a:pt x="60745" y="131430"/>
                  <a:pt x="64909" y="135104"/>
                  <a:pt x="69073" y="137308"/>
                </a:cubicBezTo>
                <a:lnTo>
                  <a:pt x="70298" y="137798"/>
                </a:lnTo>
                <a:lnTo>
                  <a:pt x="70298" y="139022"/>
                </a:lnTo>
                <a:cubicBezTo>
                  <a:pt x="70298" y="145391"/>
                  <a:pt x="70298" y="151759"/>
                  <a:pt x="70298" y="158127"/>
                </a:cubicBezTo>
                <a:cubicBezTo>
                  <a:pt x="83280" y="171108"/>
                  <a:pt x="96262" y="184089"/>
                  <a:pt x="109489" y="197071"/>
                </a:cubicBezTo>
                <a:lnTo>
                  <a:pt x="109979" y="197560"/>
                </a:lnTo>
                <a:lnTo>
                  <a:pt x="109979" y="198295"/>
                </a:lnTo>
                <a:cubicBezTo>
                  <a:pt x="109979" y="202949"/>
                  <a:pt x="109979" y="207602"/>
                  <a:pt x="109979" y="212011"/>
                </a:cubicBezTo>
                <a:lnTo>
                  <a:pt x="109979" y="214216"/>
                </a:lnTo>
                <a:lnTo>
                  <a:pt x="107774" y="213971"/>
                </a:lnTo>
                <a:cubicBezTo>
                  <a:pt x="82055" y="212501"/>
                  <a:pt x="57316" y="200500"/>
                  <a:pt x="39925" y="181885"/>
                </a:cubicBezTo>
                <a:cubicBezTo>
                  <a:pt x="23759" y="164495"/>
                  <a:pt x="13962" y="141472"/>
                  <a:pt x="12982" y="117714"/>
                </a:cubicBezTo>
                <a:cubicBezTo>
                  <a:pt x="12247" y="101793"/>
                  <a:pt x="15431" y="85383"/>
                  <a:pt x="22045" y="70932"/>
                </a:cubicBezTo>
                <a:cubicBezTo>
                  <a:pt x="31352" y="50848"/>
                  <a:pt x="47274" y="33948"/>
                  <a:pt x="67114" y="23661"/>
                </a:cubicBezTo>
                <a:cubicBezTo>
                  <a:pt x="86219" y="13619"/>
                  <a:pt x="108754" y="9945"/>
                  <a:pt x="130064" y="13374"/>
                </a:cubicBezTo>
                <a:cubicBezTo>
                  <a:pt x="151863" y="16803"/>
                  <a:pt x="172439" y="27580"/>
                  <a:pt x="187625" y="43745"/>
                </a:cubicBezTo>
                <a:cubicBezTo>
                  <a:pt x="204771" y="61870"/>
                  <a:pt x="215303" y="86608"/>
                  <a:pt x="215303" y="111590"/>
                </a:cubicBezTo>
                <a:close/>
                <a:moveTo>
                  <a:pt x="115122" y="46439"/>
                </a:moveTo>
                <a:cubicBezTo>
                  <a:pt x="121491" y="45215"/>
                  <a:pt x="126635" y="52318"/>
                  <a:pt x="124185" y="58196"/>
                </a:cubicBezTo>
                <a:cubicBezTo>
                  <a:pt x="122226" y="64319"/>
                  <a:pt x="113408" y="65789"/>
                  <a:pt x="109244" y="61135"/>
                </a:cubicBezTo>
                <a:cubicBezTo>
                  <a:pt x="104100" y="56237"/>
                  <a:pt x="107774" y="46195"/>
                  <a:pt x="115122" y="46439"/>
                </a:cubicBezTo>
                <a:close/>
                <a:moveTo>
                  <a:pt x="152353" y="84648"/>
                </a:moveTo>
                <a:cubicBezTo>
                  <a:pt x="157987" y="82689"/>
                  <a:pt x="164845" y="87098"/>
                  <a:pt x="164355" y="93221"/>
                </a:cubicBezTo>
                <a:cubicBezTo>
                  <a:pt x="164600" y="99344"/>
                  <a:pt x="157252" y="103753"/>
                  <a:pt x="151863" y="101059"/>
                </a:cubicBezTo>
                <a:cubicBezTo>
                  <a:pt x="144515" y="98609"/>
                  <a:pt x="145005" y="86853"/>
                  <a:pt x="152353" y="84648"/>
                </a:cubicBezTo>
                <a:close/>
                <a:moveTo>
                  <a:pt x="84995" y="121877"/>
                </a:moveTo>
                <a:cubicBezTo>
                  <a:pt x="85239" y="128246"/>
                  <a:pt x="77401" y="132409"/>
                  <a:pt x="72013" y="129470"/>
                </a:cubicBezTo>
                <a:cubicBezTo>
                  <a:pt x="65889" y="126776"/>
                  <a:pt x="65644" y="117224"/>
                  <a:pt x="71278" y="114040"/>
                </a:cubicBezTo>
                <a:cubicBezTo>
                  <a:pt x="76911" y="110611"/>
                  <a:pt x="85729" y="114775"/>
                  <a:pt x="84995" y="1218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80A291F-431B-42FB-A79D-762B33758AA9}"/>
              </a:ext>
            </a:extLst>
          </p:cNvPr>
          <p:cNvSpPr/>
          <p:nvPr/>
        </p:nvSpPr>
        <p:spPr>
          <a:xfrm>
            <a:off x="402365" y="608748"/>
            <a:ext cx="328091" cy="312071"/>
          </a:xfrm>
          <a:custGeom>
            <a:avLst/>
            <a:gdLst>
              <a:gd name="connsiteX0" fmla="*/ 167478 w 271149"/>
              <a:gd name="connsiteY0" fmla="*/ 125134 h 257909"/>
              <a:gd name="connsiteX1" fmla="*/ 188298 w 271149"/>
              <a:gd name="connsiteY1" fmla="*/ 145953 h 257909"/>
              <a:gd name="connsiteX2" fmla="*/ 232388 w 271149"/>
              <a:gd name="connsiteY2" fmla="*/ 101866 h 257909"/>
              <a:gd name="connsiteX3" fmla="*/ 211813 w 271149"/>
              <a:gd name="connsiteY3" fmla="*/ 81047 h 257909"/>
              <a:gd name="connsiteX4" fmla="*/ 167723 w 271149"/>
              <a:gd name="connsiteY4" fmla="*/ 125134 h 257909"/>
              <a:gd name="connsiteX5" fmla="*/ 90567 w 271149"/>
              <a:gd name="connsiteY5" fmla="*/ 8793 h 257909"/>
              <a:gd name="connsiteX6" fmla="*/ 18064 w 271149"/>
              <a:gd name="connsiteY6" fmla="*/ 80802 h 257909"/>
              <a:gd name="connsiteX7" fmla="*/ 184 w 271149"/>
              <a:gd name="connsiteY7" fmla="*/ 77863 h 257909"/>
              <a:gd name="connsiteX8" fmla="*/ 18799 w 271149"/>
              <a:gd name="connsiteY8" fmla="*/ 112643 h 257909"/>
              <a:gd name="connsiteX9" fmla="*/ 49172 w 271149"/>
              <a:gd name="connsiteY9" fmla="*/ 86190 h 257909"/>
              <a:gd name="connsiteX10" fmla="*/ 30311 w 271149"/>
              <a:gd name="connsiteY10" fmla="*/ 83006 h 257909"/>
              <a:gd name="connsiteX11" fmla="*/ 83219 w 271149"/>
              <a:gd name="connsiteY11" fmla="*/ 25938 h 257909"/>
              <a:gd name="connsiteX12" fmla="*/ 155721 w 271149"/>
              <a:gd name="connsiteY12" fmla="*/ 14426 h 257909"/>
              <a:gd name="connsiteX13" fmla="*/ 228959 w 271149"/>
              <a:gd name="connsiteY13" fmla="*/ 58024 h 257909"/>
              <a:gd name="connsiteX14" fmla="*/ 252473 w 271149"/>
              <a:gd name="connsiteY14" fmla="*/ 131992 h 257909"/>
              <a:gd name="connsiteX15" fmla="*/ 264230 w 271149"/>
              <a:gd name="connsiteY15" fmla="*/ 131992 h 257909"/>
              <a:gd name="connsiteX16" fmla="*/ 241206 w 271149"/>
              <a:gd name="connsiteY16" fmla="*/ 54105 h 257909"/>
              <a:gd name="connsiteX17" fmla="*/ 164539 w 271149"/>
              <a:gd name="connsiteY17" fmla="*/ 3160 h 257909"/>
              <a:gd name="connsiteX18" fmla="*/ 90567 w 271149"/>
              <a:gd name="connsiteY18" fmla="*/ 8793 h 257909"/>
              <a:gd name="connsiteX19" fmla="*/ 58480 w 271149"/>
              <a:gd name="connsiteY19" fmla="*/ 81292 h 257909"/>
              <a:gd name="connsiteX20" fmla="*/ 58480 w 271149"/>
              <a:gd name="connsiteY20" fmla="*/ 180488 h 257909"/>
              <a:gd name="connsiteX21" fmla="*/ 211078 w 271149"/>
              <a:gd name="connsiteY21" fmla="*/ 180488 h 257909"/>
              <a:gd name="connsiteX22" fmla="*/ 211078 w 271149"/>
              <a:gd name="connsiteY22" fmla="*/ 137625 h 257909"/>
              <a:gd name="connsiteX23" fmla="*/ 198096 w 271149"/>
              <a:gd name="connsiteY23" fmla="*/ 150607 h 257909"/>
              <a:gd name="connsiteX24" fmla="*/ 198096 w 271149"/>
              <a:gd name="connsiteY24" fmla="*/ 167507 h 257909"/>
              <a:gd name="connsiteX25" fmla="*/ 71462 w 271149"/>
              <a:gd name="connsiteY25" fmla="*/ 167507 h 257909"/>
              <a:gd name="connsiteX26" fmla="*/ 71462 w 271149"/>
              <a:gd name="connsiteY26" fmla="*/ 94518 h 257909"/>
              <a:gd name="connsiteX27" fmla="*/ 183645 w 271149"/>
              <a:gd name="connsiteY27" fmla="*/ 94518 h 257909"/>
              <a:gd name="connsiteX28" fmla="*/ 196626 w 271149"/>
              <a:gd name="connsiteY28" fmla="*/ 81537 h 257909"/>
              <a:gd name="connsiteX29" fmla="*/ 58480 w 271149"/>
              <a:gd name="connsiteY29" fmla="*/ 81537 h 257909"/>
              <a:gd name="connsiteX30" fmla="*/ 82729 w 271149"/>
              <a:gd name="connsiteY30" fmla="*/ 105295 h 257909"/>
              <a:gd name="connsiteX31" fmla="*/ 82729 w 271149"/>
              <a:gd name="connsiteY31" fmla="*/ 114112 h 257909"/>
              <a:gd name="connsiteX32" fmla="*/ 122654 w 271149"/>
              <a:gd name="connsiteY32" fmla="*/ 114112 h 257909"/>
              <a:gd name="connsiteX33" fmla="*/ 122654 w 271149"/>
              <a:gd name="connsiteY33" fmla="*/ 105295 h 257909"/>
              <a:gd name="connsiteX34" fmla="*/ 82729 w 271149"/>
              <a:gd name="connsiteY34" fmla="*/ 105295 h 257909"/>
              <a:gd name="connsiteX35" fmla="*/ 130982 w 271149"/>
              <a:gd name="connsiteY35" fmla="*/ 105295 h 257909"/>
              <a:gd name="connsiteX36" fmla="*/ 130982 w 271149"/>
              <a:gd name="connsiteY36" fmla="*/ 130522 h 257909"/>
              <a:gd name="connsiteX37" fmla="*/ 147638 w 271149"/>
              <a:gd name="connsiteY37" fmla="*/ 130522 h 257909"/>
              <a:gd name="connsiteX38" fmla="*/ 156456 w 271149"/>
              <a:gd name="connsiteY38" fmla="*/ 121705 h 257909"/>
              <a:gd name="connsiteX39" fmla="*/ 139800 w 271149"/>
              <a:gd name="connsiteY39" fmla="*/ 121705 h 257909"/>
              <a:gd name="connsiteX40" fmla="*/ 139800 w 271149"/>
              <a:gd name="connsiteY40" fmla="*/ 114112 h 257909"/>
              <a:gd name="connsiteX41" fmla="*/ 164294 w 271149"/>
              <a:gd name="connsiteY41" fmla="*/ 114112 h 257909"/>
              <a:gd name="connsiteX42" fmla="*/ 172867 w 271149"/>
              <a:gd name="connsiteY42" fmla="*/ 105295 h 257909"/>
              <a:gd name="connsiteX43" fmla="*/ 130982 w 271149"/>
              <a:gd name="connsiteY43" fmla="*/ 105295 h 257909"/>
              <a:gd name="connsiteX44" fmla="*/ 82729 w 271149"/>
              <a:gd name="connsiteY44" fmla="*/ 121705 h 257909"/>
              <a:gd name="connsiteX45" fmla="*/ 82729 w 271149"/>
              <a:gd name="connsiteY45" fmla="*/ 130522 h 257909"/>
              <a:gd name="connsiteX46" fmla="*/ 122654 w 271149"/>
              <a:gd name="connsiteY46" fmla="*/ 130522 h 257909"/>
              <a:gd name="connsiteX47" fmla="*/ 122654 w 271149"/>
              <a:gd name="connsiteY47" fmla="*/ 121705 h 257909"/>
              <a:gd name="connsiteX48" fmla="*/ 82729 w 271149"/>
              <a:gd name="connsiteY48" fmla="*/ 121705 h 257909"/>
              <a:gd name="connsiteX49" fmla="*/ 155476 w 271149"/>
              <a:gd name="connsiteY49" fmla="*/ 157465 h 257909"/>
              <a:gd name="connsiteX50" fmla="*/ 182420 w 271149"/>
              <a:gd name="connsiteY50" fmla="*/ 151341 h 257909"/>
              <a:gd name="connsiteX51" fmla="*/ 162090 w 271149"/>
              <a:gd name="connsiteY51" fmla="*/ 131012 h 257909"/>
              <a:gd name="connsiteX52" fmla="*/ 155476 w 271149"/>
              <a:gd name="connsiteY52" fmla="*/ 157465 h 257909"/>
              <a:gd name="connsiteX53" fmla="*/ 10471 w 271149"/>
              <a:gd name="connsiteY53" fmla="*/ 148157 h 257909"/>
              <a:gd name="connsiteX54" fmla="*/ 31291 w 271149"/>
              <a:gd name="connsiteY54" fmla="*/ 201307 h 257909"/>
              <a:gd name="connsiteX55" fmla="*/ 106978 w 271149"/>
              <a:gd name="connsiteY55" fmla="*/ 254211 h 257909"/>
              <a:gd name="connsiteX56" fmla="*/ 178256 w 271149"/>
              <a:gd name="connsiteY56" fmla="*/ 249313 h 257909"/>
              <a:gd name="connsiteX57" fmla="*/ 254188 w 271149"/>
              <a:gd name="connsiteY57" fmla="*/ 179263 h 257909"/>
              <a:gd name="connsiteX58" fmla="*/ 271089 w 271149"/>
              <a:gd name="connsiteY58" fmla="*/ 184897 h 257909"/>
              <a:gd name="connsiteX59" fmla="*/ 257862 w 271149"/>
              <a:gd name="connsiteY59" fmla="*/ 147667 h 257909"/>
              <a:gd name="connsiteX60" fmla="*/ 224060 w 271149"/>
              <a:gd name="connsiteY60" fmla="*/ 169221 h 257909"/>
              <a:gd name="connsiteX61" fmla="*/ 243165 w 271149"/>
              <a:gd name="connsiteY61" fmla="*/ 175589 h 257909"/>
              <a:gd name="connsiteX62" fmla="*/ 195892 w 271149"/>
              <a:gd name="connsiteY62" fmla="*/ 226779 h 257909"/>
              <a:gd name="connsiteX63" fmla="*/ 135391 w 271149"/>
              <a:gd name="connsiteY63" fmla="*/ 245394 h 257909"/>
              <a:gd name="connsiteX64" fmla="*/ 59949 w 271149"/>
              <a:gd name="connsiteY64" fmla="*/ 216002 h 257909"/>
              <a:gd name="connsiteX65" fmla="*/ 21983 w 271149"/>
              <a:gd name="connsiteY65" fmla="*/ 146198 h 257909"/>
              <a:gd name="connsiteX66" fmla="*/ 10226 w 271149"/>
              <a:gd name="connsiteY66" fmla="*/ 147912 h 257909"/>
              <a:gd name="connsiteX67" fmla="*/ 82729 w 271149"/>
              <a:gd name="connsiteY67" fmla="*/ 148402 h 257909"/>
              <a:gd name="connsiteX68" fmla="*/ 82484 w 271149"/>
              <a:gd name="connsiteY68" fmla="*/ 157220 h 257909"/>
              <a:gd name="connsiteX69" fmla="*/ 122409 w 271149"/>
              <a:gd name="connsiteY69" fmla="*/ 157220 h 257909"/>
              <a:gd name="connsiteX70" fmla="*/ 122409 w 271149"/>
              <a:gd name="connsiteY70" fmla="*/ 148402 h 257909"/>
              <a:gd name="connsiteX71" fmla="*/ 82484 w 271149"/>
              <a:gd name="connsiteY71" fmla="*/ 148157 h 257909"/>
              <a:gd name="connsiteX72" fmla="*/ 130737 w 271149"/>
              <a:gd name="connsiteY72" fmla="*/ 148647 h 257909"/>
              <a:gd name="connsiteX73" fmla="*/ 130737 w 271149"/>
              <a:gd name="connsiteY73" fmla="*/ 157465 h 257909"/>
              <a:gd name="connsiteX74" fmla="*/ 148128 w 271149"/>
              <a:gd name="connsiteY74" fmla="*/ 157465 h 257909"/>
              <a:gd name="connsiteX75" fmla="*/ 148128 w 271149"/>
              <a:gd name="connsiteY75" fmla="*/ 148647 h 257909"/>
              <a:gd name="connsiteX76" fmla="*/ 130492 w 271149"/>
              <a:gd name="connsiteY76" fmla="*/ 148647 h 25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1149" h="257909">
                <a:moveTo>
                  <a:pt x="167478" y="125134"/>
                </a:moveTo>
                <a:cubicBezTo>
                  <a:pt x="174337" y="131992"/>
                  <a:pt x="181440" y="138850"/>
                  <a:pt x="188298" y="145953"/>
                </a:cubicBezTo>
                <a:cubicBezTo>
                  <a:pt x="202995" y="131257"/>
                  <a:pt x="217691" y="116561"/>
                  <a:pt x="232388" y="101866"/>
                </a:cubicBezTo>
                <a:cubicBezTo>
                  <a:pt x="225529" y="95008"/>
                  <a:pt x="218671" y="88150"/>
                  <a:pt x="211813" y="81047"/>
                </a:cubicBezTo>
                <a:cubicBezTo>
                  <a:pt x="196871" y="95498"/>
                  <a:pt x="182420" y="110438"/>
                  <a:pt x="167723" y="125134"/>
                </a:cubicBezTo>
                <a:close/>
                <a:moveTo>
                  <a:pt x="90567" y="8793"/>
                </a:moveTo>
                <a:cubicBezTo>
                  <a:pt x="57745" y="21284"/>
                  <a:pt x="31046" y="48226"/>
                  <a:pt x="18064" y="80802"/>
                </a:cubicBezTo>
                <a:cubicBezTo>
                  <a:pt x="12431" y="79822"/>
                  <a:pt x="5817" y="78842"/>
                  <a:pt x="184" y="77863"/>
                </a:cubicBezTo>
                <a:cubicBezTo>
                  <a:pt x="6307" y="89374"/>
                  <a:pt x="12676" y="101131"/>
                  <a:pt x="18799" y="112643"/>
                </a:cubicBezTo>
                <a:cubicBezTo>
                  <a:pt x="28842" y="103580"/>
                  <a:pt x="39129" y="95008"/>
                  <a:pt x="49172" y="86190"/>
                </a:cubicBezTo>
                <a:cubicBezTo>
                  <a:pt x="42559" y="84966"/>
                  <a:pt x="37170" y="84231"/>
                  <a:pt x="30311" y="83006"/>
                </a:cubicBezTo>
                <a:cubicBezTo>
                  <a:pt x="40844" y="58758"/>
                  <a:pt x="59704" y="38184"/>
                  <a:pt x="83219" y="25938"/>
                </a:cubicBezTo>
                <a:cubicBezTo>
                  <a:pt x="105263" y="14426"/>
                  <a:pt x="131227" y="10262"/>
                  <a:pt x="155721" y="14426"/>
                </a:cubicBezTo>
                <a:cubicBezTo>
                  <a:pt x="184379" y="19080"/>
                  <a:pt x="211323" y="35000"/>
                  <a:pt x="228959" y="58024"/>
                </a:cubicBezTo>
                <a:cubicBezTo>
                  <a:pt x="245125" y="78842"/>
                  <a:pt x="253453" y="105540"/>
                  <a:pt x="252473" y="131992"/>
                </a:cubicBezTo>
                <a:cubicBezTo>
                  <a:pt x="256392" y="131992"/>
                  <a:pt x="260311" y="131992"/>
                  <a:pt x="264230" y="131992"/>
                </a:cubicBezTo>
                <a:cubicBezTo>
                  <a:pt x="265455" y="104560"/>
                  <a:pt x="257127" y="76638"/>
                  <a:pt x="241206" y="54105"/>
                </a:cubicBezTo>
                <a:cubicBezTo>
                  <a:pt x="223080" y="28387"/>
                  <a:pt x="195157" y="9773"/>
                  <a:pt x="164539" y="3160"/>
                </a:cubicBezTo>
                <a:cubicBezTo>
                  <a:pt x="140045" y="-2229"/>
                  <a:pt x="113836" y="-269"/>
                  <a:pt x="90567" y="8793"/>
                </a:cubicBezTo>
                <a:close/>
                <a:moveTo>
                  <a:pt x="58480" y="81292"/>
                </a:moveTo>
                <a:cubicBezTo>
                  <a:pt x="58480" y="114357"/>
                  <a:pt x="58235" y="147422"/>
                  <a:pt x="58480" y="180488"/>
                </a:cubicBezTo>
                <a:cubicBezTo>
                  <a:pt x="109427" y="180243"/>
                  <a:pt x="160130" y="180488"/>
                  <a:pt x="211078" y="180488"/>
                </a:cubicBezTo>
                <a:cubicBezTo>
                  <a:pt x="211078" y="166282"/>
                  <a:pt x="211078" y="151831"/>
                  <a:pt x="211078" y="137625"/>
                </a:cubicBezTo>
                <a:cubicBezTo>
                  <a:pt x="206669" y="142034"/>
                  <a:pt x="202505" y="146443"/>
                  <a:pt x="198096" y="150607"/>
                </a:cubicBezTo>
                <a:cubicBezTo>
                  <a:pt x="198096" y="156240"/>
                  <a:pt x="198096" y="161873"/>
                  <a:pt x="198096" y="167507"/>
                </a:cubicBezTo>
                <a:cubicBezTo>
                  <a:pt x="155966" y="167507"/>
                  <a:pt x="113836" y="167507"/>
                  <a:pt x="71462" y="167507"/>
                </a:cubicBezTo>
                <a:cubicBezTo>
                  <a:pt x="71462" y="143259"/>
                  <a:pt x="71462" y="119011"/>
                  <a:pt x="71462" y="94518"/>
                </a:cubicBezTo>
                <a:cubicBezTo>
                  <a:pt x="108938" y="94518"/>
                  <a:pt x="146169" y="94518"/>
                  <a:pt x="183645" y="94518"/>
                </a:cubicBezTo>
                <a:cubicBezTo>
                  <a:pt x="188053" y="90109"/>
                  <a:pt x="192462" y="85945"/>
                  <a:pt x="196626" y="81537"/>
                </a:cubicBezTo>
                <a:cubicBezTo>
                  <a:pt x="150578" y="81537"/>
                  <a:pt x="104529" y="81537"/>
                  <a:pt x="58480" y="81537"/>
                </a:cubicBezTo>
                <a:close/>
                <a:moveTo>
                  <a:pt x="82729" y="105295"/>
                </a:moveTo>
                <a:cubicBezTo>
                  <a:pt x="82729" y="108234"/>
                  <a:pt x="82729" y="111173"/>
                  <a:pt x="82729" y="114112"/>
                </a:cubicBezTo>
                <a:cubicBezTo>
                  <a:pt x="95956" y="114112"/>
                  <a:pt x="109427" y="114112"/>
                  <a:pt x="122654" y="114112"/>
                </a:cubicBezTo>
                <a:cubicBezTo>
                  <a:pt x="122654" y="111173"/>
                  <a:pt x="122654" y="108234"/>
                  <a:pt x="122654" y="105295"/>
                </a:cubicBezTo>
                <a:cubicBezTo>
                  <a:pt x="109427" y="105295"/>
                  <a:pt x="95956" y="105295"/>
                  <a:pt x="82729" y="105295"/>
                </a:cubicBezTo>
                <a:close/>
                <a:moveTo>
                  <a:pt x="130982" y="105295"/>
                </a:moveTo>
                <a:cubicBezTo>
                  <a:pt x="130982" y="113622"/>
                  <a:pt x="130982" y="122195"/>
                  <a:pt x="130982" y="130522"/>
                </a:cubicBezTo>
                <a:cubicBezTo>
                  <a:pt x="136616" y="130522"/>
                  <a:pt x="142250" y="130522"/>
                  <a:pt x="147638" y="130522"/>
                </a:cubicBezTo>
                <a:cubicBezTo>
                  <a:pt x="150578" y="127583"/>
                  <a:pt x="153517" y="124644"/>
                  <a:pt x="156456" y="121705"/>
                </a:cubicBezTo>
                <a:cubicBezTo>
                  <a:pt x="150822" y="121705"/>
                  <a:pt x="145189" y="121705"/>
                  <a:pt x="139800" y="121705"/>
                </a:cubicBezTo>
                <a:cubicBezTo>
                  <a:pt x="139800" y="119256"/>
                  <a:pt x="139800" y="116806"/>
                  <a:pt x="139800" y="114112"/>
                </a:cubicBezTo>
                <a:cubicBezTo>
                  <a:pt x="147883" y="114112"/>
                  <a:pt x="156211" y="114112"/>
                  <a:pt x="164294" y="114112"/>
                </a:cubicBezTo>
                <a:cubicBezTo>
                  <a:pt x="167234" y="111173"/>
                  <a:pt x="170173" y="108234"/>
                  <a:pt x="172867" y="105295"/>
                </a:cubicBezTo>
                <a:cubicBezTo>
                  <a:pt x="158906" y="105295"/>
                  <a:pt x="144944" y="105295"/>
                  <a:pt x="130982" y="105295"/>
                </a:cubicBezTo>
                <a:close/>
                <a:moveTo>
                  <a:pt x="82729" y="121705"/>
                </a:moveTo>
                <a:cubicBezTo>
                  <a:pt x="82729" y="124644"/>
                  <a:pt x="82729" y="127583"/>
                  <a:pt x="82729" y="130522"/>
                </a:cubicBezTo>
                <a:cubicBezTo>
                  <a:pt x="95956" y="130522"/>
                  <a:pt x="109427" y="130522"/>
                  <a:pt x="122654" y="130522"/>
                </a:cubicBezTo>
                <a:cubicBezTo>
                  <a:pt x="122654" y="127583"/>
                  <a:pt x="122654" y="124644"/>
                  <a:pt x="122654" y="121705"/>
                </a:cubicBezTo>
                <a:cubicBezTo>
                  <a:pt x="109427" y="121705"/>
                  <a:pt x="95956" y="121705"/>
                  <a:pt x="82729" y="121705"/>
                </a:cubicBezTo>
                <a:close/>
                <a:moveTo>
                  <a:pt x="155476" y="157465"/>
                </a:moveTo>
                <a:cubicBezTo>
                  <a:pt x="164539" y="155505"/>
                  <a:pt x="173357" y="153546"/>
                  <a:pt x="182420" y="151341"/>
                </a:cubicBezTo>
                <a:cubicBezTo>
                  <a:pt x="175806" y="144483"/>
                  <a:pt x="168948" y="137625"/>
                  <a:pt x="162090" y="131012"/>
                </a:cubicBezTo>
                <a:cubicBezTo>
                  <a:pt x="159885" y="139830"/>
                  <a:pt x="157681" y="148647"/>
                  <a:pt x="155476" y="157465"/>
                </a:cubicBezTo>
                <a:close/>
                <a:moveTo>
                  <a:pt x="10471" y="148157"/>
                </a:moveTo>
                <a:cubicBezTo>
                  <a:pt x="13411" y="167262"/>
                  <a:pt x="20514" y="185386"/>
                  <a:pt x="31291" y="201307"/>
                </a:cubicBezTo>
                <a:cubicBezTo>
                  <a:pt x="48927" y="227269"/>
                  <a:pt x="76360" y="246863"/>
                  <a:pt x="106978" y="254211"/>
                </a:cubicBezTo>
                <a:cubicBezTo>
                  <a:pt x="130492" y="260090"/>
                  <a:pt x="155966" y="258865"/>
                  <a:pt x="178256" y="249313"/>
                </a:cubicBezTo>
                <a:cubicBezTo>
                  <a:pt x="210588" y="235597"/>
                  <a:pt x="237287" y="209879"/>
                  <a:pt x="254188" y="179263"/>
                </a:cubicBezTo>
                <a:cubicBezTo>
                  <a:pt x="260066" y="181223"/>
                  <a:pt x="264965" y="182937"/>
                  <a:pt x="271089" y="184897"/>
                </a:cubicBezTo>
                <a:cubicBezTo>
                  <a:pt x="266680" y="172405"/>
                  <a:pt x="262516" y="160159"/>
                  <a:pt x="257862" y="147667"/>
                </a:cubicBezTo>
                <a:cubicBezTo>
                  <a:pt x="246594" y="155015"/>
                  <a:pt x="235327" y="161873"/>
                  <a:pt x="224060" y="169221"/>
                </a:cubicBezTo>
                <a:cubicBezTo>
                  <a:pt x="229938" y="171181"/>
                  <a:pt x="237042" y="173630"/>
                  <a:pt x="243165" y="175589"/>
                </a:cubicBezTo>
                <a:cubicBezTo>
                  <a:pt x="231898" y="196163"/>
                  <a:pt x="215487" y="213798"/>
                  <a:pt x="195892" y="226779"/>
                </a:cubicBezTo>
                <a:cubicBezTo>
                  <a:pt x="178011" y="238291"/>
                  <a:pt x="156946" y="245884"/>
                  <a:pt x="135391" y="245394"/>
                </a:cubicBezTo>
                <a:cubicBezTo>
                  <a:pt x="107713" y="245394"/>
                  <a:pt x="80524" y="234372"/>
                  <a:pt x="59949" y="216002"/>
                </a:cubicBezTo>
                <a:cubicBezTo>
                  <a:pt x="39619" y="198123"/>
                  <a:pt x="26392" y="172895"/>
                  <a:pt x="21983" y="146198"/>
                </a:cubicBezTo>
                <a:cubicBezTo>
                  <a:pt x="18064" y="146933"/>
                  <a:pt x="14145" y="147422"/>
                  <a:pt x="10226" y="147912"/>
                </a:cubicBezTo>
                <a:close/>
                <a:moveTo>
                  <a:pt x="82729" y="148402"/>
                </a:moveTo>
                <a:cubicBezTo>
                  <a:pt x="82484" y="151341"/>
                  <a:pt x="82484" y="154280"/>
                  <a:pt x="82484" y="157220"/>
                </a:cubicBezTo>
                <a:cubicBezTo>
                  <a:pt x="95711" y="157220"/>
                  <a:pt x="109182" y="157220"/>
                  <a:pt x="122409" y="157220"/>
                </a:cubicBezTo>
                <a:cubicBezTo>
                  <a:pt x="122409" y="154280"/>
                  <a:pt x="122409" y="151341"/>
                  <a:pt x="122409" y="148402"/>
                </a:cubicBezTo>
                <a:cubicBezTo>
                  <a:pt x="109182" y="148402"/>
                  <a:pt x="95711" y="148647"/>
                  <a:pt x="82484" y="148157"/>
                </a:cubicBezTo>
                <a:close/>
                <a:moveTo>
                  <a:pt x="130737" y="148647"/>
                </a:moveTo>
                <a:cubicBezTo>
                  <a:pt x="130737" y="151586"/>
                  <a:pt x="130737" y="154525"/>
                  <a:pt x="130737" y="157465"/>
                </a:cubicBezTo>
                <a:cubicBezTo>
                  <a:pt x="136616" y="157465"/>
                  <a:pt x="142494" y="157465"/>
                  <a:pt x="148128" y="157465"/>
                </a:cubicBezTo>
                <a:cubicBezTo>
                  <a:pt x="148128" y="154525"/>
                  <a:pt x="148128" y="151586"/>
                  <a:pt x="148128" y="148647"/>
                </a:cubicBezTo>
                <a:cubicBezTo>
                  <a:pt x="142250" y="148647"/>
                  <a:pt x="136371" y="148647"/>
                  <a:pt x="130492" y="14864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AB6D8E5-EE3E-41F6-8A38-7F6AAF84BF25}"/>
              </a:ext>
            </a:extLst>
          </p:cNvPr>
          <p:cNvSpPr/>
          <p:nvPr/>
        </p:nvSpPr>
        <p:spPr>
          <a:xfrm>
            <a:off x="920732" y="592197"/>
            <a:ext cx="328091" cy="327185"/>
          </a:xfrm>
          <a:custGeom>
            <a:avLst/>
            <a:gdLst>
              <a:gd name="connsiteX0" fmla="*/ 244635 w 271149"/>
              <a:gd name="connsiteY0" fmla="*/ 16349 h 270401"/>
              <a:gd name="connsiteX1" fmla="*/ 232388 w 271149"/>
              <a:gd name="connsiteY1" fmla="*/ 28350 h 270401"/>
              <a:gd name="connsiteX2" fmla="*/ 230918 w 271149"/>
              <a:gd name="connsiteY2" fmla="*/ 29820 h 270401"/>
              <a:gd name="connsiteX3" fmla="*/ 229204 w 271149"/>
              <a:gd name="connsiteY3" fmla="*/ 28595 h 270401"/>
              <a:gd name="connsiteX4" fmla="*/ 207404 w 271149"/>
              <a:gd name="connsiteY4" fmla="*/ 19533 h 270401"/>
              <a:gd name="connsiteX5" fmla="*/ 205199 w 271149"/>
              <a:gd name="connsiteY5" fmla="*/ 19043 h 270401"/>
              <a:gd name="connsiteX6" fmla="*/ 205199 w 271149"/>
              <a:gd name="connsiteY6" fmla="*/ 16839 h 270401"/>
              <a:gd name="connsiteX7" fmla="*/ 205199 w 271149"/>
              <a:gd name="connsiteY7" fmla="*/ 184 h 270401"/>
              <a:gd name="connsiteX8" fmla="*/ 191728 w 271149"/>
              <a:gd name="connsiteY8" fmla="*/ 184 h 270401"/>
              <a:gd name="connsiteX9" fmla="*/ 191728 w 271149"/>
              <a:gd name="connsiteY9" fmla="*/ 16839 h 270401"/>
              <a:gd name="connsiteX10" fmla="*/ 191728 w 271149"/>
              <a:gd name="connsiteY10" fmla="*/ 19043 h 270401"/>
              <a:gd name="connsiteX11" fmla="*/ 189523 w 271149"/>
              <a:gd name="connsiteY11" fmla="*/ 19533 h 270401"/>
              <a:gd name="connsiteX12" fmla="*/ 167723 w 271149"/>
              <a:gd name="connsiteY12" fmla="*/ 28595 h 270401"/>
              <a:gd name="connsiteX13" fmla="*/ 166009 w 271149"/>
              <a:gd name="connsiteY13" fmla="*/ 29820 h 270401"/>
              <a:gd name="connsiteX14" fmla="*/ 164539 w 271149"/>
              <a:gd name="connsiteY14" fmla="*/ 28350 h 270401"/>
              <a:gd name="connsiteX15" fmla="*/ 152292 w 271149"/>
              <a:gd name="connsiteY15" fmla="*/ 16349 h 270401"/>
              <a:gd name="connsiteX16" fmla="*/ 142739 w 271149"/>
              <a:gd name="connsiteY16" fmla="*/ 25656 h 270401"/>
              <a:gd name="connsiteX17" fmla="*/ 154986 w 271149"/>
              <a:gd name="connsiteY17" fmla="*/ 37658 h 270401"/>
              <a:gd name="connsiteX18" fmla="*/ 156456 w 271149"/>
              <a:gd name="connsiteY18" fmla="*/ 39127 h 270401"/>
              <a:gd name="connsiteX19" fmla="*/ 155231 w 271149"/>
              <a:gd name="connsiteY19" fmla="*/ 40842 h 270401"/>
              <a:gd name="connsiteX20" fmla="*/ 145924 w 271149"/>
              <a:gd name="connsiteY20" fmla="*/ 62396 h 270401"/>
              <a:gd name="connsiteX21" fmla="*/ 145434 w 271149"/>
              <a:gd name="connsiteY21" fmla="*/ 64600 h 270401"/>
              <a:gd name="connsiteX22" fmla="*/ 143229 w 271149"/>
              <a:gd name="connsiteY22" fmla="*/ 64600 h 270401"/>
              <a:gd name="connsiteX23" fmla="*/ 126083 w 271149"/>
              <a:gd name="connsiteY23" fmla="*/ 64600 h 270401"/>
              <a:gd name="connsiteX24" fmla="*/ 126083 w 271149"/>
              <a:gd name="connsiteY24" fmla="*/ 77826 h 270401"/>
              <a:gd name="connsiteX25" fmla="*/ 143229 w 271149"/>
              <a:gd name="connsiteY25" fmla="*/ 77826 h 270401"/>
              <a:gd name="connsiteX26" fmla="*/ 145434 w 271149"/>
              <a:gd name="connsiteY26" fmla="*/ 77826 h 270401"/>
              <a:gd name="connsiteX27" fmla="*/ 145924 w 271149"/>
              <a:gd name="connsiteY27" fmla="*/ 80030 h 270401"/>
              <a:gd name="connsiteX28" fmla="*/ 155231 w 271149"/>
              <a:gd name="connsiteY28" fmla="*/ 101584 h 270401"/>
              <a:gd name="connsiteX29" fmla="*/ 156456 w 271149"/>
              <a:gd name="connsiteY29" fmla="*/ 103299 h 270401"/>
              <a:gd name="connsiteX30" fmla="*/ 154986 w 271149"/>
              <a:gd name="connsiteY30" fmla="*/ 104768 h 270401"/>
              <a:gd name="connsiteX31" fmla="*/ 142739 w 271149"/>
              <a:gd name="connsiteY31" fmla="*/ 116770 h 270401"/>
              <a:gd name="connsiteX32" fmla="*/ 152292 w 271149"/>
              <a:gd name="connsiteY32" fmla="*/ 126077 h 270401"/>
              <a:gd name="connsiteX33" fmla="*/ 164539 w 271149"/>
              <a:gd name="connsiteY33" fmla="*/ 114075 h 270401"/>
              <a:gd name="connsiteX34" fmla="*/ 166009 w 271149"/>
              <a:gd name="connsiteY34" fmla="*/ 112606 h 270401"/>
              <a:gd name="connsiteX35" fmla="*/ 167723 w 271149"/>
              <a:gd name="connsiteY35" fmla="*/ 113831 h 270401"/>
              <a:gd name="connsiteX36" fmla="*/ 189523 w 271149"/>
              <a:gd name="connsiteY36" fmla="*/ 122893 h 270401"/>
              <a:gd name="connsiteX37" fmla="*/ 191728 w 271149"/>
              <a:gd name="connsiteY37" fmla="*/ 123138 h 270401"/>
              <a:gd name="connsiteX38" fmla="*/ 191728 w 271149"/>
              <a:gd name="connsiteY38" fmla="*/ 125342 h 270401"/>
              <a:gd name="connsiteX39" fmla="*/ 191728 w 271149"/>
              <a:gd name="connsiteY39" fmla="*/ 141997 h 270401"/>
              <a:gd name="connsiteX40" fmla="*/ 205199 w 271149"/>
              <a:gd name="connsiteY40" fmla="*/ 141997 h 270401"/>
              <a:gd name="connsiteX41" fmla="*/ 205199 w 271149"/>
              <a:gd name="connsiteY41" fmla="*/ 125342 h 270401"/>
              <a:gd name="connsiteX42" fmla="*/ 205199 w 271149"/>
              <a:gd name="connsiteY42" fmla="*/ 123138 h 270401"/>
              <a:gd name="connsiteX43" fmla="*/ 207404 w 271149"/>
              <a:gd name="connsiteY43" fmla="*/ 122893 h 270401"/>
              <a:gd name="connsiteX44" fmla="*/ 229204 w 271149"/>
              <a:gd name="connsiteY44" fmla="*/ 113831 h 270401"/>
              <a:gd name="connsiteX45" fmla="*/ 230918 w 271149"/>
              <a:gd name="connsiteY45" fmla="*/ 112606 h 270401"/>
              <a:gd name="connsiteX46" fmla="*/ 232388 w 271149"/>
              <a:gd name="connsiteY46" fmla="*/ 114075 h 270401"/>
              <a:gd name="connsiteX47" fmla="*/ 244635 w 271149"/>
              <a:gd name="connsiteY47" fmla="*/ 126077 h 270401"/>
              <a:gd name="connsiteX48" fmla="*/ 254188 w 271149"/>
              <a:gd name="connsiteY48" fmla="*/ 116770 h 270401"/>
              <a:gd name="connsiteX49" fmla="*/ 242185 w 271149"/>
              <a:gd name="connsiteY49" fmla="*/ 104768 h 270401"/>
              <a:gd name="connsiteX50" fmla="*/ 240716 w 271149"/>
              <a:gd name="connsiteY50" fmla="*/ 103299 h 270401"/>
              <a:gd name="connsiteX51" fmla="*/ 241941 w 271149"/>
              <a:gd name="connsiteY51" fmla="*/ 101584 h 270401"/>
              <a:gd name="connsiteX52" fmla="*/ 251248 w 271149"/>
              <a:gd name="connsiteY52" fmla="*/ 80030 h 270401"/>
              <a:gd name="connsiteX53" fmla="*/ 251738 w 271149"/>
              <a:gd name="connsiteY53" fmla="*/ 77826 h 270401"/>
              <a:gd name="connsiteX54" fmla="*/ 253943 w 271149"/>
              <a:gd name="connsiteY54" fmla="*/ 77826 h 270401"/>
              <a:gd name="connsiteX55" fmla="*/ 271089 w 271149"/>
              <a:gd name="connsiteY55" fmla="*/ 77826 h 270401"/>
              <a:gd name="connsiteX56" fmla="*/ 271089 w 271149"/>
              <a:gd name="connsiteY56" fmla="*/ 64600 h 270401"/>
              <a:gd name="connsiteX57" fmla="*/ 253943 w 271149"/>
              <a:gd name="connsiteY57" fmla="*/ 64600 h 270401"/>
              <a:gd name="connsiteX58" fmla="*/ 251738 w 271149"/>
              <a:gd name="connsiteY58" fmla="*/ 64600 h 270401"/>
              <a:gd name="connsiteX59" fmla="*/ 251248 w 271149"/>
              <a:gd name="connsiteY59" fmla="*/ 62396 h 270401"/>
              <a:gd name="connsiteX60" fmla="*/ 241941 w 271149"/>
              <a:gd name="connsiteY60" fmla="*/ 40842 h 270401"/>
              <a:gd name="connsiteX61" fmla="*/ 240716 w 271149"/>
              <a:gd name="connsiteY61" fmla="*/ 39127 h 270401"/>
              <a:gd name="connsiteX62" fmla="*/ 242185 w 271149"/>
              <a:gd name="connsiteY62" fmla="*/ 37658 h 270401"/>
              <a:gd name="connsiteX63" fmla="*/ 254188 w 271149"/>
              <a:gd name="connsiteY63" fmla="*/ 25656 h 270401"/>
              <a:gd name="connsiteX64" fmla="*/ 244635 w 271149"/>
              <a:gd name="connsiteY64" fmla="*/ 16349 h 270401"/>
              <a:gd name="connsiteX65" fmla="*/ 118245 w 271149"/>
              <a:gd name="connsiteY65" fmla="*/ 18553 h 270401"/>
              <a:gd name="connsiteX66" fmla="*/ 98895 w 271149"/>
              <a:gd name="connsiteY66" fmla="*/ 18553 h 270401"/>
              <a:gd name="connsiteX67" fmla="*/ 94976 w 271149"/>
              <a:gd name="connsiteY67" fmla="*/ 39127 h 270401"/>
              <a:gd name="connsiteX68" fmla="*/ 94731 w 271149"/>
              <a:gd name="connsiteY68" fmla="*/ 40597 h 270401"/>
              <a:gd name="connsiteX69" fmla="*/ 93261 w 271149"/>
              <a:gd name="connsiteY69" fmla="*/ 41087 h 270401"/>
              <a:gd name="connsiteX70" fmla="*/ 47702 w 271149"/>
              <a:gd name="connsiteY70" fmla="*/ 67049 h 270401"/>
              <a:gd name="connsiteX71" fmla="*/ 46478 w 271149"/>
              <a:gd name="connsiteY71" fmla="*/ 68029 h 270401"/>
              <a:gd name="connsiteX72" fmla="*/ 45008 w 271149"/>
              <a:gd name="connsiteY72" fmla="*/ 67539 h 270401"/>
              <a:gd name="connsiteX73" fmla="*/ 24678 w 271149"/>
              <a:gd name="connsiteY73" fmla="*/ 60436 h 270401"/>
              <a:gd name="connsiteX74" fmla="*/ 184 w 271149"/>
              <a:gd name="connsiteY74" fmla="*/ 102319 h 270401"/>
              <a:gd name="connsiteX75" fmla="*/ 16350 w 271149"/>
              <a:gd name="connsiteY75" fmla="*/ 116035 h 270401"/>
              <a:gd name="connsiteX76" fmla="*/ 17575 w 271149"/>
              <a:gd name="connsiteY76" fmla="*/ 117015 h 270401"/>
              <a:gd name="connsiteX77" fmla="*/ 17085 w 271149"/>
              <a:gd name="connsiteY77" fmla="*/ 118484 h 270401"/>
              <a:gd name="connsiteX78" fmla="*/ 17085 w 271149"/>
              <a:gd name="connsiteY78" fmla="*/ 170409 h 270401"/>
              <a:gd name="connsiteX79" fmla="*/ 17575 w 271149"/>
              <a:gd name="connsiteY79" fmla="*/ 171879 h 270401"/>
              <a:gd name="connsiteX80" fmla="*/ 16350 w 271149"/>
              <a:gd name="connsiteY80" fmla="*/ 172858 h 270401"/>
              <a:gd name="connsiteX81" fmla="*/ 184 w 271149"/>
              <a:gd name="connsiteY81" fmla="*/ 186574 h 270401"/>
              <a:gd name="connsiteX82" fmla="*/ 24678 w 271149"/>
              <a:gd name="connsiteY82" fmla="*/ 228457 h 270401"/>
              <a:gd name="connsiteX83" fmla="*/ 45008 w 271149"/>
              <a:gd name="connsiteY83" fmla="*/ 221354 h 270401"/>
              <a:gd name="connsiteX84" fmla="*/ 46478 w 271149"/>
              <a:gd name="connsiteY84" fmla="*/ 220864 h 270401"/>
              <a:gd name="connsiteX85" fmla="*/ 47702 w 271149"/>
              <a:gd name="connsiteY85" fmla="*/ 221844 h 270401"/>
              <a:gd name="connsiteX86" fmla="*/ 93261 w 271149"/>
              <a:gd name="connsiteY86" fmla="*/ 247806 h 270401"/>
              <a:gd name="connsiteX87" fmla="*/ 94731 w 271149"/>
              <a:gd name="connsiteY87" fmla="*/ 248296 h 270401"/>
              <a:gd name="connsiteX88" fmla="*/ 94976 w 271149"/>
              <a:gd name="connsiteY88" fmla="*/ 249766 h 270401"/>
              <a:gd name="connsiteX89" fmla="*/ 98895 w 271149"/>
              <a:gd name="connsiteY89" fmla="*/ 270340 h 270401"/>
              <a:gd name="connsiteX90" fmla="*/ 148128 w 271149"/>
              <a:gd name="connsiteY90" fmla="*/ 270340 h 270401"/>
              <a:gd name="connsiteX91" fmla="*/ 152047 w 271149"/>
              <a:gd name="connsiteY91" fmla="*/ 249766 h 270401"/>
              <a:gd name="connsiteX92" fmla="*/ 152292 w 271149"/>
              <a:gd name="connsiteY92" fmla="*/ 248296 h 270401"/>
              <a:gd name="connsiteX93" fmla="*/ 153762 w 271149"/>
              <a:gd name="connsiteY93" fmla="*/ 247806 h 270401"/>
              <a:gd name="connsiteX94" fmla="*/ 199321 w 271149"/>
              <a:gd name="connsiteY94" fmla="*/ 221844 h 270401"/>
              <a:gd name="connsiteX95" fmla="*/ 200545 w 271149"/>
              <a:gd name="connsiteY95" fmla="*/ 220864 h 270401"/>
              <a:gd name="connsiteX96" fmla="*/ 202015 w 271149"/>
              <a:gd name="connsiteY96" fmla="*/ 221354 h 270401"/>
              <a:gd name="connsiteX97" fmla="*/ 222345 w 271149"/>
              <a:gd name="connsiteY97" fmla="*/ 228457 h 270401"/>
              <a:gd name="connsiteX98" fmla="*/ 246839 w 271149"/>
              <a:gd name="connsiteY98" fmla="*/ 186574 h 270401"/>
              <a:gd name="connsiteX99" fmla="*/ 230673 w 271149"/>
              <a:gd name="connsiteY99" fmla="*/ 172858 h 270401"/>
              <a:gd name="connsiteX100" fmla="*/ 229449 w 271149"/>
              <a:gd name="connsiteY100" fmla="*/ 171879 h 270401"/>
              <a:gd name="connsiteX101" fmla="*/ 229938 w 271149"/>
              <a:gd name="connsiteY101" fmla="*/ 170409 h 270401"/>
              <a:gd name="connsiteX102" fmla="*/ 232388 w 271149"/>
              <a:gd name="connsiteY102" fmla="*/ 156203 h 270401"/>
              <a:gd name="connsiteX103" fmla="*/ 218916 w 271149"/>
              <a:gd name="connsiteY103" fmla="*/ 156203 h 270401"/>
              <a:gd name="connsiteX104" fmla="*/ 216712 w 271149"/>
              <a:gd name="connsiteY104" fmla="*/ 167960 h 270401"/>
              <a:gd name="connsiteX105" fmla="*/ 214262 w 271149"/>
              <a:gd name="connsiteY105" fmla="*/ 176287 h 270401"/>
              <a:gd name="connsiteX106" fmla="*/ 228224 w 271149"/>
              <a:gd name="connsiteY106" fmla="*/ 188044 h 270401"/>
              <a:gd name="connsiteX107" fmla="*/ 229938 w 271149"/>
              <a:gd name="connsiteY107" fmla="*/ 189513 h 270401"/>
              <a:gd name="connsiteX108" fmla="*/ 228714 w 271149"/>
              <a:gd name="connsiteY108" fmla="*/ 191473 h 270401"/>
              <a:gd name="connsiteX109" fmla="*/ 217446 w 271149"/>
              <a:gd name="connsiteY109" fmla="*/ 210577 h 270401"/>
              <a:gd name="connsiteX110" fmla="*/ 216467 w 271149"/>
              <a:gd name="connsiteY110" fmla="*/ 212537 h 270401"/>
              <a:gd name="connsiteX111" fmla="*/ 214507 w 271149"/>
              <a:gd name="connsiteY111" fmla="*/ 211802 h 270401"/>
              <a:gd name="connsiteX112" fmla="*/ 197116 w 271149"/>
              <a:gd name="connsiteY112" fmla="*/ 205679 h 270401"/>
              <a:gd name="connsiteX113" fmla="*/ 193932 w 271149"/>
              <a:gd name="connsiteY113" fmla="*/ 209108 h 270401"/>
              <a:gd name="connsiteX114" fmla="*/ 160375 w 271149"/>
              <a:gd name="connsiteY114" fmla="*/ 232131 h 270401"/>
              <a:gd name="connsiteX115" fmla="*/ 141025 w 271149"/>
              <a:gd name="connsiteY115" fmla="*/ 237764 h 270401"/>
              <a:gd name="connsiteX116" fmla="*/ 137596 w 271149"/>
              <a:gd name="connsiteY116" fmla="*/ 255644 h 270401"/>
              <a:gd name="connsiteX117" fmla="*/ 137106 w 271149"/>
              <a:gd name="connsiteY117" fmla="*/ 257849 h 270401"/>
              <a:gd name="connsiteX118" fmla="*/ 134901 w 271149"/>
              <a:gd name="connsiteY118" fmla="*/ 257849 h 270401"/>
              <a:gd name="connsiteX119" fmla="*/ 112367 w 271149"/>
              <a:gd name="connsiteY119" fmla="*/ 257849 h 270401"/>
              <a:gd name="connsiteX120" fmla="*/ 110162 w 271149"/>
              <a:gd name="connsiteY120" fmla="*/ 257849 h 270401"/>
              <a:gd name="connsiteX121" fmla="*/ 109672 w 271149"/>
              <a:gd name="connsiteY121" fmla="*/ 255644 h 270401"/>
              <a:gd name="connsiteX122" fmla="*/ 106243 w 271149"/>
              <a:gd name="connsiteY122" fmla="*/ 237764 h 270401"/>
              <a:gd name="connsiteX123" fmla="*/ 100365 w 271149"/>
              <a:gd name="connsiteY123" fmla="*/ 236295 h 270401"/>
              <a:gd name="connsiteX124" fmla="*/ 61664 w 271149"/>
              <a:gd name="connsiteY124" fmla="*/ 216701 h 270401"/>
              <a:gd name="connsiteX125" fmla="*/ 50152 w 271149"/>
              <a:gd name="connsiteY125" fmla="*/ 205679 h 270401"/>
              <a:gd name="connsiteX126" fmla="*/ 32761 w 271149"/>
              <a:gd name="connsiteY126" fmla="*/ 211802 h 270401"/>
              <a:gd name="connsiteX127" fmla="*/ 30801 w 271149"/>
              <a:gd name="connsiteY127" fmla="*/ 212537 h 270401"/>
              <a:gd name="connsiteX128" fmla="*/ 29822 w 271149"/>
              <a:gd name="connsiteY128" fmla="*/ 210577 h 270401"/>
              <a:gd name="connsiteX129" fmla="*/ 18554 w 271149"/>
              <a:gd name="connsiteY129" fmla="*/ 191473 h 270401"/>
              <a:gd name="connsiteX130" fmla="*/ 17330 w 271149"/>
              <a:gd name="connsiteY130" fmla="*/ 189513 h 270401"/>
              <a:gd name="connsiteX131" fmla="*/ 19044 w 271149"/>
              <a:gd name="connsiteY131" fmla="*/ 188044 h 270401"/>
              <a:gd name="connsiteX132" fmla="*/ 33006 w 271149"/>
              <a:gd name="connsiteY132" fmla="*/ 176287 h 270401"/>
              <a:gd name="connsiteX133" fmla="*/ 30067 w 271149"/>
              <a:gd name="connsiteY133" fmla="*/ 166735 h 270401"/>
              <a:gd name="connsiteX134" fmla="*/ 30067 w 271149"/>
              <a:gd name="connsiteY134" fmla="*/ 122403 h 270401"/>
              <a:gd name="connsiteX135" fmla="*/ 33006 w 271149"/>
              <a:gd name="connsiteY135" fmla="*/ 112361 h 270401"/>
              <a:gd name="connsiteX136" fmla="*/ 19044 w 271149"/>
              <a:gd name="connsiteY136" fmla="*/ 100604 h 270401"/>
              <a:gd name="connsiteX137" fmla="*/ 17330 w 271149"/>
              <a:gd name="connsiteY137" fmla="*/ 99135 h 270401"/>
              <a:gd name="connsiteX138" fmla="*/ 18554 w 271149"/>
              <a:gd name="connsiteY138" fmla="*/ 97175 h 270401"/>
              <a:gd name="connsiteX139" fmla="*/ 29822 w 271149"/>
              <a:gd name="connsiteY139" fmla="*/ 78071 h 270401"/>
              <a:gd name="connsiteX140" fmla="*/ 30801 w 271149"/>
              <a:gd name="connsiteY140" fmla="*/ 76112 h 270401"/>
              <a:gd name="connsiteX141" fmla="*/ 32761 w 271149"/>
              <a:gd name="connsiteY141" fmla="*/ 76846 h 270401"/>
              <a:gd name="connsiteX142" fmla="*/ 50152 w 271149"/>
              <a:gd name="connsiteY142" fmla="*/ 82970 h 270401"/>
              <a:gd name="connsiteX143" fmla="*/ 58235 w 271149"/>
              <a:gd name="connsiteY143" fmla="*/ 74642 h 270401"/>
              <a:gd name="connsiteX144" fmla="*/ 95221 w 271149"/>
              <a:gd name="connsiteY144" fmla="*/ 53578 h 270401"/>
              <a:gd name="connsiteX145" fmla="*/ 105998 w 271149"/>
              <a:gd name="connsiteY145" fmla="*/ 50884 h 270401"/>
              <a:gd name="connsiteX146" fmla="*/ 109427 w 271149"/>
              <a:gd name="connsiteY146" fmla="*/ 33004 h 270401"/>
              <a:gd name="connsiteX147" fmla="*/ 109917 w 271149"/>
              <a:gd name="connsiteY147" fmla="*/ 30800 h 270401"/>
              <a:gd name="connsiteX148" fmla="*/ 112122 w 271149"/>
              <a:gd name="connsiteY148" fmla="*/ 30800 h 270401"/>
              <a:gd name="connsiteX149" fmla="*/ 116286 w 271149"/>
              <a:gd name="connsiteY149" fmla="*/ 30800 h 270401"/>
              <a:gd name="connsiteX150" fmla="*/ 118000 w 271149"/>
              <a:gd name="connsiteY150" fmla="*/ 17574 h 270401"/>
              <a:gd name="connsiteX151" fmla="*/ 109917 w 271149"/>
              <a:gd name="connsiteY151" fmla="*/ 93991 h 270401"/>
              <a:gd name="connsiteX152" fmla="*/ 76115 w 271149"/>
              <a:gd name="connsiteY152" fmla="*/ 120444 h 270401"/>
              <a:gd name="connsiteX153" fmla="*/ 70482 w 271149"/>
              <a:gd name="connsiteY153" fmla="*/ 152529 h 270401"/>
              <a:gd name="connsiteX154" fmla="*/ 90077 w 271149"/>
              <a:gd name="connsiteY154" fmla="*/ 186084 h 270401"/>
              <a:gd name="connsiteX155" fmla="*/ 128043 w 271149"/>
              <a:gd name="connsiteY155" fmla="*/ 197351 h 270401"/>
              <a:gd name="connsiteX156" fmla="*/ 160865 w 271149"/>
              <a:gd name="connsiteY156" fmla="*/ 182166 h 270401"/>
              <a:gd name="connsiteX157" fmla="*/ 175562 w 271149"/>
              <a:gd name="connsiteY157" fmla="*/ 155713 h 270401"/>
              <a:gd name="connsiteX158" fmla="*/ 162335 w 271149"/>
              <a:gd name="connsiteY158" fmla="*/ 153264 h 270401"/>
              <a:gd name="connsiteX159" fmla="*/ 138820 w 271149"/>
              <a:gd name="connsiteY159" fmla="*/ 181431 h 270401"/>
              <a:gd name="connsiteX160" fmla="*/ 111387 w 271149"/>
              <a:gd name="connsiteY160" fmla="*/ 182655 h 270401"/>
              <a:gd name="connsiteX161" fmla="*/ 92526 w 271149"/>
              <a:gd name="connsiteY161" fmla="*/ 169919 h 270401"/>
              <a:gd name="connsiteX162" fmla="*/ 83709 w 271149"/>
              <a:gd name="connsiteY162" fmla="*/ 146406 h 270401"/>
              <a:gd name="connsiteX163" fmla="*/ 91792 w 271149"/>
              <a:gd name="connsiteY163" fmla="*/ 121423 h 270401"/>
              <a:gd name="connsiteX164" fmla="*/ 112367 w 271149"/>
              <a:gd name="connsiteY164" fmla="*/ 107462 h 270401"/>
              <a:gd name="connsiteX165" fmla="*/ 109917 w 271149"/>
              <a:gd name="connsiteY165" fmla="*/ 94481 h 270401"/>
              <a:gd name="connsiteX166" fmla="*/ 193197 w 271149"/>
              <a:gd name="connsiteY166" fmla="*/ 32024 h 270401"/>
              <a:gd name="connsiteX167" fmla="*/ 216712 w 271149"/>
              <a:gd name="connsiteY167" fmla="*/ 36188 h 270401"/>
              <a:gd name="connsiteX168" fmla="*/ 231653 w 271149"/>
              <a:gd name="connsiteY168" fmla="*/ 49659 h 270401"/>
              <a:gd name="connsiteX169" fmla="*/ 233123 w 271149"/>
              <a:gd name="connsiteY169" fmla="*/ 90317 h 270401"/>
              <a:gd name="connsiteX170" fmla="*/ 220141 w 271149"/>
              <a:gd name="connsiteY170" fmla="*/ 104033 h 270401"/>
              <a:gd name="connsiteX171" fmla="*/ 194912 w 271149"/>
              <a:gd name="connsiteY171" fmla="*/ 110402 h 270401"/>
              <a:gd name="connsiteX172" fmla="*/ 175562 w 271149"/>
              <a:gd name="connsiteY172" fmla="*/ 103788 h 270401"/>
              <a:gd name="connsiteX173" fmla="*/ 161110 w 271149"/>
              <a:gd name="connsiteY173" fmla="*/ 86399 h 270401"/>
              <a:gd name="connsiteX174" fmla="*/ 159640 w 271149"/>
              <a:gd name="connsiteY174" fmla="*/ 60436 h 270401"/>
              <a:gd name="connsiteX175" fmla="*/ 171887 w 271149"/>
              <a:gd name="connsiteY175" fmla="*/ 41332 h 270401"/>
              <a:gd name="connsiteX176" fmla="*/ 193197 w 271149"/>
              <a:gd name="connsiteY176" fmla="*/ 32024 h 27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71149" h="270401">
                <a:moveTo>
                  <a:pt x="244635" y="16349"/>
                </a:moveTo>
                <a:cubicBezTo>
                  <a:pt x="240471" y="20268"/>
                  <a:pt x="236552" y="24432"/>
                  <a:pt x="232388" y="28350"/>
                </a:cubicBezTo>
                <a:lnTo>
                  <a:pt x="230918" y="29820"/>
                </a:lnTo>
                <a:lnTo>
                  <a:pt x="229204" y="28595"/>
                </a:lnTo>
                <a:cubicBezTo>
                  <a:pt x="222590" y="23942"/>
                  <a:pt x="215242" y="20758"/>
                  <a:pt x="207404" y="19533"/>
                </a:cubicBezTo>
                <a:lnTo>
                  <a:pt x="205199" y="19043"/>
                </a:lnTo>
                <a:lnTo>
                  <a:pt x="205199" y="16839"/>
                </a:lnTo>
                <a:cubicBezTo>
                  <a:pt x="205199" y="11205"/>
                  <a:pt x="205199" y="5817"/>
                  <a:pt x="205199" y="184"/>
                </a:cubicBezTo>
                <a:lnTo>
                  <a:pt x="191728" y="184"/>
                </a:lnTo>
                <a:cubicBezTo>
                  <a:pt x="191728" y="5817"/>
                  <a:pt x="191728" y="11205"/>
                  <a:pt x="191728" y="16839"/>
                </a:cubicBezTo>
                <a:lnTo>
                  <a:pt x="191728" y="19043"/>
                </a:lnTo>
                <a:lnTo>
                  <a:pt x="189523" y="19533"/>
                </a:lnTo>
                <a:cubicBezTo>
                  <a:pt x="181685" y="20758"/>
                  <a:pt x="174092" y="24187"/>
                  <a:pt x="167723" y="28595"/>
                </a:cubicBezTo>
                <a:lnTo>
                  <a:pt x="166009" y="29820"/>
                </a:lnTo>
                <a:lnTo>
                  <a:pt x="164539" y="28350"/>
                </a:lnTo>
                <a:cubicBezTo>
                  <a:pt x="160375" y="24432"/>
                  <a:pt x="156456" y="20268"/>
                  <a:pt x="152292" y="16349"/>
                </a:cubicBezTo>
                <a:cubicBezTo>
                  <a:pt x="149108" y="19533"/>
                  <a:pt x="145924" y="22472"/>
                  <a:pt x="142739" y="25656"/>
                </a:cubicBezTo>
                <a:cubicBezTo>
                  <a:pt x="146658" y="29575"/>
                  <a:pt x="150822" y="33739"/>
                  <a:pt x="154986" y="37658"/>
                </a:cubicBezTo>
                <a:lnTo>
                  <a:pt x="156456" y="39127"/>
                </a:lnTo>
                <a:lnTo>
                  <a:pt x="155231" y="40842"/>
                </a:lnTo>
                <a:cubicBezTo>
                  <a:pt x="150578" y="47210"/>
                  <a:pt x="147393" y="54558"/>
                  <a:pt x="145924" y="62396"/>
                </a:cubicBezTo>
                <a:lnTo>
                  <a:pt x="145434" y="64600"/>
                </a:lnTo>
                <a:lnTo>
                  <a:pt x="143229" y="64600"/>
                </a:lnTo>
                <a:cubicBezTo>
                  <a:pt x="137596" y="64600"/>
                  <a:pt x="131962" y="64600"/>
                  <a:pt x="126083" y="64600"/>
                </a:cubicBezTo>
                <a:cubicBezTo>
                  <a:pt x="126083" y="69009"/>
                  <a:pt x="126083" y="73417"/>
                  <a:pt x="126083" y="77826"/>
                </a:cubicBezTo>
                <a:cubicBezTo>
                  <a:pt x="131717" y="77826"/>
                  <a:pt x="137351" y="77826"/>
                  <a:pt x="143229" y="77826"/>
                </a:cubicBezTo>
                <a:lnTo>
                  <a:pt x="145434" y="77826"/>
                </a:lnTo>
                <a:lnTo>
                  <a:pt x="145924" y="80030"/>
                </a:lnTo>
                <a:cubicBezTo>
                  <a:pt x="147148" y="87868"/>
                  <a:pt x="150578" y="95216"/>
                  <a:pt x="155231" y="101584"/>
                </a:cubicBezTo>
                <a:lnTo>
                  <a:pt x="156456" y="103299"/>
                </a:lnTo>
                <a:lnTo>
                  <a:pt x="154986" y="104768"/>
                </a:lnTo>
                <a:cubicBezTo>
                  <a:pt x="151067" y="108687"/>
                  <a:pt x="146903" y="112851"/>
                  <a:pt x="142739" y="116770"/>
                </a:cubicBezTo>
                <a:cubicBezTo>
                  <a:pt x="145924" y="119954"/>
                  <a:pt x="149108" y="122893"/>
                  <a:pt x="152292" y="126077"/>
                </a:cubicBezTo>
                <a:cubicBezTo>
                  <a:pt x="156456" y="122158"/>
                  <a:pt x="160375" y="117994"/>
                  <a:pt x="164539" y="114075"/>
                </a:cubicBezTo>
                <a:lnTo>
                  <a:pt x="166009" y="112606"/>
                </a:lnTo>
                <a:lnTo>
                  <a:pt x="167723" y="113831"/>
                </a:lnTo>
                <a:cubicBezTo>
                  <a:pt x="174337" y="118484"/>
                  <a:pt x="181685" y="121668"/>
                  <a:pt x="189523" y="122893"/>
                </a:cubicBezTo>
                <a:lnTo>
                  <a:pt x="191728" y="123138"/>
                </a:lnTo>
                <a:lnTo>
                  <a:pt x="191728" y="125342"/>
                </a:lnTo>
                <a:cubicBezTo>
                  <a:pt x="191728" y="130976"/>
                  <a:pt x="191728" y="136364"/>
                  <a:pt x="191728" y="141997"/>
                </a:cubicBezTo>
                <a:cubicBezTo>
                  <a:pt x="196137" y="141997"/>
                  <a:pt x="200790" y="141997"/>
                  <a:pt x="205199" y="141997"/>
                </a:cubicBezTo>
                <a:cubicBezTo>
                  <a:pt x="205199" y="136364"/>
                  <a:pt x="205199" y="130976"/>
                  <a:pt x="205199" y="125342"/>
                </a:cubicBezTo>
                <a:lnTo>
                  <a:pt x="205199" y="123138"/>
                </a:lnTo>
                <a:lnTo>
                  <a:pt x="207404" y="122893"/>
                </a:lnTo>
                <a:cubicBezTo>
                  <a:pt x="215242" y="121668"/>
                  <a:pt x="222835" y="118239"/>
                  <a:pt x="229204" y="113831"/>
                </a:cubicBezTo>
                <a:lnTo>
                  <a:pt x="230918" y="112606"/>
                </a:lnTo>
                <a:lnTo>
                  <a:pt x="232388" y="114075"/>
                </a:lnTo>
                <a:cubicBezTo>
                  <a:pt x="236552" y="117994"/>
                  <a:pt x="240471" y="122158"/>
                  <a:pt x="244635" y="126077"/>
                </a:cubicBezTo>
                <a:cubicBezTo>
                  <a:pt x="247819" y="122893"/>
                  <a:pt x="251003" y="119954"/>
                  <a:pt x="254188" y="116770"/>
                </a:cubicBezTo>
                <a:cubicBezTo>
                  <a:pt x="250024" y="112851"/>
                  <a:pt x="246105" y="108932"/>
                  <a:pt x="242185" y="104768"/>
                </a:cubicBezTo>
                <a:lnTo>
                  <a:pt x="240716" y="103299"/>
                </a:lnTo>
                <a:lnTo>
                  <a:pt x="241941" y="101584"/>
                </a:lnTo>
                <a:cubicBezTo>
                  <a:pt x="246594" y="95216"/>
                  <a:pt x="249779" y="87868"/>
                  <a:pt x="251248" y="80030"/>
                </a:cubicBezTo>
                <a:lnTo>
                  <a:pt x="251738" y="77826"/>
                </a:lnTo>
                <a:lnTo>
                  <a:pt x="253943" y="77826"/>
                </a:lnTo>
                <a:cubicBezTo>
                  <a:pt x="259576" y="77826"/>
                  <a:pt x="265210" y="77826"/>
                  <a:pt x="271089" y="77826"/>
                </a:cubicBezTo>
                <a:lnTo>
                  <a:pt x="271089" y="64600"/>
                </a:lnTo>
                <a:cubicBezTo>
                  <a:pt x="265455" y="64600"/>
                  <a:pt x="259821" y="64600"/>
                  <a:pt x="253943" y="64600"/>
                </a:cubicBezTo>
                <a:lnTo>
                  <a:pt x="251738" y="64600"/>
                </a:lnTo>
                <a:lnTo>
                  <a:pt x="251248" y="62396"/>
                </a:lnTo>
                <a:cubicBezTo>
                  <a:pt x="250024" y="54558"/>
                  <a:pt x="246594" y="47210"/>
                  <a:pt x="241941" y="40842"/>
                </a:cubicBezTo>
                <a:lnTo>
                  <a:pt x="240716" y="39127"/>
                </a:lnTo>
                <a:lnTo>
                  <a:pt x="242185" y="37658"/>
                </a:lnTo>
                <a:cubicBezTo>
                  <a:pt x="246105" y="33739"/>
                  <a:pt x="250269" y="29575"/>
                  <a:pt x="254188" y="25656"/>
                </a:cubicBezTo>
                <a:cubicBezTo>
                  <a:pt x="251003" y="22472"/>
                  <a:pt x="247819" y="19533"/>
                  <a:pt x="244635" y="16349"/>
                </a:cubicBezTo>
                <a:close/>
                <a:moveTo>
                  <a:pt x="118245" y="18553"/>
                </a:moveTo>
                <a:cubicBezTo>
                  <a:pt x="111877" y="18553"/>
                  <a:pt x="105508" y="18553"/>
                  <a:pt x="98895" y="18553"/>
                </a:cubicBezTo>
                <a:cubicBezTo>
                  <a:pt x="97670" y="25411"/>
                  <a:pt x="96201" y="32269"/>
                  <a:pt x="94976" y="39127"/>
                </a:cubicBezTo>
                <a:lnTo>
                  <a:pt x="94731" y="40597"/>
                </a:lnTo>
                <a:lnTo>
                  <a:pt x="93261" y="41087"/>
                </a:lnTo>
                <a:cubicBezTo>
                  <a:pt x="76360" y="45985"/>
                  <a:pt x="60439" y="54803"/>
                  <a:pt x="47702" y="67049"/>
                </a:cubicBezTo>
                <a:lnTo>
                  <a:pt x="46478" y="68029"/>
                </a:lnTo>
                <a:lnTo>
                  <a:pt x="45008" y="67539"/>
                </a:lnTo>
                <a:cubicBezTo>
                  <a:pt x="38150" y="65090"/>
                  <a:pt x="31536" y="62885"/>
                  <a:pt x="24678" y="60436"/>
                </a:cubicBezTo>
                <a:cubicBezTo>
                  <a:pt x="16595" y="74397"/>
                  <a:pt x="8267" y="88358"/>
                  <a:pt x="184" y="102319"/>
                </a:cubicBezTo>
                <a:cubicBezTo>
                  <a:pt x="5572" y="106973"/>
                  <a:pt x="10961" y="111381"/>
                  <a:pt x="16350" y="116035"/>
                </a:cubicBezTo>
                <a:lnTo>
                  <a:pt x="17575" y="117015"/>
                </a:lnTo>
                <a:lnTo>
                  <a:pt x="17085" y="118484"/>
                </a:lnTo>
                <a:cubicBezTo>
                  <a:pt x="12921" y="135384"/>
                  <a:pt x="12921" y="153509"/>
                  <a:pt x="17085" y="170409"/>
                </a:cubicBezTo>
                <a:lnTo>
                  <a:pt x="17575" y="171879"/>
                </a:lnTo>
                <a:lnTo>
                  <a:pt x="16350" y="172858"/>
                </a:lnTo>
                <a:cubicBezTo>
                  <a:pt x="10961" y="177512"/>
                  <a:pt x="5572" y="181921"/>
                  <a:pt x="184" y="186574"/>
                </a:cubicBezTo>
                <a:cubicBezTo>
                  <a:pt x="8267" y="200535"/>
                  <a:pt x="16595" y="214496"/>
                  <a:pt x="24678" y="228457"/>
                </a:cubicBezTo>
                <a:cubicBezTo>
                  <a:pt x="31536" y="226008"/>
                  <a:pt x="38150" y="223803"/>
                  <a:pt x="45008" y="221354"/>
                </a:cubicBezTo>
                <a:lnTo>
                  <a:pt x="46478" y="220864"/>
                </a:lnTo>
                <a:lnTo>
                  <a:pt x="47702" y="221844"/>
                </a:lnTo>
                <a:cubicBezTo>
                  <a:pt x="60439" y="234090"/>
                  <a:pt x="76360" y="242908"/>
                  <a:pt x="93261" y="247806"/>
                </a:cubicBezTo>
                <a:lnTo>
                  <a:pt x="94731" y="248296"/>
                </a:lnTo>
                <a:lnTo>
                  <a:pt x="94976" y="249766"/>
                </a:lnTo>
                <a:cubicBezTo>
                  <a:pt x="96201" y="256624"/>
                  <a:pt x="97670" y="263482"/>
                  <a:pt x="98895" y="270340"/>
                </a:cubicBezTo>
                <a:cubicBezTo>
                  <a:pt x="115306" y="270340"/>
                  <a:pt x="131717" y="270340"/>
                  <a:pt x="148128" y="270340"/>
                </a:cubicBezTo>
                <a:cubicBezTo>
                  <a:pt x="149353" y="263482"/>
                  <a:pt x="150822" y="256624"/>
                  <a:pt x="152047" y="249766"/>
                </a:cubicBezTo>
                <a:lnTo>
                  <a:pt x="152292" y="248296"/>
                </a:lnTo>
                <a:lnTo>
                  <a:pt x="153762" y="247806"/>
                </a:lnTo>
                <a:cubicBezTo>
                  <a:pt x="170663" y="242908"/>
                  <a:pt x="186584" y="234090"/>
                  <a:pt x="199321" y="221844"/>
                </a:cubicBezTo>
                <a:lnTo>
                  <a:pt x="200545" y="220864"/>
                </a:lnTo>
                <a:lnTo>
                  <a:pt x="202015" y="221354"/>
                </a:lnTo>
                <a:cubicBezTo>
                  <a:pt x="208873" y="223559"/>
                  <a:pt x="215487" y="226008"/>
                  <a:pt x="222345" y="228457"/>
                </a:cubicBezTo>
                <a:cubicBezTo>
                  <a:pt x="230428" y="214496"/>
                  <a:pt x="238756" y="200535"/>
                  <a:pt x="246839" y="186574"/>
                </a:cubicBezTo>
                <a:cubicBezTo>
                  <a:pt x="241451" y="181921"/>
                  <a:pt x="236062" y="177512"/>
                  <a:pt x="230673" y="172858"/>
                </a:cubicBezTo>
                <a:lnTo>
                  <a:pt x="229449" y="171879"/>
                </a:lnTo>
                <a:lnTo>
                  <a:pt x="229938" y="170409"/>
                </a:lnTo>
                <a:cubicBezTo>
                  <a:pt x="231163" y="165755"/>
                  <a:pt x="231898" y="161102"/>
                  <a:pt x="232388" y="156203"/>
                </a:cubicBezTo>
                <a:cubicBezTo>
                  <a:pt x="227979" y="156203"/>
                  <a:pt x="223325" y="156203"/>
                  <a:pt x="218916" y="156203"/>
                </a:cubicBezTo>
                <a:cubicBezTo>
                  <a:pt x="218426" y="160122"/>
                  <a:pt x="217691" y="164041"/>
                  <a:pt x="216712" y="167960"/>
                </a:cubicBezTo>
                <a:cubicBezTo>
                  <a:pt x="215977" y="170899"/>
                  <a:pt x="214997" y="173593"/>
                  <a:pt x="214262" y="176287"/>
                </a:cubicBezTo>
                <a:cubicBezTo>
                  <a:pt x="218916" y="180206"/>
                  <a:pt x="223570" y="184125"/>
                  <a:pt x="228224" y="188044"/>
                </a:cubicBezTo>
                <a:lnTo>
                  <a:pt x="229938" y="189513"/>
                </a:lnTo>
                <a:lnTo>
                  <a:pt x="228714" y="191473"/>
                </a:lnTo>
                <a:cubicBezTo>
                  <a:pt x="225040" y="197841"/>
                  <a:pt x="221121" y="204209"/>
                  <a:pt x="217446" y="210577"/>
                </a:cubicBezTo>
                <a:lnTo>
                  <a:pt x="216467" y="212537"/>
                </a:lnTo>
                <a:lnTo>
                  <a:pt x="214507" y="211802"/>
                </a:lnTo>
                <a:cubicBezTo>
                  <a:pt x="208629" y="209843"/>
                  <a:pt x="202995" y="207638"/>
                  <a:pt x="197116" y="205679"/>
                </a:cubicBezTo>
                <a:cubicBezTo>
                  <a:pt x="196137" y="206903"/>
                  <a:pt x="194912" y="207883"/>
                  <a:pt x="193932" y="209108"/>
                </a:cubicBezTo>
                <a:cubicBezTo>
                  <a:pt x="184624" y="218905"/>
                  <a:pt x="173112" y="226743"/>
                  <a:pt x="160375" y="232131"/>
                </a:cubicBezTo>
                <a:cubicBezTo>
                  <a:pt x="154007" y="234580"/>
                  <a:pt x="147638" y="236540"/>
                  <a:pt x="141025" y="237764"/>
                </a:cubicBezTo>
                <a:cubicBezTo>
                  <a:pt x="139800" y="243643"/>
                  <a:pt x="138820" y="249766"/>
                  <a:pt x="137596" y="255644"/>
                </a:cubicBezTo>
                <a:lnTo>
                  <a:pt x="137106" y="257849"/>
                </a:lnTo>
                <a:lnTo>
                  <a:pt x="134901" y="257849"/>
                </a:lnTo>
                <a:cubicBezTo>
                  <a:pt x="127308" y="257849"/>
                  <a:pt x="119960" y="257849"/>
                  <a:pt x="112367" y="257849"/>
                </a:cubicBezTo>
                <a:lnTo>
                  <a:pt x="110162" y="257849"/>
                </a:lnTo>
                <a:lnTo>
                  <a:pt x="109672" y="255644"/>
                </a:lnTo>
                <a:cubicBezTo>
                  <a:pt x="108448" y="249766"/>
                  <a:pt x="107468" y="243888"/>
                  <a:pt x="106243" y="237764"/>
                </a:cubicBezTo>
                <a:cubicBezTo>
                  <a:pt x="104284" y="237275"/>
                  <a:pt x="102324" y="236785"/>
                  <a:pt x="100365" y="236295"/>
                </a:cubicBezTo>
                <a:cubicBezTo>
                  <a:pt x="86158" y="232866"/>
                  <a:pt x="72931" y="226008"/>
                  <a:pt x="61664" y="216701"/>
                </a:cubicBezTo>
                <a:cubicBezTo>
                  <a:pt x="57500" y="213272"/>
                  <a:pt x="53826" y="209353"/>
                  <a:pt x="50152" y="205679"/>
                </a:cubicBezTo>
                <a:cubicBezTo>
                  <a:pt x="44273" y="207638"/>
                  <a:pt x="38639" y="209598"/>
                  <a:pt x="32761" y="211802"/>
                </a:cubicBezTo>
                <a:lnTo>
                  <a:pt x="30801" y="212537"/>
                </a:lnTo>
                <a:lnTo>
                  <a:pt x="29822" y="210577"/>
                </a:lnTo>
                <a:cubicBezTo>
                  <a:pt x="26147" y="204209"/>
                  <a:pt x="22228" y="197841"/>
                  <a:pt x="18554" y="191473"/>
                </a:cubicBezTo>
                <a:lnTo>
                  <a:pt x="17330" y="189513"/>
                </a:lnTo>
                <a:lnTo>
                  <a:pt x="19044" y="188044"/>
                </a:lnTo>
                <a:cubicBezTo>
                  <a:pt x="23698" y="184125"/>
                  <a:pt x="28352" y="180206"/>
                  <a:pt x="33006" y="176287"/>
                </a:cubicBezTo>
                <a:cubicBezTo>
                  <a:pt x="32026" y="173103"/>
                  <a:pt x="31046" y="169919"/>
                  <a:pt x="30067" y="166735"/>
                </a:cubicBezTo>
                <a:cubicBezTo>
                  <a:pt x="26392" y="152284"/>
                  <a:pt x="26392" y="136854"/>
                  <a:pt x="30067" y="122403"/>
                </a:cubicBezTo>
                <a:cubicBezTo>
                  <a:pt x="30801" y="118974"/>
                  <a:pt x="32026" y="115790"/>
                  <a:pt x="33006" y="112361"/>
                </a:cubicBezTo>
                <a:cubicBezTo>
                  <a:pt x="28352" y="108442"/>
                  <a:pt x="23698" y="104523"/>
                  <a:pt x="19044" y="100604"/>
                </a:cubicBezTo>
                <a:lnTo>
                  <a:pt x="17330" y="99135"/>
                </a:lnTo>
                <a:lnTo>
                  <a:pt x="18554" y="97175"/>
                </a:lnTo>
                <a:cubicBezTo>
                  <a:pt x="22228" y="90807"/>
                  <a:pt x="25903" y="84439"/>
                  <a:pt x="29822" y="78071"/>
                </a:cubicBezTo>
                <a:lnTo>
                  <a:pt x="30801" y="76112"/>
                </a:lnTo>
                <a:lnTo>
                  <a:pt x="32761" y="76846"/>
                </a:lnTo>
                <a:cubicBezTo>
                  <a:pt x="38639" y="78806"/>
                  <a:pt x="44273" y="80765"/>
                  <a:pt x="50152" y="82970"/>
                </a:cubicBezTo>
                <a:cubicBezTo>
                  <a:pt x="52846" y="80275"/>
                  <a:pt x="55540" y="77336"/>
                  <a:pt x="58235" y="74642"/>
                </a:cubicBezTo>
                <a:cubicBezTo>
                  <a:pt x="68767" y="65090"/>
                  <a:pt x="81504" y="57742"/>
                  <a:pt x="95221" y="53578"/>
                </a:cubicBezTo>
                <a:cubicBezTo>
                  <a:pt x="98895" y="52598"/>
                  <a:pt x="102569" y="51619"/>
                  <a:pt x="105998" y="50884"/>
                </a:cubicBezTo>
                <a:cubicBezTo>
                  <a:pt x="107223" y="45006"/>
                  <a:pt x="108203" y="39127"/>
                  <a:pt x="109427" y="33004"/>
                </a:cubicBezTo>
                <a:lnTo>
                  <a:pt x="109917" y="30800"/>
                </a:lnTo>
                <a:lnTo>
                  <a:pt x="112122" y="30800"/>
                </a:lnTo>
                <a:cubicBezTo>
                  <a:pt x="113591" y="30800"/>
                  <a:pt x="114816" y="30800"/>
                  <a:pt x="116286" y="30800"/>
                </a:cubicBezTo>
                <a:cubicBezTo>
                  <a:pt x="116776" y="26391"/>
                  <a:pt x="117510" y="21982"/>
                  <a:pt x="118000" y="17574"/>
                </a:cubicBezTo>
                <a:close/>
                <a:moveTo>
                  <a:pt x="109917" y="93991"/>
                </a:moveTo>
                <a:cubicBezTo>
                  <a:pt x="95711" y="97665"/>
                  <a:pt x="83219" y="107462"/>
                  <a:pt x="76115" y="120444"/>
                </a:cubicBezTo>
                <a:cubicBezTo>
                  <a:pt x="70972" y="130241"/>
                  <a:pt x="69012" y="141507"/>
                  <a:pt x="70482" y="152529"/>
                </a:cubicBezTo>
                <a:cubicBezTo>
                  <a:pt x="72441" y="165755"/>
                  <a:pt x="79790" y="177757"/>
                  <a:pt x="90077" y="186084"/>
                </a:cubicBezTo>
                <a:cubicBezTo>
                  <a:pt x="100610" y="194412"/>
                  <a:pt x="114571" y="198576"/>
                  <a:pt x="128043" y="197351"/>
                </a:cubicBezTo>
                <a:cubicBezTo>
                  <a:pt x="140290" y="196371"/>
                  <a:pt x="152047" y="190738"/>
                  <a:pt x="160865" y="182166"/>
                </a:cubicBezTo>
                <a:cubicBezTo>
                  <a:pt x="168213" y="175063"/>
                  <a:pt x="173357" y="165755"/>
                  <a:pt x="175562" y="155713"/>
                </a:cubicBezTo>
                <a:cubicBezTo>
                  <a:pt x="171153" y="155223"/>
                  <a:pt x="166744" y="154489"/>
                  <a:pt x="162335" y="153264"/>
                </a:cubicBezTo>
                <a:cubicBezTo>
                  <a:pt x="159640" y="165755"/>
                  <a:pt x="150578" y="176532"/>
                  <a:pt x="138820" y="181431"/>
                </a:cubicBezTo>
                <a:cubicBezTo>
                  <a:pt x="130247" y="184860"/>
                  <a:pt x="120205" y="185350"/>
                  <a:pt x="111387" y="182655"/>
                </a:cubicBezTo>
                <a:cubicBezTo>
                  <a:pt x="104039" y="180206"/>
                  <a:pt x="97425" y="175797"/>
                  <a:pt x="92526" y="169919"/>
                </a:cubicBezTo>
                <a:cubicBezTo>
                  <a:pt x="87138" y="163306"/>
                  <a:pt x="83954" y="154979"/>
                  <a:pt x="83709" y="146406"/>
                </a:cubicBezTo>
                <a:cubicBezTo>
                  <a:pt x="83464" y="137344"/>
                  <a:pt x="86403" y="128526"/>
                  <a:pt x="91792" y="121423"/>
                </a:cubicBezTo>
                <a:cubicBezTo>
                  <a:pt x="96935" y="114810"/>
                  <a:pt x="104284" y="109912"/>
                  <a:pt x="112367" y="107462"/>
                </a:cubicBezTo>
                <a:cubicBezTo>
                  <a:pt x="111142" y="103299"/>
                  <a:pt x="110407" y="98890"/>
                  <a:pt x="109917" y="94481"/>
                </a:cubicBezTo>
                <a:close/>
                <a:moveTo>
                  <a:pt x="193197" y="32024"/>
                </a:moveTo>
                <a:cubicBezTo>
                  <a:pt x="201280" y="31045"/>
                  <a:pt x="209608" y="32514"/>
                  <a:pt x="216712" y="36188"/>
                </a:cubicBezTo>
                <a:cubicBezTo>
                  <a:pt x="222835" y="39372"/>
                  <a:pt x="227979" y="44026"/>
                  <a:pt x="231653" y="49659"/>
                </a:cubicBezTo>
                <a:cubicBezTo>
                  <a:pt x="239491" y="61661"/>
                  <a:pt x="239981" y="77826"/>
                  <a:pt x="233123" y="90317"/>
                </a:cubicBezTo>
                <a:cubicBezTo>
                  <a:pt x="229938" y="95951"/>
                  <a:pt x="225529" y="100604"/>
                  <a:pt x="220141" y="104033"/>
                </a:cubicBezTo>
                <a:cubicBezTo>
                  <a:pt x="212793" y="108932"/>
                  <a:pt x="203730" y="111136"/>
                  <a:pt x="194912" y="110402"/>
                </a:cubicBezTo>
                <a:cubicBezTo>
                  <a:pt x="188053" y="109912"/>
                  <a:pt x="181195" y="107462"/>
                  <a:pt x="175562" y="103788"/>
                </a:cubicBezTo>
                <a:cubicBezTo>
                  <a:pt x="169193" y="99625"/>
                  <a:pt x="164049" y="93501"/>
                  <a:pt x="161110" y="86399"/>
                </a:cubicBezTo>
                <a:cubicBezTo>
                  <a:pt x="157681" y="78316"/>
                  <a:pt x="157191" y="69009"/>
                  <a:pt x="159640" y="60436"/>
                </a:cubicBezTo>
                <a:cubicBezTo>
                  <a:pt x="161845" y="53088"/>
                  <a:pt x="166009" y="46230"/>
                  <a:pt x="171887" y="41332"/>
                </a:cubicBezTo>
                <a:cubicBezTo>
                  <a:pt x="177766" y="36188"/>
                  <a:pt x="185359" y="33004"/>
                  <a:pt x="193197" y="3202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9C0CF8E-C7E3-485A-8B32-A9B8A36DFCAD}"/>
              </a:ext>
            </a:extLst>
          </p:cNvPr>
          <p:cNvSpPr/>
          <p:nvPr/>
        </p:nvSpPr>
        <p:spPr>
          <a:xfrm>
            <a:off x="1965170" y="2746464"/>
            <a:ext cx="328684" cy="328668"/>
          </a:xfrm>
          <a:custGeom>
            <a:avLst/>
            <a:gdLst>
              <a:gd name="connsiteX0" fmla="*/ 170908 w 271639"/>
              <a:gd name="connsiteY0" fmla="*/ 205434 h 271625"/>
              <a:gd name="connsiteX1" fmla="*/ 187319 w 271639"/>
              <a:gd name="connsiteY1" fmla="*/ 216456 h 271625"/>
              <a:gd name="connsiteX2" fmla="*/ 196381 w 271639"/>
              <a:gd name="connsiteY2" fmla="*/ 237519 h 271625"/>
              <a:gd name="connsiteX3" fmla="*/ 162335 w 271639"/>
              <a:gd name="connsiteY3" fmla="*/ 271565 h 271625"/>
              <a:gd name="connsiteX4" fmla="*/ 128288 w 271639"/>
              <a:gd name="connsiteY4" fmla="*/ 237519 h 271625"/>
              <a:gd name="connsiteX5" fmla="*/ 140290 w 271639"/>
              <a:gd name="connsiteY5" fmla="*/ 211312 h 271625"/>
              <a:gd name="connsiteX6" fmla="*/ 133677 w 271639"/>
              <a:gd name="connsiteY6" fmla="*/ 182655 h 271625"/>
              <a:gd name="connsiteX7" fmla="*/ 92526 w 271639"/>
              <a:gd name="connsiteY7" fmla="*/ 159877 h 271625"/>
              <a:gd name="connsiteX8" fmla="*/ 67787 w 271639"/>
              <a:gd name="connsiteY8" fmla="*/ 168450 h 271625"/>
              <a:gd name="connsiteX9" fmla="*/ 34231 w 271639"/>
              <a:gd name="connsiteY9" fmla="*/ 197596 h 271625"/>
              <a:gd name="connsiteX10" fmla="*/ 184 w 271639"/>
              <a:gd name="connsiteY10" fmla="*/ 163551 h 271625"/>
              <a:gd name="connsiteX11" fmla="*/ 34231 w 271639"/>
              <a:gd name="connsiteY11" fmla="*/ 129506 h 271625"/>
              <a:gd name="connsiteX12" fmla="*/ 57745 w 271639"/>
              <a:gd name="connsiteY12" fmla="*/ 139058 h 271625"/>
              <a:gd name="connsiteX13" fmla="*/ 82484 w 271639"/>
              <a:gd name="connsiteY13" fmla="*/ 130486 h 271625"/>
              <a:gd name="connsiteX14" fmla="*/ 82484 w 271639"/>
              <a:gd name="connsiteY14" fmla="*/ 128281 h 271625"/>
              <a:gd name="connsiteX15" fmla="*/ 88118 w 271639"/>
              <a:gd name="connsiteY15" fmla="*/ 104033 h 271625"/>
              <a:gd name="connsiteX16" fmla="*/ 81014 w 271639"/>
              <a:gd name="connsiteY16" fmla="*/ 97420 h 271625"/>
              <a:gd name="connsiteX17" fmla="*/ 69502 w 271639"/>
              <a:gd name="connsiteY17" fmla="*/ 99380 h 271625"/>
              <a:gd name="connsiteX18" fmla="*/ 35455 w 271639"/>
              <a:gd name="connsiteY18" fmla="*/ 65335 h 271625"/>
              <a:gd name="connsiteX19" fmla="*/ 69502 w 271639"/>
              <a:gd name="connsiteY19" fmla="*/ 31290 h 271625"/>
              <a:gd name="connsiteX20" fmla="*/ 103549 w 271639"/>
              <a:gd name="connsiteY20" fmla="*/ 65335 h 271625"/>
              <a:gd name="connsiteX21" fmla="*/ 102324 w 271639"/>
              <a:gd name="connsiteY21" fmla="*/ 74642 h 271625"/>
              <a:gd name="connsiteX22" fmla="*/ 109427 w 271639"/>
              <a:gd name="connsiteY22" fmla="*/ 81255 h 271625"/>
              <a:gd name="connsiteX23" fmla="*/ 137106 w 271639"/>
              <a:gd name="connsiteY23" fmla="*/ 73662 h 271625"/>
              <a:gd name="connsiteX24" fmla="*/ 151067 w 271639"/>
              <a:gd name="connsiteY24" fmla="*/ 75377 h 271625"/>
              <a:gd name="connsiteX25" fmla="*/ 165274 w 271639"/>
              <a:gd name="connsiteY25" fmla="*/ 52109 h 271625"/>
              <a:gd name="connsiteX26" fmla="*/ 160130 w 271639"/>
              <a:gd name="connsiteY26" fmla="*/ 34229 h 271625"/>
              <a:gd name="connsiteX27" fmla="*/ 194177 w 271639"/>
              <a:gd name="connsiteY27" fmla="*/ 184 h 271625"/>
              <a:gd name="connsiteX28" fmla="*/ 228224 w 271639"/>
              <a:gd name="connsiteY28" fmla="*/ 34229 h 271625"/>
              <a:gd name="connsiteX29" fmla="*/ 194177 w 271639"/>
              <a:gd name="connsiteY29" fmla="*/ 68274 h 271625"/>
              <a:gd name="connsiteX30" fmla="*/ 191728 w 271639"/>
              <a:gd name="connsiteY30" fmla="*/ 68274 h 271625"/>
              <a:gd name="connsiteX31" fmla="*/ 177521 w 271639"/>
              <a:gd name="connsiteY31" fmla="*/ 91787 h 271625"/>
              <a:gd name="connsiteX32" fmla="*/ 190748 w 271639"/>
              <a:gd name="connsiteY32" fmla="*/ 118239 h 271625"/>
              <a:gd name="connsiteX33" fmla="*/ 209118 w 271639"/>
              <a:gd name="connsiteY33" fmla="*/ 120199 h 271625"/>
              <a:gd name="connsiteX34" fmla="*/ 237532 w 271639"/>
              <a:gd name="connsiteY34" fmla="*/ 104768 h 271625"/>
              <a:gd name="connsiteX35" fmla="*/ 271578 w 271639"/>
              <a:gd name="connsiteY35" fmla="*/ 138813 h 271625"/>
              <a:gd name="connsiteX36" fmla="*/ 237532 w 271639"/>
              <a:gd name="connsiteY36" fmla="*/ 172858 h 271625"/>
              <a:gd name="connsiteX37" fmla="*/ 205934 w 271639"/>
              <a:gd name="connsiteY37" fmla="*/ 151305 h 271625"/>
              <a:gd name="connsiteX38" fmla="*/ 187564 w 271639"/>
              <a:gd name="connsiteY38" fmla="*/ 149345 h 271625"/>
              <a:gd name="connsiteX39" fmla="*/ 164049 w 271639"/>
              <a:gd name="connsiteY39" fmla="*/ 176042 h 271625"/>
              <a:gd name="connsiteX40" fmla="*/ 170908 w 271639"/>
              <a:gd name="connsiteY40" fmla="*/ 205679 h 271625"/>
              <a:gd name="connsiteX41" fmla="*/ 69747 w 271639"/>
              <a:gd name="connsiteY41" fmla="*/ 88113 h 271625"/>
              <a:gd name="connsiteX42" fmla="*/ 83219 w 271639"/>
              <a:gd name="connsiteY42" fmla="*/ 83459 h 271625"/>
              <a:gd name="connsiteX43" fmla="*/ 103304 w 271639"/>
              <a:gd name="connsiteY43" fmla="*/ 102074 h 271625"/>
              <a:gd name="connsiteX44" fmla="*/ 94241 w 271639"/>
              <a:gd name="connsiteY44" fmla="*/ 128281 h 271625"/>
              <a:gd name="connsiteX45" fmla="*/ 95466 w 271639"/>
              <a:gd name="connsiteY45" fmla="*/ 138568 h 271625"/>
              <a:gd name="connsiteX46" fmla="*/ 53826 w 271639"/>
              <a:gd name="connsiteY46" fmla="*/ 152774 h 271625"/>
              <a:gd name="connsiteX47" fmla="*/ 34231 w 271639"/>
              <a:gd name="connsiteY47" fmla="*/ 141263 h 271625"/>
              <a:gd name="connsiteX48" fmla="*/ 11941 w 271639"/>
              <a:gd name="connsiteY48" fmla="*/ 163551 h 271625"/>
              <a:gd name="connsiteX49" fmla="*/ 34231 w 271639"/>
              <a:gd name="connsiteY49" fmla="*/ 185840 h 271625"/>
              <a:gd name="connsiteX50" fmla="*/ 56520 w 271639"/>
              <a:gd name="connsiteY50" fmla="*/ 163551 h 271625"/>
              <a:gd name="connsiteX51" fmla="*/ 56275 w 271639"/>
              <a:gd name="connsiteY51" fmla="*/ 160122 h 271625"/>
              <a:gd name="connsiteX52" fmla="*/ 97915 w 271639"/>
              <a:gd name="connsiteY52" fmla="*/ 145916 h 271625"/>
              <a:gd name="connsiteX53" fmla="*/ 137106 w 271639"/>
              <a:gd name="connsiteY53" fmla="*/ 171389 h 271625"/>
              <a:gd name="connsiteX54" fmla="*/ 142984 w 271639"/>
              <a:gd name="connsiteY54" fmla="*/ 170899 h 271625"/>
              <a:gd name="connsiteX55" fmla="*/ 153762 w 271639"/>
              <a:gd name="connsiteY55" fmla="*/ 217190 h 271625"/>
              <a:gd name="connsiteX56" fmla="*/ 140045 w 271639"/>
              <a:gd name="connsiteY56" fmla="*/ 237764 h 271625"/>
              <a:gd name="connsiteX57" fmla="*/ 162335 w 271639"/>
              <a:gd name="connsiteY57" fmla="*/ 260053 h 271625"/>
              <a:gd name="connsiteX58" fmla="*/ 184624 w 271639"/>
              <a:gd name="connsiteY58" fmla="*/ 237764 h 271625"/>
              <a:gd name="connsiteX59" fmla="*/ 162335 w 271639"/>
              <a:gd name="connsiteY59" fmla="*/ 215476 h 271625"/>
              <a:gd name="connsiteX60" fmla="*/ 161110 w 271639"/>
              <a:gd name="connsiteY60" fmla="*/ 215476 h 271625"/>
              <a:gd name="connsiteX61" fmla="*/ 150333 w 271639"/>
              <a:gd name="connsiteY61" fmla="*/ 169184 h 271625"/>
              <a:gd name="connsiteX62" fmla="*/ 178991 w 271639"/>
              <a:gd name="connsiteY62" fmla="*/ 136609 h 271625"/>
              <a:gd name="connsiteX63" fmla="*/ 214997 w 271639"/>
              <a:gd name="connsiteY63" fmla="*/ 140283 h 271625"/>
              <a:gd name="connsiteX64" fmla="*/ 237287 w 271639"/>
              <a:gd name="connsiteY64" fmla="*/ 161102 h 271625"/>
              <a:gd name="connsiteX65" fmla="*/ 259576 w 271639"/>
              <a:gd name="connsiteY65" fmla="*/ 138813 h 271625"/>
              <a:gd name="connsiteX66" fmla="*/ 237287 w 271639"/>
              <a:gd name="connsiteY66" fmla="*/ 116525 h 271625"/>
              <a:gd name="connsiteX67" fmla="*/ 215732 w 271639"/>
              <a:gd name="connsiteY67" fmla="*/ 132690 h 271625"/>
              <a:gd name="connsiteX68" fmla="*/ 179725 w 271639"/>
              <a:gd name="connsiteY68" fmla="*/ 129016 h 271625"/>
              <a:gd name="connsiteX69" fmla="*/ 179725 w 271639"/>
              <a:gd name="connsiteY69" fmla="*/ 128526 h 271625"/>
              <a:gd name="connsiteX70" fmla="*/ 162335 w 271639"/>
              <a:gd name="connsiteY70" fmla="*/ 93991 h 271625"/>
              <a:gd name="connsiteX71" fmla="*/ 185849 w 271639"/>
              <a:gd name="connsiteY71" fmla="*/ 55293 h 271625"/>
              <a:gd name="connsiteX72" fmla="*/ 193932 w 271639"/>
              <a:gd name="connsiteY72" fmla="*/ 56762 h 271625"/>
              <a:gd name="connsiteX73" fmla="*/ 216222 w 271639"/>
              <a:gd name="connsiteY73" fmla="*/ 34474 h 271625"/>
              <a:gd name="connsiteX74" fmla="*/ 193932 w 271639"/>
              <a:gd name="connsiteY74" fmla="*/ 12185 h 271625"/>
              <a:gd name="connsiteX75" fmla="*/ 171642 w 271639"/>
              <a:gd name="connsiteY75" fmla="*/ 34474 h 271625"/>
              <a:gd name="connsiteX76" fmla="*/ 179236 w 271639"/>
              <a:gd name="connsiteY76" fmla="*/ 51374 h 271625"/>
              <a:gd name="connsiteX77" fmla="*/ 155721 w 271639"/>
              <a:gd name="connsiteY77" fmla="*/ 90072 h 271625"/>
              <a:gd name="connsiteX78" fmla="*/ 136861 w 271639"/>
              <a:gd name="connsiteY78" fmla="*/ 85664 h 271625"/>
              <a:gd name="connsiteX79" fmla="*/ 108203 w 271639"/>
              <a:gd name="connsiteY79" fmla="*/ 96686 h 271625"/>
              <a:gd name="connsiteX80" fmla="*/ 88118 w 271639"/>
              <a:gd name="connsiteY80" fmla="*/ 78071 h 271625"/>
              <a:gd name="connsiteX81" fmla="*/ 91792 w 271639"/>
              <a:gd name="connsiteY81" fmla="*/ 65825 h 271625"/>
              <a:gd name="connsiteX82" fmla="*/ 69502 w 271639"/>
              <a:gd name="connsiteY82" fmla="*/ 43536 h 271625"/>
              <a:gd name="connsiteX83" fmla="*/ 47212 w 271639"/>
              <a:gd name="connsiteY83" fmla="*/ 65825 h 271625"/>
              <a:gd name="connsiteX84" fmla="*/ 69502 w 271639"/>
              <a:gd name="connsiteY84" fmla="*/ 88113 h 2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71639" h="271625">
                <a:moveTo>
                  <a:pt x="170908" y="205434"/>
                </a:moveTo>
                <a:cubicBezTo>
                  <a:pt x="177276" y="207883"/>
                  <a:pt x="183155" y="212292"/>
                  <a:pt x="187319" y="216456"/>
                </a:cubicBezTo>
                <a:cubicBezTo>
                  <a:pt x="192707" y="222334"/>
                  <a:pt x="196381" y="229437"/>
                  <a:pt x="196381" y="237519"/>
                </a:cubicBezTo>
                <a:cubicBezTo>
                  <a:pt x="196381" y="256379"/>
                  <a:pt x="181195" y="271565"/>
                  <a:pt x="162335" y="271565"/>
                </a:cubicBezTo>
                <a:cubicBezTo>
                  <a:pt x="144209" y="271565"/>
                  <a:pt x="128288" y="255644"/>
                  <a:pt x="128288" y="237519"/>
                </a:cubicBezTo>
                <a:cubicBezTo>
                  <a:pt x="128288" y="226498"/>
                  <a:pt x="132452" y="217435"/>
                  <a:pt x="140290" y="211312"/>
                </a:cubicBezTo>
                <a:lnTo>
                  <a:pt x="133677" y="182655"/>
                </a:lnTo>
                <a:cubicBezTo>
                  <a:pt x="117021" y="181676"/>
                  <a:pt x="102079" y="173103"/>
                  <a:pt x="92526" y="159877"/>
                </a:cubicBezTo>
                <a:lnTo>
                  <a:pt x="67787" y="168450"/>
                </a:lnTo>
                <a:cubicBezTo>
                  <a:pt x="65338" y="184860"/>
                  <a:pt x="51376" y="197596"/>
                  <a:pt x="34231" y="197596"/>
                </a:cubicBezTo>
                <a:cubicBezTo>
                  <a:pt x="15370" y="197596"/>
                  <a:pt x="184" y="182411"/>
                  <a:pt x="184" y="163551"/>
                </a:cubicBezTo>
                <a:cubicBezTo>
                  <a:pt x="184" y="144692"/>
                  <a:pt x="15370" y="129506"/>
                  <a:pt x="34231" y="129506"/>
                </a:cubicBezTo>
                <a:cubicBezTo>
                  <a:pt x="43293" y="129506"/>
                  <a:pt x="51621" y="132935"/>
                  <a:pt x="57745" y="139058"/>
                </a:cubicBezTo>
                <a:lnTo>
                  <a:pt x="82484" y="130486"/>
                </a:lnTo>
                <a:cubicBezTo>
                  <a:pt x="82484" y="129751"/>
                  <a:pt x="82484" y="129016"/>
                  <a:pt x="82484" y="128281"/>
                </a:cubicBezTo>
                <a:cubicBezTo>
                  <a:pt x="82484" y="119709"/>
                  <a:pt x="84443" y="111626"/>
                  <a:pt x="88118" y="104033"/>
                </a:cubicBezTo>
                <a:lnTo>
                  <a:pt x="81014" y="97420"/>
                </a:lnTo>
                <a:cubicBezTo>
                  <a:pt x="77340" y="98645"/>
                  <a:pt x="73421" y="99380"/>
                  <a:pt x="69502" y="99380"/>
                </a:cubicBezTo>
                <a:cubicBezTo>
                  <a:pt x="50642" y="99380"/>
                  <a:pt x="35455" y="84194"/>
                  <a:pt x="35455" y="65335"/>
                </a:cubicBezTo>
                <a:cubicBezTo>
                  <a:pt x="35455" y="46475"/>
                  <a:pt x="50642" y="31290"/>
                  <a:pt x="69502" y="31290"/>
                </a:cubicBezTo>
                <a:cubicBezTo>
                  <a:pt x="88362" y="31290"/>
                  <a:pt x="103549" y="46475"/>
                  <a:pt x="103549" y="65335"/>
                </a:cubicBezTo>
                <a:cubicBezTo>
                  <a:pt x="103549" y="68519"/>
                  <a:pt x="103059" y="71458"/>
                  <a:pt x="102324" y="74642"/>
                </a:cubicBezTo>
                <a:lnTo>
                  <a:pt x="109427" y="81255"/>
                </a:lnTo>
                <a:cubicBezTo>
                  <a:pt x="117755" y="76356"/>
                  <a:pt x="127308" y="73662"/>
                  <a:pt x="137106" y="73662"/>
                </a:cubicBezTo>
                <a:cubicBezTo>
                  <a:pt x="141760" y="73662"/>
                  <a:pt x="146414" y="74152"/>
                  <a:pt x="151067" y="75377"/>
                </a:cubicBezTo>
                <a:lnTo>
                  <a:pt x="165274" y="52109"/>
                </a:lnTo>
                <a:cubicBezTo>
                  <a:pt x="162090" y="46720"/>
                  <a:pt x="160130" y="40597"/>
                  <a:pt x="160130" y="34229"/>
                </a:cubicBezTo>
                <a:cubicBezTo>
                  <a:pt x="160130" y="15369"/>
                  <a:pt x="175317" y="184"/>
                  <a:pt x="194177" y="184"/>
                </a:cubicBezTo>
                <a:cubicBezTo>
                  <a:pt x="213037" y="184"/>
                  <a:pt x="228224" y="15369"/>
                  <a:pt x="228224" y="34229"/>
                </a:cubicBezTo>
                <a:cubicBezTo>
                  <a:pt x="228224" y="53088"/>
                  <a:pt x="213037" y="68274"/>
                  <a:pt x="194177" y="68274"/>
                </a:cubicBezTo>
                <a:cubicBezTo>
                  <a:pt x="193442" y="68274"/>
                  <a:pt x="192462" y="68274"/>
                  <a:pt x="191728" y="68274"/>
                </a:cubicBezTo>
                <a:lnTo>
                  <a:pt x="177521" y="91787"/>
                </a:lnTo>
                <a:cubicBezTo>
                  <a:pt x="184379" y="99135"/>
                  <a:pt x="188788" y="108442"/>
                  <a:pt x="190748" y="118239"/>
                </a:cubicBezTo>
                <a:lnTo>
                  <a:pt x="209118" y="120199"/>
                </a:lnTo>
                <a:cubicBezTo>
                  <a:pt x="215242" y="110646"/>
                  <a:pt x="226019" y="104768"/>
                  <a:pt x="237532" y="104768"/>
                </a:cubicBezTo>
                <a:cubicBezTo>
                  <a:pt x="256392" y="104768"/>
                  <a:pt x="271578" y="119954"/>
                  <a:pt x="271578" y="138813"/>
                </a:cubicBezTo>
                <a:cubicBezTo>
                  <a:pt x="271578" y="157673"/>
                  <a:pt x="256392" y="172858"/>
                  <a:pt x="237532" y="172858"/>
                </a:cubicBezTo>
                <a:cubicBezTo>
                  <a:pt x="223325" y="172858"/>
                  <a:pt x="210833" y="164041"/>
                  <a:pt x="205934" y="151305"/>
                </a:cubicBezTo>
                <a:lnTo>
                  <a:pt x="187564" y="149345"/>
                </a:lnTo>
                <a:cubicBezTo>
                  <a:pt x="182910" y="160612"/>
                  <a:pt x="174582" y="169919"/>
                  <a:pt x="164049" y="176042"/>
                </a:cubicBezTo>
                <a:lnTo>
                  <a:pt x="170908" y="205679"/>
                </a:lnTo>
                <a:close/>
                <a:moveTo>
                  <a:pt x="69747" y="88113"/>
                </a:moveTo>
                <a:cubicBezTo>
                  <a:pt x="74891" y="88113"/>
                  <a:pt x="79545" y="86399"/>
                  <a:pt x="83219" y="83459"/>
                </a:cubicBezTo>
                <a:lnTo>
                  <a:pt x="103304" y="102074"/>
                </a:lnTo>
                <a:cubicBezTo>
                  <a:pt x="97670" y="109422"/>
                  <a:pt x="94241" y="118484"/>
                  <a:pt x="94241" y="128281"/>
                </a:cubicBezTo>
                <a:cubicBezTo>
                  <a:pt x="94241" y="131710"/>
                  <a:pt x="94731" y="135139"/>
                  <a:pt x="95466" y="138568"/>
                </a:cubicBezTo>
                <a:lnTo>
                  <a:pt x="53826" y="152774"/>
                </a:lnTo>
                <a:cubicBezTo>
                  <a:pt x="50152" y="145916"/>
                  <a:pt x="42803" y="141263"/>
                  <a:pt x="34231" y="141263"/>
                </a:cubicBezTo>
                <a:cubicBezTo>
                  <a:pt x="21983" y="141263"/>
                  <a:pt x="11941" y="151305"/>
                  <a:pt x="11941" y="163551"/>
                </a:cubicBezTo>
                <a:cubicBezTo>
                  <a:pt x="11941" y="175797"/>
                  <a:pt x="21983" y="185840"/>
                  <a:pt x="34231" y="185840"/>
                </a:cubicBezTo>
                <a:cubicBezTo>
                  <a:pt x="46478" y="185840"/>
                  <a:pt x="56520" y="175797"/>
                  <a:pt x="56520" y="163551"/>
                </a:cubicBezTo>
                <a:cubicBezTo>
                  <a:pt x="56520" y="162326"/>
                  <a:pt x="56520" y="161102"/>
                  <a:pt x="56275" y="160122"/>
                </a:cubicBezTo>
                <a:lnTo>
                  <a:pt x="97915" y="145916"/>
                </a:lnTo>
                <a:cubicBezTo>
                  <a:pt x="104529" y="160857"/>
                  <a:pt x="119470" y="171389"/>
                  <a:pt x="137106" y="171389"/>
                </a:cubicBezTo>
                <a:cubicBezTo>
                  <a:pt x="139065" y="171389"/>
                  <a:pt x="141025" y="171144"/>
                  <a:pt x="142984" y="170899"/>
                </a:cubicBezTo>
                <a:lnTo>
                  <a:pt x="153762" y="217190"/>
                </a:lnTo>
                <a:cubicBezTo>
                  <a:pt x="145679" y="220619"/>
                  <a:pt x="140045" y="226988"/>
                  <a:pt x="140045" y="237764"/>
                </a:cubicBezTo>
                <a:cubicBezTo>
                  <a:pt x="140045" y="248541"/>
                  <a:pt x="150088" y="260053"/>
                  <a:pt x="162335" y="260053"/>
                </a:cubicBezTo>
                <a:cubicBezTo>
                  <a:pt x="174582" y="260053"/>
                  <a:pt x="184624" y="250011"/>
                  <a:pt x="184624" y="237764"/>
                </a:cubicBezTo>
                <a:cubicBezTo>
                  <a:pt x="184624" y="225518"/>
                  <a:pt x="168703" y="215476"/>
                  <a:pt x="162335" y="215476"/>
                </a:cubicBezTo>
                <a:cubicBezTo>
                  <a:pt x="155966" y="215476"/>
                  <a:pt x="161600" y="215476"/>
                  <a:pt x="161110" y="215476"/>
                </a:cubicBezTo>
                <a:lnTo>
                  <a:pt x="150333" y="169184"/>
                </a:lnTo>
                <a:cubicBezTo>
                  <a:pt x="165029" y="164286"/>
                  <a:pt x="176051" y="152039"/>
                  <a:pt x="178991" y="136609"/>
                </a:cubicBezTo>
                <a:lnTo>
                  <a:pt x="214997" y="140283"/>
                </a:lnTo>
                <a:cubicBezTo>
                  <a:pt x="215732" y="151794"/>
                  <a:pt x="225529" y="161102"/>
                  <a:pt x="237287" y="161102"/>
                </a:cubicBezTo>
                <a:cubicBezTo>
                  <a:pt x="249534" y="161102"/>
                  <a:pt x="259576" y="151060"/>
                  <a:pt x="259576" y="138813"/>
                </a:cubicBezTo>
                <a:cubicBezTo>
                  <a:pt x="259576" y="126567"/>
                  <a:pt x="249534" y="116525"/>
                  <a:pt x="237287" y="116525"/>
                </a:cubicBezTo>
                <a:cubicBezTo>
                  <a:pt x="226999" y="116525"/>
                  <a:pt x="218426" y="123383"/>
                  <a:pt x="215732" y="132690"/>
                </a:cubicBezTo>
                <a:lnTo>
                  <a:pt x="179725" y="129016"/>
                </a:lnTo>
                <a:cubicBezTo>
                  <a:pt x="179725" y="128771"/>
                  <a:pt x="179725" y="128771"/>
                  <a:pt x="179725" y="128526"/>
                </a:cubicBezTo>
                <a:cubicBezTo>
                  <a:pt x="179725" y="114320"/>
                  <a:pt x="172867" y="101829"/>
                  <a:pt x="162335" y="93991"/>
                </a:cubicBezTo>
                <a:lnTo>
                  <a:pt x="185849" y="55293"/>
                </a:lnTo>
                <a:cubicBezTo>
                  <a:pt x="188298" y="56272"/>
                  <a:pt x="191238" y="56762"/>
                  <a:pt x="193932" y="56762"/>
                </a:cubicBezTo>
                <a:cubicBezTo>
                  <a:pt x="206179" y="56762"/>
                  <a:pt x="216222" y="46720"/>
                  <a:pt x="216222" y="34474"/>
                </a:cubicBezTo>
                <a:cubicBezTo>
                  <a:pt x="216222" y="22227"/>
                  <a:pt x="206179" y="12185"/>
                  <a:pt x="193932" y="12185"/>
                </a:cubicBezTo>
                <a:cubicBezTo>
                  <a:pt x="181685" y="12185"/>
                  <a:pt x="171642" y="22227"/>
                  <a:pt x="171642" y="34474"/>
                </a:cubicBezTo>
                <a:cubicBezTo>
                  <a:pt x="171642" y="41087"/>
                  <a:pt x="174582" y="47210"/>
                  <a:pt x="179236" y="51374"/>
                </a:cubicBezTo>
                <a:lnTo>
                  <a:pt x="155721" y="90072"/>
                </a:lnTo>
                <a:cubicBezTo>
                  <a:pt x="150088" y="87378"/>
                  <a:pt x="143719" y="85664"/>
                  <a:pt x="136861" y="85664"/>
                </a:cubicBezTo>
                <a:cubicBezTo>
                  <a:pt x="125838" y="85664"/>
                  <a:pt x="115796" y="89828"/>
                  <a:pt x="108203" y="96686"/>
                </a:cubicBezTo>
                <a:lnTo>
                  <a:pt x="88118" y="78071"/>
                </a:lnTo>
                <a:cubicBezTo>
                  <a:pt x="90322" y="74642"/>
                  <a:pt x="91792" y="70478"/>
                  <a:pt x="91792" y="65825"/>
                </a:cubicBezTo>
                <a:cubicBezTo>
                  <a:pt x="91792" y="53578"/>
                  <a:pt x="81749" y="43536"/>
                  <a:pt x="69502" y="43536"/>
                </a:cubicBezTo>
                <a:cubicBezTo>
                  <a:pt x="57255" y="43536"/>
                  <a:pt x="47212" y="53578"/>
                  <a:pt x="47212" y="65825"/>
                </a:cubicBezTo>
                <a:cubicBezTo>
                  <a:pt x="47212" y="78071"/>
                  <a:pt x="57255" y="88113"/>
                  <a:pt x="69502" y="881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613CC06-03B5-4B13-90DA-91A090C94BA4}"/>
              </a:ext>
            </a:extLst>
          </p:cNvPr>
          <p:cNvSpPr/>
          <p:nvPr/>
        </p:nvSpPr>
        <p:spPr>
          <a:xfrm>
            <a:off x="1835696" y="1337942"/>
            <a:ext cx="223470" cy="328075"/>
          </a:xfrm>
          <a:custGeom>
            <a:avLst/>
            <a:gdLst>
              <a:gd name="connsiteX0" fmla="*/ 79264 w 184685"/>
              <a:gd name="connsiteY0" fmla="*/ 270997 h 271135"/>
              <a:gd name="connsiteX1" fmla="*/ 72895 w 184685"/>
              <a:gd name="connsiteY1" fmla="*/ 266099 h 271135"/>
              <a:gd name="connsiteX2" fmla="*/ 79264 w 184685"/>
              <a:gd name="connsiteY2" fmla="*/ 258261 h 271135"/>
              <a:gd name="connsiteX3" fmla="*/ 107432 w 184685"/>
              <a:gd name="connsiteY3" fmla="*/ 258261 h 271135"/>
              <a:gd name="connsiteX4" fmla="*/ 110616 w 184685"/>
              <a:gd name="connsiteY4" fmla="*/ 253363 h 271135"/>
              <a:gd name="connsiteX5" fmla="*/ 106942 w 184685"/>
              <a:gd name="connsiteY5" fmla="*/ 250913 h 271135"/>
              <a:gd name="connsiteX6" fmla="*/ 106942 w 184685"/>
              <a:gd name="connsiteY6" fmla="*/ 250913 h 271135"/>
              <a:gd name="connsiteX7" fmla="*/ 106942 w 184685"/>
              <a:gd name="connsiteY7" fmla="*/ 250913 h 271135"/>
              <a:gd name="connsiteX8" fmla="*/ 71915 w 184685"/>
              <a:gd name="connsiteY8" fmla="*/ 250913 h 271135"/>
              <a:gd name="connsiteX9" fmla="*/ 56729 w 184685"/>
              <a:gd name="connsiteY9" fmla="*/ 239891 h 271135"/>
              <a:gd name="connsiteX10" fmla="*/ 61628 w 184685"/>
              <a:gd name="connsiteY10" fmla="*/ 221767 h 271135"/>
              <a:gd name="connsiteX11" fmla="*/ 72650 w 184685"/>
              <a:gd name="connsiteY11" fmla="*/ 217848 h 271135"/>
              <a:gd name="connsiteX12" fmla="*/ 122618 w 184685"/>
              <a:gd name="connsiteY12" fmla="*/ 217848 h 271135"/>
              <a:gd name="connsiteX13" fmla="*/ 122618 w 184685"/>
              <a:gd name="connsiteY13" fmla="*/ 217848 h 271135"/>
              <a:gd name="connsiteX14" fmla="*/ 125802 w 184685"/>
              <a:gd name="connsiteY14" fmla="*/ 212704 h 271135"/>
              <a:gd name="connsiteX15" fmla="*/ 125802 w 184685"/>
              <a:gd name="connsiteY15" fmla="*/ 212704 h 271135"/>
              <a:gd name="connsiteX16" fmla="*/ 121883 w 184685"/>
              <a:gd name="connsiteY16" fmla="*/ 210500 h 271135"/>
              <a:gd name="connsiteX17" fmla="*/ 121883 w 184685"/>
              <a:gd name="connsiteY17" fmla="*/ 210500 h 271135"/>
              <a:gd name="connsiteX18" fmla="*/ 121883 w 184685"/>
              <a:gd name="connsiteY18" fmla="*/ 210500 h 271135"/>
              <a:gd name="connsiteX19" fmla="*/ 54769 w 184685"/>
              <a:gd name="connsiteY19" fmla="*/ 210500 h 271135"/>
              <a:gd name="connsiteX20" fmla="*/ 36154 w 184685"/>
              <a:gd name="connsiteY20" fmla="*/ 196784 h 271135"/>
              <a:gd name="connsiteX21" fmla="*/ 31745 w 184685"/>
              <a:gd name="connsiteY21" fmla="*/ 175720 h 271135"/>
              <a:gd name="connsiteX22" fmla="*/ 18273 w 184685"/>
              <a:gd name="connsiteY22" fmla="*/ 147798 h 271135"/>
              <a:gd name="connsiteX23" fmla="*/ 12150 w 184685"/>
              <a:gd name="connsiteY23" fmla="*/ 137756 h 271135"/>
              <a:gd name="connsiteX24" fmla="*/ 6271 w 184685"/>
              <a:gd name="connsiteY24" fmla="*/ 125755 h 271135"/>
              <a:gd name="connsiteX25" fmla="*/ 3822 w 184685"/>
              <a:gd name="connsiteY25" fmla="*/ 66727 h 271135"/>
              <a:gd name="connsiteX26" fmla="*/ 44237 w 184685"/>
              <a:gd name="connsiteY26" fmla="*/ 13822 h 271135"/>
              <a:gd name="connsiteX27" fmla="*/ 104248 w 184685"/>
              <a:gd name="connsiteY27" fmla="*/ 841 h 271135"/>
              <a:gd name="connsiteX28" fmla="*/ 167442 w 184685"/>
              <a:gd name="connsiteY28" fmla="*/ 38560 h 271135"/>
              <a:gd name="connsiteX29" fmla="*/ 176015 w 184685"/>
              <a:gd name="connsiteY29" fmla="*/ 131143 h 271135"/>
              <a:gd name="connsiteX30" fmla="*/ 157400 w 184685"/>
              <a:gd name="connsiteY30" fmla="*/ 164698 h 271135"/>
              <a:gd name="connsiteX31" fmla="*/ 148337 w 184685"/>
              <a:gd name="connsiteY31" fmla="*/ 184293 h 271135"/>
              <a:gd name="connsiteX32" fmla="*/ 134620 w 184685"/>
              <a:gd name="connsiteY32" fmla="*/ 190416 h 271135"/>
              <a:gd name="connsiteX33" fmla="*/ 94940 w 184685"/>
              <a:gd name="connsiteY33" fmla="*/ 190416 h 271135"/>
              <a:gd name="connsiteX34" fmla="*/ 76814 w 184685"/>
              <a:gd name="connsiteY34" fmla="*/ 178169 h 271135"/>
              <a:gd name="connsiteX35" fmla="*/ 75345 w 184685"/>
              <a:gd name="connsiteY35" fmla="*/ 169107 h 271135"/>
              <a:gd name="connsiteX36" fmla="*/ 75345 w 184685"/>
              <a:gd name="connsiteY36" fmla="*/ 143390 h 271135"/>
              <a:gd name="connsiteX37" fmla="*/ 73385 w 184685"/>
              <a:gd name="connsiteY37" fmla="*/ 138001 h 271135"/>
              <a:gd name="connsiteX38" fmla="*/ 48156 w 184685"/>
              <a:gd name="connsiteY38" fmla="*/ 101507 h 271135"/>
              <a:gd name="connsiteX39" fmla="*/ 43992 w 184685"/>
              <a:gd name="connsiteY39" fmla="*/ 83382 h 271135"/>
              <a:gd name="connsiteX40" fmla="*/ 60403 w 184685"/>
              <a:gd name="connsiteY40" fmla="*/ 72115 h 271135"/>
              <a:gd name="connsiteX41" fmla="*/ 123598 w 184685"/>
              <a:gd name="connsiteY41" fmla="*/ 72115 h 271135"/>
              <a:gd name="connsiteX42" fmla="*/ 136580 w 184685"/>
              <a:gd name="connsiteY42" fmla="*/ 76524 h 271135"/>
              <a:gd name="connsiteX43" fmla="*/ 140744 w 184685"/>
              <a:gd name="connsiteY43" fmla="*/ 93914 h 271135"/>
              <a:gd name="connsiteX44" fmla="*/ 132416 w 184685"/>
              <a:gd name="connsiteY44" fmla="*/ 107875 h 271135"/>
              <a:gd name="connsiteX45" fmla="*/ 121149 w 184685"/>
              <a:gd name="connsiteY45" fmla="*/ 124040 h 271135"/>
              <a:gd name="connsiteX46" fmla="*/ 110616 w 184685"/>
              <a:gd name="connsiteY46" fmla="*/ 139716 h 271135"/>
              <a:gd name="connsiteX47" fmla="*/ 109881 w 184685"/>
              <a:gd name="connsiteY47" fmla="*/ 148778 h 271135"/>
              <a:gd name="connsiteX48" fmla="*/ 109881 w 184685"/>
              <a:gd name="connsiteY48" fmla="*/ 161759 h 271135"/>
              <a:gd name="connsiteX49" fmla="*/ 102533 w 184685"/>
              <a:gd name="connsiteY49" fmla="*/ 167393 h 271135"/>
              <a:gd name="connsiteX50" fmla="*/ 97144 w 184685"/>
              <a:gd name="connsiteY50" fmla="*/ 161024 h 271135"/>
              <a:gd name="connsiteX51" fmla="*/ 97144 w 184685"/>
              <a:gd name="connsiteY51" fmla="*/ 141430 h 271135"/>
              <a:gd name="connsiteX52" fmla="*/ 101063 w 184685"/>
              <a:gd name="connsiteY52" fmla="*/ 130898 h 271135"/>
              <a:gd name="connsiteX53" fmla="*/ 125557 w 184685"/>
              <a:gd name="connsiteY53" fmla="*/ 95384 h 271135"/>
              <a:gd name="connsiteX54" fmla="*/ 128987 w 184685"/>
              <a:gd name="connsiteY54" fmla="*/ 87791 h 271135"/>
              <a:gd name="connsiteX55" fmla="*/ 124578 w 184685"/>
              <a:gd name="connsiteY55" fmla="*/ 84607 h 271135"/>
              <a:gd name="connsiteX56" fmla="*/ 61383 w 184685"/>
              <a:gd name="connsiteY56" fmla="*/ 84607 h 271135"/>
              <a:gd name="connsiteX57" fmla="*/ 56484 w 184685"/>
              <a:gd name="connsiteY57" fmla="*/ 86321 h 271135"/>
              <a:gd name="connsiteX58" fmla="*/ 56974 w 184685"/>
              <a:gd name="connsiteY58" fmla="*/ 91710 h 271135"/>
              <a:gd name="connsiteX59" fmla="*/ 78039 w 184685"/>
              <a:gd name="connsiteY59" fmla="*/ 122816 h 271135"/>
              <a:gd name="connsiteX60" fmla="*/ 78039 w 184685"/>
              <a:gd name="connsiteY60" fmla="*/ 122816 h 271135"/>
              <a:gd name="connsiteX61" fmla="*/ 78039 w 184685"/>
              <a:gd name="connsiteY61" fmla="*/ 122816 h 271135"/>
              <a:gd name="connsiteX62" fmla="*/ 87347 w 184685"/>
              <a:gd name="connsiteY62" fmla="*/ 137021 h 271135"/>
              <a:gd name="connsiteX63" fmla="*/ 87347 w 184685"/>
              <a:gd name="connsiteY63" fmla="*/ 137266 h 271135"/>
              <a:gd name="connsiteX64" fmla="*/ 87347 w 184685"/>
              <a:gd name="connsiteY64" fmla="*/ 137511 h 271135"/>
              <a:gd name="connsiteX65" fmla="*/ 87837 w 184685"/>
              <a:gd name="connsiteY65" fmla="*/ 171067 h 271135"/>
              <a:gd name="connsiteX66" fmla="*/ 94695 w 184685"/>
              <a:gd name="connsiteY66" fmla="*/ 177435 h 271135"/>
              <a:gd name="connsiteX67" fmla="*/ 134620 w 184685"/>
              <a:gd name="connsiteY67" fmla="*/ 177435 h 271135"/>
              <a:gd name="connsiteX68" fmla="*/ 140254 w 184685"/>
              <a:gd name="connsiteY68" fmla="*/ 173516 h 271135"/>
              <a:gd name="connsiteX69" fmla="*/ 145398 w 184685"/>
              <a:gd name="connsiteY69" fmla="*/ 160045 h 271135"/>
              <a:gd name="connsiteX70" fmla="*/ 160584 w 184685"/>
              <a:gd name="connsiteY70" fmla="*/ 133103 h 271135"/>
              <a:gd name="connsiteX71" fmla="*/ 171361 w 184685"/>
              <a:gd name="connsiteY71" fmla="*/ 83137 h 271135"/>
              <a:gd name="connsiteX72" fmla="*/ 144418 w 184685"/>
              <a:gd name="connsiteY72" fmla="*/ 31702 h 271135"/>
              <a:gd name="connsiteX73" fmla="*/ 92245 w 184685"/>
              <a:gd name="connsiteY73" fmla="*/ 12353 h 271135"/>
              <a:gd name="connsiteX74" fmla="*/ 37624 w 184685"/>
              <a:gd name="connsiteY74" fmla="*/ 33907 h 271135"/>
              <a:gd name="connsiteX75" fmla="*/ 12640 w 184685"/>
              <a:gd name="connsiteY75" fmla="*/ 93914 h 271135"/>
              <a:gd name="connsiteX76" fmla="*/ 21702 w 184685"/>
              <a:gd name="connsiteY76" fmla="*/ 128939 h 271135"/>
              <a:gd name="connsiteX77" fmla="*/ 23662 w 184685"/>
              <a:gd name="connsiteY77" fmla="*/ 132368 h 271135"/>
              <a:gd name="connsiteX78" fmla="*/ 28806 w 184685"/>
              <a:gd name="connsiteY78" fmla="*/ 140695 h 271135"/>
              <a:gd name="connsiteX79" fmla="*/ 43257 w 184685"/>
              <a:gd name="connsiteY79" fmla="*/ 169352 h 271135"/>
              <a:gd name="connsiteX80" fmla="*/ 47666 w 184685"/>
              <a:gd name="connsiteY80" fmla="*/ 190171 h 271135"/>
              <a:gd name="connsiteX81" fmla="*/ 51830 w 184685"/>
              <a:gd name="connsiteY81" fmla="*/ 196539 h 271135"/>
              <a:gd name="connsiteX82" fmla="*/ 58933 w 184685"/>
              <a:gd name="connsiteY82" fmla="*/ 197519 h 271135"/>
              <a:gd name="connsiteX83" fmla="*/ 122863 w 184685"/>
              <a:gd name="connsiteY83" fmla="*/ 197519 h 271135"/>
              <a:gd name="connsiteX84" fmla="*/ 137070 w 184685"/>
              <a:gd name="connsiteY84" fmla="*/ 205846 h 271135"/>
              <a:gd name="connsiteX85" fmla="*/ 138539 w 184685"/>
              <a:gd name="connsiteY85" fmla="*/ 218583 h 271135"/>
              <a:gd name="connsiteX86" fmla="*/ 123108 w 184685"/>
              <a:gd name="connsiteY86" fmla="*/ 230094 h 271135"/>
              <a:gd name="connsiteX87" fmla="*/ 73140 w 184685"/>
              <a:gd name="connsiteY87" fmla="*/ 230094 h 271135"/>
              <a:gd name="connsiteX88" fmla="*/ 73140 w 184685"/>
              <a:gd name="connsiteY88" fmla="*/ 230094 h 271135"/>
              <a:gd name="connsiteX89" fmla="*/ 73140 w 184685"/>
              <a:gd name="connsiteY89" fmla="*/ 230094 h 271135"/>
              <a:gd name="connsiteX90" fmla="*/ 69466 w 184685"/>
              <a:gd name="connsiteY90" fmla="*/ 235238 h 271135"/>
              <a:gd name="connsiteX91" fmla="*/ 69466 w 184685"/>
              <a:gd name="connsiteY91" fmla="*/ 235238 h 271135"/>
              <a:gd name="connsiteX92" fmla="*/ 69466 w 184685"/>
              <a:gd name="connsiteY92" fmla="*/ 235238 h 271135"/>
              <a:gd name="connsiteX93" fmla="*/ 73385 w 184685"/>
              <a:gd name="connsiteY93" fmla="*/ 237687 h 271135"/>
              <a:gd name="connsiteX94" fmla="*/ 73385 w 184685"/>
              <a:gd name="connsiteY94" fmla="*/ 237687 h 271135"/>
              <a:gd name="connsiteX95" fmla="*/ 73385 w 184685"/>
              <a:gd name="connsiteY95" fmla="*/ 237687 h 271135"/>
              <a:gd name="connsiteX96" fmla="*/ 107677 w 184685"/>
              <a:gd name="connsiteY96" fmla="*/ 237687 h 271135"/>
              <a:gd name="connsiteX97" fmla="*/ 119679 w 184685"/>
              <a:gd name="connsiteY97" fmla="*/ 242586 h 271135"/>
              <a:gd name="connsiteX98" fmla="*/ 123598 w 184685"/>
              <a:gd name="connsiteY98" fmla="*/ 259486 h 271135"/>
              <a:gd name="connsiteX99" fmla="*/ 108412 w 184685"/>
              <a:gd name="connsiteY99" fmla="*/ 270508 h 271135"/>
              <a:gd name="connsiteX100" fmla="*/ 80243 w 184685"/>
              <a:gd name="connsiteY100" fmla="*/ 270508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84685" h="271135">
                <a:moveTo>
                  <a:pt x="79264" y="270997"/>
                </a:moveTo>
                <a:cubicBezTo>
                  <a:pt x="76324" y="271242"/>
                  <a:pt x="73630" y="269038"/>
                  <a:pt x="72895" y="266099"/>
                </a:cubicBezTo>
                <a:cubicBezTo>
                  <a:pt x="71915" y="262180"/>
                  <a:pt x="75345" y="258016"/>
                  <a:pt x="79264" y="258261"/>
                </a:cubicBezTo>
                <a:cubicBezTo>
                  <a:pt x="88571" y="258261"/>
                  <a:pt x="97879" y="258261"/>
                  <a:pt x="107432" y="258261"/>
                </a:cubicBezTo>
                <a:cubicBezTo>
                  <a:pt x="109636" y="258016"/>
                  <a:pt x="111351" y="255567"/>
                  <a:pt x="110616" y="253363"/>
                </a:cubicBezTo>
                <a:cubicBezTo>
                  <a:pt x="110126" y="251893"/>
                  <a:pt x="108412" y="250668"/>
                  <a:pt x="106942" y="250913"/>
                </a:cubicBezTo>
                <a:lnTo>
                  <a:pt x="106942" y="250913"/>
                </a:lnTo>
                <a:lnTo>
                  <a:pt x="106942" y="250913"/>
                </a:lnTo>
                <a:cubicBezTo>
                  <a:pt x="95185" y="250913"/>
                  <a:pt x="83428" y="250913"/>
                  <a:pt x="71915" y="250913"/>
                </a:cubicBezTo>
                <a:cubicBezTo>
                  <a:pt x="65302" y="250913"/>
                  <a:pt x="58933" y="246260"/>
                  <a:pt x="56729" y="239891"/>
                </a:cubicBezTo>
                <a:cubicBezTo>
                  <a:pt x="54280" y="233523"/>
                  <a:pt x="56484" y="226175"/>
                  <a:pt x="61628" y="221767"/>
                </a:cubicBezTo>
                <a:cubicBezTo>
                  <a:pt x="64567" y="219073"/>
                  <a:pt x="68731" y="217848"/>
                  <a:pt x="72650" y="217848"/>
                </a:cubicBezTo>
                <a:cubicBezTo>
                  <a:pt x="89306" y="217848"/>
                  <a:pt x="105962" y="217848"/>
                  <a:pt x="122618" y="217848"/>
                </a:cubicBezTo>
                <a:lnTo>
                  <a:pt x="122618" y="217848"/>
                </a:lnTo>
                <a:cubicBezTo>
                  <a:pt x="125068" y="217848"/>
                  <a:pt x="126782" y="214909"/>
                  <a:pt x="125802" y="212704"/>
                </a:cubicBezTo>
                <a:lnTo>
                  <a:pt x="125802" y="212704"/>
                </a:lnTo>
                <a:cubicBezTo>
                  <a:pt x="125068" y="211235"/>
                  <a:pt x="123598" y="210500"/>
                  <a:pt x="121883" y="210500"/>
                </a:cubicBezTo>
                <a:lnTo>
                  <a:pt x="121883" y="210500"/>
                </a:lnTo>
                <a:lnTo>
                  <a:pt x="121883" y="210500"/>
                </a:lnTo>
                <a:cubicBezTo>
                  <a:pt x="99594" y="210500"/>
                  <a:pt x="77059" y="210500"/>
                  <a:pt x="54769" y="210500"/>
                </a:cubicBezTo>
                <a:cubicBezTo>
                  <a:pt x="46441" y="210500"/>
                  <a:pt x="38848" y="204622"/>
                  <a:pt x="36154" y="196784"/>
                </a:cubicBezTo>
                <a:cubicBezTo>
                  <a:pt x="33705" y="189926"/>
                  <a:pt x="33950" y="182578"/>
                  <a:pt x="31745" y="175720"/>
                </a:cubicBezTo>
                <a:cubicBezTo>
                  <a:pt x="28806" y="165678"/>
                  <a:pt x="23417" y="156616"/>
                  <a:pt x="18273" y="147798"/>
                </a:cubicBezTo>
                <a:cubicBezTo>
                  <a:pt x="16314" y="144369"/>
                  <a:pt x="14109" y="141185"/>
                  <a:pt x="12150" y="137756"/>
                </a:cubicBezTo>
                <a:cubicBezTo>
                  <a:pt x="10190" y="133837"/>
                  <a:pt x="7986" y="129919"/>
                  <a:pt x="6271" y="125755"/>
                </a:cubicBezTo>
                <a:cubicBezTo>
                  <a:pt x="-832" y="107140"/>
                  <a:pt x="-1812" y="86076"/>
                  <a:pt x="3822" y="66727"/>
                </a:cubicBezTo>
                <a:cubicBezTo>
                  <a:pt x="10190" y="44928"/>
                  <a:pt x="24887" y="25824"/>
                  <a:pt x="44237" y="13822"/>
                </a:cubicBezTo>
                <a:cubicBezTo>
                  <a:pt x="62118" y="2801"/>
                  <a:pt x="83673" y="-1608"/>
                  <a:pt x="104248" y="841"/>
                </a:cubicBezTo>
                <a:cubicBezTo>
                  <a:pt x="129232" y="4025"/>
                  <a:pt x="152501" y="17986"/>
                  <a:pt x="167442" y="38560"/>
                </a:cubicBezTo>
                <a:cubicBezTo>
                  <a:pt x="186548" y="65012"/>
                  <a:pt x="190467" y="101997"/>
                  <a:pt x="176015" y="131143"/>
                </a:cubicBezTo>
                <a:cubicBezTo>
                  <a:pt x="170872" y="142900"/>
                  <a:pt x="162544" y="152942"/>
                  <a:pt x="157400" y="164698"/>
                </a:cubicBezTo>
                <a:cubicBezTo>
                  <a:pt x="154216" y="171311"/>
                  <a:pt x="153726" y="178659"/>
                  <a:pt x="148337" y="184293"/>
                </a:cubicBezTo>
                <a:cubicBezTo>
                  <a:pt x="144908" y="188212"/>
                  <a:pt x="139764" y="190416"/>
                  <a:pt x="134620" y="190416"/>
                </a:cubicBezTo>
                <a:cubicBezTo>
                  <a:pt x="121393" y="190416"/>
                  <a:pt x="108167" y="190416"/>
                  <a:pt x="94940" y="190416"/>
                </a:cubicBezTo>
                <a:cubicBezTo>
                  <a:pt x="87102" y="190416"/>
                  <a:pt x="79509" y="185517"/>
                  <a:pt x="76814" y="178169"/>
                </a:cubicBezTo>
                <a:cubicBezTo>
                  <a:pt x="75589" y="175230"/>
                  <a:pt x="75345" y="172291"/>
                  <a:pt x="75345" y="169107"/>
                </a:cubicBezTo>
                <a:cubicBezTo>
                  <a:pt x="75345" y="160535"/>
                  <a:pt x="75345" y="151962"/>
                  <a:pt x="75345" y="143390"/>
                </a:cubicBezTo>
                <a:cubicBezTo>
                  <a:pt x="75345" y="141430"/>
                  <a:pt x="74365" y="139716"/>
                  <a:pt x="73385" y="138001"/>
                </a:cubicBezTo>
                <a:cubicBezTo>
                  <a:pt x="65302" y="125755"/>
                  <a:pt x="56239" y="113998"/>
                  <a:pt x="48156" y="101507"/>
                </a:cubicBezTo>
                <a:cubicBezTo>
                  <a:pt x="44482" y="96363"/>
                  <a:pt x="41788" y="89505"/>
                  <a:pt x="43992" y="83382"/>
                </a:cubicBezTo>
                <a:cubicBezTo>
                  <a:pt x="46197" y="76279"/>
                  <a:pt x="53300" y="72115"/>
                  <a:pt x="60403" y="72115"/>
                </a:cubicBezTo>
                <a:cubicBezTo>
                  <a:pt x="81468" y="72115"/>
                  <a:pt x="102533" y="72115"/>
                  <a:pt x="123598" y="72115"/>
                </a:cubicBezTo>
                <a:cubicBezTo>
                  <a:pt x="128252" y="72115"/>
                  <a:pt x="133151" y="73340"/>
                  <a:pt x="136580" y="76524"/>
                </a:cubicBezTo>
                <a:cubicBezTo>
                  <a:pt x="141479" y="80688"/>
                  <a:pt x="142948" y="88036"/>
                  <a:pt x="140744" y="93914"/>
                </a:cubicBezTo>
                <a:cubicBezTo>
                  <a:pt x="138784" y="99058"/>
                  <a:pt x="135600" y="103466"/>
                  <a:pt x="132416" y="107875"/>
                </a:cubicBezTo>
                <a:cubicBezTo>
                  <a:pt x="128742" y="113263"/>
                  <a:pt x="124823" y="118652"/>
                  <a:pt x="121149" y="124040"/>
                </a:cubicBezTo>
                <a:cubicBezTo>
                  <a:pt x="117964" y="129429"/>
                  <a:pt x="113555" y="134082"/>
                  <a:pt x="110616" y="139716"/>
                </a:cubicBezTo>
                <a:cubicBezTo>
                  <a:pt x="109146" y="142410"/>
                  <a:pt x="109881" y="145839"/>
                  <a:pt x="109881" y="148778"/>
                </a:cubicBezTo>
                <a:cubicBezTo>
                  <a:pt x="109881" y="153187"/>
                  <a:pt x="109881" y="157351"/>
                  <a:pt x="109881" y="161759"/>
                </a:cubicBezTo>
                <a:cubicBezTo>
                  <a:pt x="109636" y="165433"/>
                  <a:pt x="106207" y="168127"/>
                  <a:pt x="102533" y="167393"/>
                </a:cubicBezTo>
                <a:cubicBezTo>
                  <a:pt x="99594" y="166903"/>
                  <a:pt x="97144" y="164209"/>
                  <a:pt x="97144" y="161024"/>
                </a:cubicBezTo>
                <a:cubicBezTo>
                  <a:pt x="97144" y="154411"/>
                  <a:pt x="97144" y="148043"/>
                  <a:pt x="97144" y="141430"/>
                </a:cubicBezTo>
                <a:cubicBezTo>
                  <a:pt x="97144" y="137756"/>
                  <a:pt x="98859" y="134082"/>
                  <a:pt x="101063" y="130898"/>
                </a:cubicBezTo>
                <a:cubicBezTo>
                  <a:pt x="109391" y="119142"/>
                  <a:pt x="117474" y="107140"/>
                  <a:pt x="125557" y="95384"/>
                </a:cubicBezTo>
                <a:cubicBezTo>
                  <a:pt x="127027" y="93179"/>
                  <a:pt x="128987" y="90485"/>
                  <a:pt x="128987" y="87791"/>
                </a:cubicBezTo>
                <a:cubicBezTo>
                  <a:pt x="128987" y="85586"/>
                  <a:pt x="126537" y="84607"/>
                  <a:pt x="124578" y="84607"/>
                </a:cubicBezTo>
                <a:cubicBezTo>
                  <a:pt x="103513" y="84607"/>
                  <a:pt x="82448" y="84607"/>
                  <a:pt x="61383" y="84607"/>
                </a:cubicBezTo>
                <a:cubicBezTo>
                  <a:pt x="59668" y="84607"/>
                  <a:pt x="57464" y="84852"/>
                  <a:pt x="56484" y="86321"/>
                </a:cubicBezTo>
                <a:cubicBezTo>
                  <a:pt x="55504" y="87791"/>
                  <a:pt x="56239" y="89995"/>
                  <a:pt x="56974" y="91710"/>
                </a:cubicBezTo>
                <a:cubicBezTo>
                  <a:pt x="63342" y="102487"/>
                  <a:pt x="70936" y="112529"/>
                  <a:pt x="78039" y="122816"/>
                </a:cubicBezTo>
                <a:lnTo>
                  <a:pt x="78039" y="122816"/>
                </a:lnTo>
                <a:lnTo>
                  <a:pt x="78039" y="122816"/>
                </a:lnTo>
                <a:cubicBezTo>
                  <a:pt x="80488" y="127959"/>
                  <a:pt x="85387" y="131388"/>
                  <a:pt x="87347" y="137021"/>
                </a:cubicBezTo>
                <a:lnTo>
                  <a:pt x="87347" y="137266"/>
                </a:lnTo>
                <a:lnTo>
                  <a:pt x="87347" y="137511"/>
                </a:lnTo>
                <a:cubicBezTo>
                  <a:pt x="88081" y="148778"/>
                  <a:pt x="87347" y="160045"/>
                  <a:pt x="87837" y="171067"/>
                </a:cubicBezTo>
                <a:cubicBezTo>
                  <a:pt x="88081" y="174496"/>
                  <a:pt x="91266" y="177435"/>
                  <a:pt x="94695" y="177435"/>
                </a:cubicBezTo>
                <a:cubicBezTo>
                  <a:pt x="107922" y="177435"/>
                  <a:pt x="121149" y="177435"/>
                  <a:pt x="134620" y="177435"/>
                </a:cubicBezTo>
                <a:cubicBezTo>
                  <a:pt x="137070" y="177435"/>
                  <a:pt x="139274" y="175965"/>
                  <a:pt x="140254" y="173516"/>
                </a:cubicBezTo>
                <a:cubicBezTo>
                  <a:pt x="142213" y="169107"/>
                  <a:pt x="143438" y="164453"/>
                  <a:pt x="145398" y="160045"/>
                </a:cubicBezTo>
                <a:cubicBezTo>
                  <a:pt x="149562" y="150493"/>
                  <a:pt x="154950" y="141675"/>
                  <a:pt x="160584" y="133103"/>
                </a:cubicBezTo>
                <a:cubicBezTo>
                  <a:pt x="169647" y="118407"/>
                  <a:pt x="173321" y="100527"/>
                  <a:pt x="171361" y="83137"/>
                </a:cubicBezTo>
                <a:cubicBezTo>
                  <a:pt x="169157" y="63298"/>
                  <a:pt x="159359" y="44683"/>
                  <a:pt x="144418" y="31702"/>
                </a:cubicBezTo>
                <a:cubicBezTo>
                  <a:pt x="130211" y="19211"/>
                  <a:pt x="111351" y="12108"/>
                  <a:pt x="92245" y="12353"/>
                </a:cubicBezTo>
                <a:cubicBezTo>
                  <a:pt x="72160" y="12108"/>
                  <a:pt x="52320" y="20191"/>
                  <a:pt x="37624" y="33907"/>
                </a:cubicBezTo>
                <a:cubicBezTo>
                  <a:pt x="21458" y="49092"/>
                  <a:pt x="11905" y="71381"/>
                  <a:pt x="12640" y="93914"/>
                </a:cubicBezTo>
                <a:cubicBezTo>
                  <a:pt x="13130" y="106160"/>
                  <a:pt x="15579" y="118407"/>
                  <a:pt x="21702" y="128939"/>
                </a:cubicBezTo>
                <a:cubicBezTo>
                  <a:pt x="22437" y="130163"/>
                  <a:pt x="22927" y="131143"/>
                  <a:pt x="23662" y="132368"/>
                </a:cubicBezTo>
                <a:cubicBezTo>
                  <a:pt x="25377" y="135307"/>
                  <a:pt x="27091" y="138001"/>
                  <a:pt x="28806" y="140695"/>
                </a:cubicBezTo>
                <a:cubicBezTo>
                  <a:pt x="34439" y="150003"/>
                  <a:pt x="39828" y="159310"/>
                  <a:pt x="43257" y="169352"/>
                </a:cubicBezTo>
                <a:cubicBezTo>
                  <a:pt x="45707" y="176210"/>
                  <a:pt x="46197" y="183313"/>
                  <a:pt x="47666" y="190171"/>
                </a:cubicBezTo>
                <a:cubicBezTo>
                  <a:pt x="48156" y="192620"/>
                  <a:pt x="49626" y="195070"/>
                  <a:pt x="51830" y="196539"/>
                </a:cubicBezTo>
                <a:cubicBezTo>
                  <a:pt x="53790" y="197764"/>
                  <a:pt x="56729" y="197519"/>
                  <a:pt x="58933" y="197519"/>
                </a:cubicBezTo>
                <a:cubicBezTo>
                  <a:pt x="80243" y="197519"/>
                  <a:pt x="101553" y="197519"/>
                  <a:pt x="122863" y="197519"/>
                </a:cubicBezTo>
                <a:cubicBezTo>
                  <a:pt x="128742" y="197519"/>
                  <a:pt x="134375" y="200703"/>
                  <a:pt x="137070" y="205846"/>
                </a:cubicBezTo>
                <a:cubicBezTo>
                  <a:pt x="139274" y="209765"/>
                  <a:pt x="139764" y="214419"/>
                  <a:pt x="138539" y="218583"/>
                </a:cubicBezTo>
                <a:cubicBezTo>
                  <a:pt x="136580" y="225196"/>
                  <a:pt x="129966" y="230339"/>
                  <a:pt x="123108" y="230094"/>
                </a:cubicBezTo>
                <a:cubicBezTo>
                  <a:pt x="106452" y="230094"/>
                  <a:pt x="89796" y="230094"/>
                  <a:pt x="73140" y="230094"/>
                </a:cubicBezTo>
                <a:lnTo>
                  <a:pt x="73140" y="230094"/>
                </a:lnTo>
                <a:lnTo>
                  <a:pt x="73140" y="230094"/>
                </a:lnTo>
                <a:cubicBezTo>
                  <a:pt x="70691" y="229849"/>
                  <a:pt x="68241" y="232789"/>
                  <a:pt x="69466" y="235238"/>
                </a:cubicBezTo>
                <a:lnTo>
                  <a:pt x="69466" y="235238"/>
                </a:lnTo>
                <a:lnTo>
                  <a:pt x="69466" y="235238"/>
                </a:lnTo>
                <a:cubicBezTo>
                  <a:pt x="69956" y="236707"/>
                  <a:pt x="71670" y="237687"/>
                  <a:pt x="73385" y="237687"/>
                </a:cubicBezTo>
                <a:lnTo>
                  <a:pt x="73385" y="237687"/>
                </a:lnTo>
                <a:lnTo>
                  <a:pt x="73385" y="237687"/>
                </a:lnTo>
                <a:cubicBezTo>
                  <a:pt x="84897" y="237687"/>
                  <a:pt x="96165" y="237687"/>
                  <a:pt x="107677" y="237687"/>
                </a:cubicBezTo>
                <a:cubicBezTo>
                  <a:pt x="112086" y="237687"/>
                  <a:pt x="116495" y="239402"/>
                  <a:pt x="119679" y="242586"/>
                </a:cubicBezTo>
                <a:cubicBezTo>
                  <a:pt x="124088" y="246994"/>
                  <a:pt x="125802" y="253852"/>
                  <a:pt x="123598" y="259486"/>
                </a:cubicBezTo>
                <a:cubicBezTo>
                  <a:pt x="121638" y="265854"/>
                  <a:pt x="115270" y="270508"/>
                  <a:pt x="108412" y="270508"/>
                </a:cubicBezTo>
                <a:cubicBezTo>
                  <a:pt x="99104" y="270508"/>
                  <a:pt x="89796" y="270508"/>
                  <a:pt x="80243" y="2705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AFFA00C-B302-447E-89F8-5CF3F2E47B53}"/>
              </a:ext>
            </a:extLst>
          </p:cNvPr>
          <p:cNvSpPr/>
          <p:nvPr/>
        </p:nvSpPr>
        <p:spPr>
          <a:xfrm>
            <a:off x="1934610" y="2111357"/>
            <a:ext cx="327795" cy="267320"/>
          </a:xfrm>
          <a:custGeom>
            <a:avLst/>
            <a:gdLst>
              <a:gd name="connsiteX0" fmla="*/ 110924 w 270904"/>
              <a:gd name="connsiteY0" fmla="*/ 210332 h 220925"/>
              <a:gd name="connsiteX1" fmla="*/ 110924 w 270904"/>
              <a:gd name="connsiteY1" fmla="*/ 211312 h 220925"/>
              <a:gd name="connsiteX2" fmla="*/ 110924 w 270904"/>
              <a:gd name="connsiteY2" fmla="*/ 219640 h 220925"/>
              <a:gd name="connsiteX3" fmla="*/ 110924 w 270904"/>
              <a:gd name="connsiteY3" fmla="*/ 220619 h 220925"/>
              <a:gd name="connsiteX4" fmla="*/ 111904 w 270904"/>
              <a:gd name="connsiteY4" fmla="*/ 220619 h 220925"/>
              <a:gd name="connsiteX5" fmla="*/ 170690 w 270904"/>
              <a:gd name="connsiteY5" fmla="*/ 220619 h 220925"/>
              <a:gd name="connsiteX6" fmla="*/ 171670 w 270904"/>
              <a:gd name="connsiteY6" fmla="*/ 220619 h 220925"/>
              <a:gd name="connsiteX7" fmla="*/ 171670 w 270904"/>
              <a:gd name="connsiteY7" fmla="*/ 219640 h 220925"/>
              <a:gd name="connsiteX8" fmla="*/ 171670 w 270904"/>
              <a:gd name="connsiteY8" fmla="*/ 211312 h 220925"/>
              <a:gd name="connsiteX9" fmla="*/ 171670 w 270904"/>
              <a:gd name="connsiteY9" fmla="*/ 210332 h 220925"/>
              <a:gd name="connsiteX10" fmla="*/ 170690 w 270904"/>
              <a:gd name="connsiteY10" fmla="*/ 210332 h 220925"/>
              <a:gd name="connsiteX11" fmla="*/ 164321 w 270904"/>
              <a:gd name="connsiteY11" fmla="*/ 210332 h 220925"/>
              <a:gd name="connsiteX12" fmla="*/ 163342 w 270904"/>
              <a:gd name="connsiteY12" fmla="*/ 210332 h 220925"/>
              <a:gd name="connsiteX13" fmla="*/ 163342 w 270904"/>
              <a:gd name="connsiteY13" fmla="*/ 209353 h 220925"/>
              <a:gd name="connsiteX14" fmla="*/ 163342 w 270904"/>
              <a:gd name="connsiteY14" fmla="*/ 188289 h 220925"/>
              <a:gd name="connsiteX15" fmla="*/ 163342 w 270904"/>
              <a:gd name="connsiteY15" fmla="*/ 187309 h 220925"/>
              <a:gd name="connsiteX16" fmla="*/ 164321 w 270904"/>
              <a:gd name="connsiteY16" fmla="*/ 187309 h 220925"/>
              <a:gd name="connsiteX17" fmla="*/ 201063 w 270904"/>
              <a:gd name="connsiteY17" fmla="*/ 187309 h 220925"/>
              <a:gd name="connsiteX18" fmla="*/ 202042 w 270904"/>
              <a:gd name="connsiteY18" fmla="*/ 187309 h 220925"/>
              <a:gd name="connsiteX19" fmla="*/ 202042 w 270904"/>
              <a:gd name="connsiteY19" fmla="*/ 188289 h 220925"/>
              <a:gd name="connsiteX20" fmla="*/ 202042 w 270904"/>
              <a:gd name="connsiteY20" fmla="*/ 204454 h 220925"/>
              <a:gd name="connsiteX21" fmla="*/ 202287 w 270904"/>
              <a:gd name="connsiteY21" fmla="*/ 210332 h 220925"/>
              <a:gd name="connsiteX22" fmla="*/ 209391 w 270904"/>
              <a:gd name="connsiteY22" fmla="*/ 219395 h 220925"/>
              <a:gd name="connsiteX23" fmla="*/ 215514 w 270904"/>
              <a:gd name="connsiteY23" fmla="*/ 220864 h 220925"/>
              <a:gd name="connsiteX24" fmla="*/ 254705 w 270904"/>
              <a:gd name="connsiteY24" fmla="*/ 220864 h 220925"/>
              <a:gd name="connsiteX25" fmla="*/ 260338 w 270904"/>
              <a:gd name="connsiteY25" fmla="*/ 220374 h 220925"/>
              <a:gd name="connsiteX26" fmla="*/ 269646 w 270904"/>
              <a:gd name="connsiteY26" fmla="*/ 212782 h 220925"/>
              <a:gd name="connsiteX27" fmla="*/ 270871 w 270904"/>
              <a:gd name="connsiteY27" fmla="*/ 206903 h 220925"/>
              <a:gd name="connsiteX28" fmla="*/ 270871 w 270904"/>
              <a:gd name="connsiteY28" fmla="*/ 123873 h 220925"/>
              <a:gd name="connsiteX29" fmla="*/ 270381 w 270904"/>
              <a:gd name="connsiteY29" fmla="*/ 119219 h 220925"/>
              <a:gd name="connsiteX30" fmla="*/ 263278 w 270904"/>
              <a:gd name="connsiteY30" fmla="*/ 110891 h 220925"/>
              <a:gd name="connsiteX31" fmla="*/ 262788 w 270904"/>
              <a:gd name="connsiteY31" fmla="*/ 110646 h 220925"/>
              <a:gd name="connsiteX32" fmla="*/ 262788 w 270904"/>
              <a:gd name="connsiteY32" fmla="*/ 109912 h 220925"/>
              <a:gd name="connsiteX33" fmla="*/ 262788 w 270904"/>
              <a:gd name="connsiteY33" fmla="*/ 93991 h 220925"/>
              <a:gd name="connsiteX34" fmla="*/ 262788 w 270904"/>
              <a:gd name="connsiteY34" fmla="*/ 18063 h 220925"/>
              <a:gd name="connsiteX35" fmla="*/ 260093 w 270904"/>
              <a:gd name="connsiteY35" fmla="*/ 8511 h 220925"/>
              <a:gd name="connsiteX36" fmla="*/ 245152 w 270904"/>
              <a:gd name="connsiteY36" fmla="*/ 184 h 220925"/>
              <a:gd name="connsiteX37" fmla="*/ 34993 w 270904"/>
              <a:gd name="connsiteY37" fmla="*/ 184 h 220925"/>
              <a:gd name="connsiteX38" fmla="*/ 21031 w 270904"/>
              <a:gd name="connsiteY38" fmla="*/ 6797 h 220925"/>
              <a:gd name="connsiteX39" fmla="*/ 17112 w 270904"/>
              <a:gd name="connsiteY39" fmla="*/ 18063 h 220925"/>
              <a:gd name="connsiteX40" fmla="*/ 17112 w 270904"/>
              <a:gd name="connsiteY40" fmla="*/ 74887 h 220925"/>
              <a:gd name="connsiteX41" fmla="*/ 17112 w 270904"/>
              <a:gd name="connsiteY41" fmla="*/ 75867 h 220925"/>
              <a:gd name="connsiteX42" fmla="*/ 16132 w 270904"/>
              <a:gd name="connsiteY42" fmla="*/ 75867 h 220925"/>
              <a:gd name="connsiteX43" fmla="*/ 13683 w 270904"/>
              <a:gd name="connsiteY43" fmla="*/ 75867 h 220925"/>
              <a:gd name="connsiteX44" fmla="*/ 3885 w 270904"/>
              <a:gd name="connsiteY44" fmla="*/ 80275 h 220925"/>
              <a:gd name="connsiteX45" fmla="*/ 211 w 270904"/>
              <a:gd name="connsiteY45" fmla="*/ 89583 h 220925"/>
              <a:gd name="connsiteX46" fmla="*/ 211 w 270904"/>
              <a:gd name="connsiteY46" fmla="*/ 203719 h 220925"/>
              <a:gd name="connsiteX47" fmla="*/ 946 w 270904"/>
              <a:gd name="connsiteY47" fmla="*/ 211802 h 220925"/>
              <a:gd name="connsiteX48" fmla="*/ 13683 w 270904"/>
              <a:gd name="connsiteY48" fmla="*/ 220864 h 220925"/>
              <a:gd name="connsiteX49" fmla="*/ 89614 w 270904"/>
              <a:gd name="connsiteY49" fmla="*/ 220864 h 220925"/>
              <a:gd name="connsiteX50" fmla="*/ 102106 w 270904"/>
              <a:gd name="connsiteY50" fmla="*/ 212047 h 220925"/>
              <a:gd name="connsiteX51" fmla="*/ 102841 w 270904"/>
              <a:gd name="connsiteY51" fmla="*/ 207148 h 220925"/>
              <a:gd name="connsiteX52" fmla="*/ 102841 w 270904"/>
              <a:gd name="connsiteY52" fmla="*/ 188289 h 220925"/>
              <a:gd name="connsiteX53" fmla="*/ 102841 w 270904"/>
              <a:gd name="connsiteY53" fmla="*/ 187309 h 220925"/>
              <a:gd name="connsiteX54" fmla="*/ 103821 w 270904"/>
              <a:gd name="connsiteY54" fmla="*/ 187309 h 220925"/>
              <a:gd name="connsiteX55" fmla="*/ 117538 w 270904"/>
              <a:gd name="connsiteY55" fmla="*/ 187309 h 220925"/>
              <a:gd name="connsiteX56" fmla="*/ 118517 w 270904"/>
              <a:gd name="connsiteY56" fmla="*/ 187309 h 220925"/>
              <a:gd name="connsiteX57" fmla="*/ 118517 w 270904"/>
              <a:gd name="connsiteY57" fmla="*/ 188289 h 220925"/>
              <a:gd name="connsiteX58" fmla="*/ 118517 w 270904"/>
              <a:gd name="connsiteY58" fmla="*/ 209353 h 220925"/>
              <a:gd name="connsiteX59" fmla="*/ 118517 w 270904"/>
              <a:gd name="connsiteY59" fmla="*/ 210332 h 220925"/>
              <a:gd name="connsiteX60" fmla="*/ 117538 w 270904"/>
              <a:gd name="connsiteY60" fmla="*/ 210332 h 220925"/>
              <a:gd name="connsiteX61" fmla="*/ 111169 w 270904"/>
              <a:gd name="connsiteY61" fmla="*/ 210332 h 220925"/>
              <a:gd name="connsiteX62" fmla="*/ 110189 w 270904"/>
              <a:gd name="connsiteY62" fmla="*/ 210332 h 220925"/>
              <a:gd name="connsiteX63" fmla="*/ 89614 w 270904"/>
              <a:gd name="connsiteY63" fmla="*/ 75867 h 220925"/>
              <a:gd name="connsiteX64" fmla="*/ 28869 w 270904"/>
              <a:gd name="connsiteY64" fmla="*/ 75867 h 220925"/>
              <a:gd name="connsiteX65" fmla="*/ 27889 w 270904"/>
              <a:gd name="connsiteY65" fmla="*/ 75867 h 220925"/>
              <a:gd name="connsiteX66" fmla="*/ 27889 w 270904"/>
              <a:gd name="connsiteY66" fmla="*/ 74887 h 220925"/>
              <a:gd name="connsiteX67" fmla="*/ 27889 w 270904"/>
              <a:gd name="connsiteY67" fmla="*/ 18308 h 220925"/>
              <a:gd name="connsiteX68" fmla="*/ 27889 w 270904"/>
              <a:gd name="connsiteY68" fmla="*/ 18308 h 220925"/>
              <a:gd name="connsiteX69" fmla="*/ 29849 w 270904"/>
              <a:gd name="connsiteY69" fmla="*/ 13165 h 220925"/>
              <a:gd name="connsiteX70" fmla="*/ 35482 w 270904"/>
              <a:gd name="connsiteY70" fmla="*/ 10716 h 220925"/>
              <a:gd name="connsiteX71" fmla="*/ 245397 w 270904"/>
              <a:gd name="connsiteY71" fmla="*/ 10716 h 220925"/>
              <a:gd name="connsiteX72" fmla="*/ 245397 w 270904"/>
              <a:gd name="connsiteY72" fmla="*/ 10716 h 220925"/>
              <a:gd name="connsiteX73" fmla="*/ 252745 w 270904"/>
              <a:gd name="connsiteY73" fmla="*/ 15859 h 220925"/>
              <a:gd name="connsiteX74" fmla="*/ 252745 w 270904"/>
              <a:gd name="connsiteY74" fmla="*/ 15859 h 220925"/>
              <a:gd name="connsiteX75" fmla="*/ 252990 w 270904"/>
              <a:gd name="connsiteY75" fmla="*/ 18798 h 220925"/>
              <a:gd name="connsiteX76" fmla="*/ 252990 w 270904"/>
              <a:gd name="connsiteY76" fmla="*/ 108197 h 220925"/>
              <a:gd name="connsiteX77" fmla="*/ 252990 w 270904"/>
              <a:gd name="connsiteY77" fmla="*/ 109177 h 220925"/>
              <a:gd name="connsiteX78" fmla="*/ 252010 w 270904"/>
              <a:gd name="connsiteY78" fmla="*/ 109177 h 220925"/>
              <a:gd name="connsiteX79" fmla="*/ 216249 w 270904"/>
              <a:gd name="connsiteY79" fmla="*/ 109177 h 220925"/>
              <a:gd name="connsiteX80" fmla="*/ 206206 w 270904"/>
              <a:gd name="connsiteY80" fmla="*/ 113586 h 220925"/>
              <a:gd name="connsiteX81" fmla="*/ 202777 w 270904"/>
              <a:gd name="connsiteY81" fmla="*/ 122648 h 220925"/>
              <a:gd name="connsiteX82" fmla="*/ 202777 w 270904"/>
              <a:gd name="connsiteY82" fmla="*/ 141752 h 220925"/>
              <a:gd name="connsiteX83" fmla="*/ 202777 w 270904"/>
              <a:gd name="connsiteY83" fmla="*/ 142732 h 220925"/>
              <a:gd name="connsiteX84" fmla="*/ 201797 w 270904"/>
              <a:gd name="connsiteY84" fmla="*/ 142732 h 220925"/>
              <a:gd name="connsiteX85" fmla="*/ 105046 w 270904"/>
              <a:gd name="connsiteY85" fmla="*/ 142732 h 220925"/>
              <a:gd name="connsiteX86" fmla="*/ 104066 w 270904"/>
              <a:gd name="connsiteY86" fmla="*/ 142732 h 220925"/>
              <a:gd name="connsiteX87" fmla="*/ 104066 w 270904"/>
              <a:gd name="connsiteY87" fmla="*/ 141752 h 220925"/>
              <a:gd name="connsiteX88" fmla="*/ 104066 w 270904"/>
              <a:gd name="connsiteY88" fmla="*/ 89338 h 220925"/>
              <a:gd name="connsiteX89" fmla="*/ 100147 w 270904"/>
              <a:gd name="connsiteY89" fmla="*/ 79785 h 220925"/>
              <a:gd name="connsiteX90" fmla="*/ 90104 w 270904"/>
              <a:gd name="connsiteY90" fmla="*/ 75622 h 220925"/>
              <a:gd name="connsiteX91" fmla="*/ 10988 w 270904"/>
              <a:gd name="connsiteY91" fmla="*/ 207148 h 220925"/>
              <a:gd name="connsiteX92" fmla="*/ 10988 w 270904"/>
              <a:gd name="connsiteY92" fmla="*/ 207148 h 220925"/>
              <a:gd name="connsiteX93" fmla="*/ 10988 w 270904"/>
              <a:gd name="connsiteY93" fmla="*/ 89583 h 220925"/>
              <a:gd name="connsiteX94" fmla="*/ 10988 w 270904"/>
              <a:gd name="connsiteY94" fmla="*/ 89583 h 220925"/>
              <a:gd name="connsiteX95" fmla="*/ 13683 w 270904"/>
              <a:gd name="connsiteY95" fmla="*/ 86399 h 220925"/>
              <a:gd name="connsiteX96" fmla="*/ 13683 w 270904"/>
              <a:gd name="connsiteY96" fmla="*/ 86399 h 220925"/>
              <a:gd name="connsiteX97" fmla="*/ 13683 w 270904"/>
              <a:gd name="connsiteY97" fmla="*/ 86399 h 220925"/>
              <a:gd name="connsiteX98" fmla="*/ 89614 w 270904"/>
              <a:gd name="connsiteY98" fmla="*/ 86399 h 220925"/>
              <a:gd name="connsiteX99" fmla="*/ 89614 w 270904"/>
              <a:gd name="connsiteY99" fmla="*/ 86399 h 220925"/>
              <a:gd name="connsiteX100" fmla="*/ 92799 w 270904"/>
              <a:gd name="connsiteY100" fmla="*/ 89583 h 220925"/>
              <a:gd name="connsiteX101" fmla="*/ 92799 w 270904"/>
              <a:gd name="connsiteY101" fmla="*/ 89583 h 220925"/>
              <a:gd name="connsiteX102" fmla="*/ 92799 w 270904"/>
              <a:gd name="connsiteY102" fmla="*/ 207148 h 220925"/>
              <a:gd name="connsiteX103" fmla="*/ 92799 w 270904"/>
              <a:gd name="connsiteY103" fmla="*/ 207148 h 220925"/>
              <a:gd name="connsiteX104" fmla="*/ 92799 w 270904"/>
              <a:gd name="connsiteY104" fmla="*/ 207148 h 220925"/>
              <a:gd name="connsiteX105" fmla="*/ 89614 w 270904"/>
              <a:gd name="connsiteY105" fmla="*/ 210332 h 220925"/>
              <a:gd name="connsiteX106" fmla="*/ 89614 w 270904"/>
              <a:gd name="connsiteY106" fmla="*/ 210332 h 220925"/>
              <a:gd name="connsiteX107" fmla="*/ 13928 w 270904"/>
              <a:gd name="connsiteY107" fmla="*/ 210332 h 220925"/>
              <a:gd name="connsiteX108" fmla="*/ 10743 w 270904"/>
              <a:gd name="connsiteY108" fmla="*/ 207148 h 220925"/>
              <a:gd name="connsiteX109" fmla="*/ 10743 w 270904"/>
              <a:gd name="connsiteY109" fmla="*/ 207148 h 220925"/>
              <a:gd name="connsiteX110" fmla="*/ 214779 w 270904"/>
              <a:gd name="connsiteY110" fmla="*/ 120199 h 220925"/>
              <a:gd name="connsiteX111" fmla="*/ 214779 w 270904"/>
              <a:gd name="connsiteY111" fmla="*/ 120199 h 220925"/>
              <a:gd name="connsiteX112" fmla="*/ 216739 w 270904"/>
              <a:gd name="connsiteY112" fmla="*/ 119954 h 220925"/>
              <a:gd name="connsiteX113" fmla="*/ 257644 w 270904"/>
              <a:gd name="connsiteY113" fmla="*/ 119954 h 220925"/>
              <a:gd name="connsiteX114" fmla="*/ 257644 w 270904"/>
              <a:gd name="connsiteY114" fmla="*/ 119954 h 220925"/>
              <a:gd name="connsiteX115" fmla="*/ 260828 w 270904"/>
              <a:gd name="connsiteY115" fmla="*/ 122403 h 220925"/>
              <a:gd name="connsiteX116" fmla="*/ 260828 w 270904"/>
              <a:gd name="connsiteY116" fmla="*/ 124852 h 220925"/>
              <a:gd name="connsiteX117" fmla="*/ 260828 w 270904"/>
              <a:gd name="connsiteY117" fmla="*/ 207148 h 220925"/>
              <a:gd name="connsiteX118" fmla="*/ 260828 w 270904"/>
              <a:gd name="connsiteY118" fmla="*/ 207148 h 220925"/>
              <a:gd name="connsiteX119" fmla="*/ 258869 w 270904"/>
              <a:gd name="connsiteY119" fmla="*/ 210087 h 220925"/>
              <a:gd name="connsiteX120" fmla="*/ 258869 w 270904"/>
              <a:gd name="connsiteY120" fmla="*/ 210087 h 220925"/>
              <a:gd name="connsiteX121" fmla="*/ 256419 w 270904"/>
              <a:gd name="connsiteY121" fmla="*/ 210332 h 220925"/>
              <a:gd name="connsiteX122" fmla="*/ 216984 w 270904"/>
              <a:gd name="connsiteY122" fmla="*/ 210332 h 220925"/>
              <a:gd name="connsiteX123" fmla="*/ 214044 w 270904"/>
              <a:gd name="connsiteY123" fmla="*/ 210087 h 220925"/>
              <a:gd name="connsiteX124" fmla="*/ 214044 w 270904"/>
              <a:gd name="connsiteY124" fmla="*/ 210087 h 220925"/>
              <a:gd name="connsiteX125" fmla="*/ 212085 w 270904"/>
              <a:gd name="connsiteY125" fmla="*/ 207148 h 220925"/>
              <a:gd name="connsiteX126" fmla="*/ 212085 w 270904"/>
              <a:gd name="connsiteY126" fmla="*/ 207148 h 220925"/>
              <a:gd name="connsiteX127" fmla="*/ 212085 w 270904"/>
              <a:gd name="connsiteY127" fmla="*/ 123383 h 220925"/>
              <a:gd name="connsiteX128" fmla="*/ 212085 w 270904"/>
              <a:gd name="connsiteY128" fmla="*/ 123383 h 220925"/>
              <a:gd name="connsiteX129" fmla="*/ 214289 w 270904"/>
              <a:gd name="connsiteY129" fmla="*/ 120199 h 220925"/>
              <a:gd name="connsiteX130" fmla="*/ 201063 w 270904"/>
              <a:gd name="connsiteY130" fmla="*/ 176777 h 220925"/>
              <a:gd name="connsiteX131" fmla="*/ 104311 w 270904"/>
              <a:gd name="connsiteY131" fmla="*/ 176777 h 220925"/>
              <a:gd name="connsiteX132" fmla="*/ 103331 w 270904"/>
              <a:gd name="connsiteY132" fmla="*/ 176777 h 220925"/>
              <a:gd name="connsiteX133" fmla="*/ 103331 w 270904"/>
              <a:gd name="connsiteY133" fmla="*/ 175797 h 220925"/>
              <a:gd name="connsiteX134" fmla="*/ 103331 w 270904"/>
              <a:gd name="connsiteY134" fmla="*/ 154734 h 220925"/>
              <a:gd name="connsiteX135" fmla="*/ 103331 w 270904"/>
              <a:gd name="connsiteY135" fmla="*/ 153754 h 220925"/>
              <a:gd name="connsiteX136" fmla="*/ 104311 w 270904"/>
              <a:gd name="connsiteY136" fmla="*/ 153754 h 220925"/>
              <a:gd name="connsiteX137" fmla="*/ 201063 w 270904"/>
              <a:gd name="connsiteY137" fmla="*/ 153754 h 220925"/>
              <a:gd name="connsiteX138" fmla="*/ 202042 w 270904"/>
              <a:gd name="connsiteY138" fmla="*/ 153754 h 220925"/>
              <a:gd name="connsiteX139" fmla="*/ 202042 w 270904"/>
              <a:gd name="connsiteY139" fmla="*/ 154734 h 220925"/>
              <a:gd name="connsiteX140" fmla="*/ 202042 w 270904"/>
              <a:gd name="connsiteY140" fmla="*/ 175797 h 220925"/>
              <a:gd name="connsiteX141" fmla="*/ 202042 w 270904"/>
              <a:gd name="connsiteY141" fmla="*/ 176777 h 220925"/>
              <a:gd name="connsiteX142" fmla="*/ 201063 w 270904"/>
              <a:gd name="connsiteY142" fmla="*/ 176777 h 220925"/>
              <a:gd name="connsiteX143" fmla="*/ 152809 w 270904"/>
              <a:gd name="connsiteY143" fmla="*/ 188289 h 220925"/>
              <a:gd name="connsiteX144" fmla="*/ 152809 w 270904"/>
              <a:gd name="connsiteY144" fmla="*/ 209353 h 220925"/>
              <a:gd name="connsiteX145" fmla="*/ 152809 w 270904"/>
              <a:gd name="connsiteY145" fmla="*/ 210332 h 220925"/>
              <a:gd name="connsiteX146" fmla="*/ 151829 w 270904"/>
              <a:gd name="connsiteY146" fmla="*/ 210332 h 220925"/>
              <a:gd name="connsiteX147" fmla="*/ 130765 w 270904"/>
              <a:gd name="connsiteY147" fmla="*/ 210332 h 220925"/>
              <a:gd name="connsiteX148" fmla="*/ 129785 w 270904"/>
              <a:gd name="connsiteY148" fmla="*/ 210332 h 220925"/>
              <a:gd name="connsiteX149" fmla="*/ 129785 w 270904"/>
              <a:gd name="connsiteY149" fmla="*/ 209353 h 220925"/>
              <a:gd name="connsiteX150" fmla="*/ 129785 w 270904"/>
              <a:gd name="connsiteY150" fmla="*/ 188289 h 220925"/>
              <a:gd name="connsiteX151" fmla="*/ 129785 w 270904"/>
              <a:gd name="connsiteY151" fmla="*/ 187309 h 220925"/>
              <a:gd name="connsiteX152" fmla="*/ 130765 w 270904"/>
              <a:gd name="connsiteY152" fmla="*/ 187309 h 220925"/>
              <a:gd name="connsiteX153" fmla="*/ 151829 w 270904"/>
              <a:gd name="connsiteY153" fmla="*/ 187309 h 220925"/>
              <a:gd name="connsiteX154" fmla="*/ 152809 w 270904"/>
              <a:gd name="connsiteY154" fmla="*/ 187309 h 220925"/>
              <a:gd name="connsiteX155" fmla="*/ 152809 w 270904"/>
              <a:gd name="connsiteY155" fmla="*/ 188289 h 220925"/>
              <a:gd name="connsiteX156" fmla="*/ 61201 w 270904"/>
              <a:gd name="connsiteY156" fmla="*/ 203964 h 220925"/>
              <a:gd name="connsiteX157" fmla="*/ 61201 w 270904"/>
              <a:gd name="connsiteY157" fmla="*/ 202985 h 220925"/>
              <a:gd name="connsiteX158" fmla="*/ 61201 w 270904"/>
              <a:gd name="connsiteY158" fmla="*/ 194657 h 220925"/>
              <a:gd name="connsiteX159" fmla="*/ 61201 w 270904"/>
              <a:gd name="connsiteY159" fmla="*/ 193677 h 220925"/>
              <a:gd name="connsiteX160" fmla="*/ 60221 w 270904"/>
              <a:gd name="connsiteY160" fmla="*/ 193677 h 220925"/>
              <a:gd name="connsiteX161" fmla="*/ 43321 w 270904"/>
              <a:gd name="connsiteY161" fmla="*/ 193677 h 220925"/>
              <a:gd name="connsiteX162" fmla="*/ 42341 w 270904"/>
              <a:gd name="connsiteY162" fmla="*/ 193677 h 220925"/>
              <a:gd name="connsiteX163" fmla="*/ 42341 w 270904"/>
              <a:gd name="connsiteY163" fmla="*/ 194657 h 220925"/>
              <a:gd name="connsiteX164" fmla="*/ 42341 w 270904"/>
              <a:gd name="connsiteY164" fmla="*/ 202985 h 220925"/>
              <a:gd name="connsiteX165" fmla="*/ 42341 w 270904"/>
              <a:gd name="connsiteY165" fmla="*/ 203964 h 220925"/>
              <a:gd name="connsiteX166" fmla="*/ 43321 w 270904"/>
              <a:gd name="connsiteY166" fmla="*/ 203964 h 220925"/>
              <a:gd name="connsiteX167" fmla="*/ 60221 w 270904"/>
              <a:gd name="connsiteY167" fmla="*/ 203964 h 220925"/>
              <a:gd name="connsiteX168" fmla="*/ 61201 w 270904"/>
              <a:gd name="connsiteY168" fmla="*/ 203964 h 220925"/>
              <a:gd name="connsiteX169" fmla="*/ 241968 w 270904"/>
              <a:gd name="connsiteY169" fmla="*/ 203964 h 220925"/>
              <a:gd name="connsiteX170" fmla="*/ 241968 w 270904"/>
              <a:gd name="connsiteY170" fmla="*/ 202985 h 220925"/>
              <a:gd name="connsiteX171" fmla="*/ 241968 w 270904"/>
              <a:gd name="connsiteY171" fmla="*/ 194657 h 220925"/>
              <a:gd name="connsiteX172" fmla="*/ 241968 w 270904"/>
              <a:gd name="connsiteY172" fmla="*/ 193677 h 220925"/>
              <a:gd name="connsiteX173" fmla="*/ 240988 w 270904"/>
              <a:gd name="connsiteY173" fmla="*/ 193677 h 220925"/>
              <a:gd name="connsiteX174" fmla="*/ 232660 w 270904"/>
              <a:gd name="connsiteY174" fmla="*/ 193677 h 220925"/>
              <a:gd name="connsiteX175" fmla="*/ 231680 w 270904"/>
              <a:gd name="connsiteY175" fmla="*/ 193677 h 220925"/>
              <a:gd name="connsiteX176" fmla="*/ 231680 w 270904"/>
              <a:gd name="connsiteY176" fmla="*/ 194657 h 220925"/>
              <a:gd name="connsiteX177" fmla="*/ 231680 w 270904"/>
              <a:gd name="connsiteY177" fmla="*/ 202985 h 220925"/>
              <a:gd name="connsiteX178" fmla="*/ 231680 w 270904"/>
              <a:gd name="connsiteY178" fmla="*/ 203964 h 220925"/>
              <a:gd name="connsiteX179" fmla="*/ 232660 w 270904"/>
              <a:gd name="connsiteY179" fmla="*/ 203964 h 220925"/>
              <a:gd name="connsiteX180" fmla="*/ 240988 w 270904"/>
              <a:gd name="connsiteY180" fmla="*/ 203964 h 220925"/>
              <a:gd name="connsiteX181" fmla="*/ 241968 w 270904"/>
              <a:gd name="connsiteY181" fmla="*/ 203964 h 220925"/>
              <a:gd name="connsiteX182" fmla="*/ 135908 w 270904"/>
              <a:gd name="connsiteY182" fmla="*/ 159877 h 220925"/>
              <a:gd name="connsiteX183" fmla="*/ 135908 w 270904"/>
              <a:gd name="connsiteY183" fmla="*/ 160857 h 220925"/>
              <a:gd name="connsiteX184" fmla="*/ 135908 w 270904"/>
              <a:gd name="connsiteY184" fmla="*/ 169184 h 220925"/>
              <a:gd name="connsiteX185" fmla="*/ 135908 w 270904"/>
              <a:gd name="connsiteY185" fmla="*/ 170164 h 220925"/>
              <a:gd name="connsiteX186" fmla="*/ 136888 w 270904"/>
              <a:gd name="connsiteY186" fmla="*/ 170164 h 220925"/>
              <a:gd name="connsiteX187" fmla="*/ 145216 w 270904"/>
              <a:gd name="connsiteY187" fmla="*/ 170164 h 220925"/>
              <a:gd name="connsiteX188" fmla="*/ 146196 w 270904"/>
              <a:gd name="connsiteY188" fmla="*/ 170164 h 220925"/>
              <a:gd name="connsiteX189" fmla="*/ 146196 w 270904"/>
              <a:gd name="connsiteY189" fmla="*/ 169184 h 220925"/>
              <a:gd name="connsiteX190" fmla="*/ 146196 w 270904"/>
              <a:gd name="connsiteY190" fmla="*/ 160857 h 220925"/>
              <a:gd name="connsiteX191" fmla="*/ 146196 w 270904"/>
              <a:gd name="connsiteY191" fmla="*/ 159877 h 220925"/>
              <a:gd name="connsiteX192" fmla="*/ 145216 w 270904"/>
              <a:gd name="connsiteY192" fmla="*/ 159877 h 220925"/>
              <a:gd name="connsiteX193" fmla="*/ 136888 w 270904"/>
              <a:gd name="connsiteY193" fmla="*/ 159877 h 220925"/>
              <a:gd name="connsiteX194" fmla="*/ 135908 w 270904"/>
              <a:gd name="connsiteY194" fmla="*/ 159877 h 22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270904" h="220925">
                <a:moveTo>
                  <a:pt x="110924" y="210332"/>
                </a:moveTo>
                <a:lnTo>
                  <a:pt x="110924" y="211312"/>
                </a:lnTo>
                <a:cubicBezTo>
                  <a:pt x="110924" y="214006"/>
                  <a:pt x="110924" y="216945"/>
                  <a:pt x="110924" y="219640"/>
                </a:cubicBezTo>
                <a:lnTo>
                  <a:pt x="110924" y="220619"/>
                </a:lnTo>
                <a:lnTo>
                  <a:pt x="111904" y="220619"/>
                </a:lnTo>
                <a:cubicBezTo>
                  <a:pt x="131499" y="220619"/>
                  <a:pt x="151095" y="220619"/>
                  <a:pt x="170690" y="220619"/>
                </a:cubicBezTo>
                <a:lnTo>
                  <a:pt x="171670" y="220619"/>
                </a:lnTo>
                <a:lnTo>
                  <a:pt x="171670" y="219640"/>
                </a:lnTo>
                <a:cubicBezTo>
                  <a:pt x="171670" y="216945"/>
                  <a:pt x="171670" y="214006"/>
                  <a:pt x="171670" y="211312"/>
                </a:cubicBezTo>
                <a:lnTo>
                  <a:pt x="171670" y="210332"/>
                </a:lnTo>
                <a:lnTo>
                  <a:pt x="170690" y="210332"/>
                </a:lnTo>
                <a:cubicBezTo>
                  <a:pt x="168485" y="210332"/>
                  <a:pt x="166526" y="210332"/>
                  <a:pt x="164321" y="210332"/>
                </a:cubicBezTo>
                <a:lnTo>
                  <a:pt x="163342" y="210332"/>
                </a:lnTo>
                <a:lnTo>
                  <a:pt x="163342" y="209353"/>
                </a:lnTo>
                <a:cubicBezTo>
                  <a:pt x="163342" y="202250"/>
                  <a:pt x="163342" y="195392"/>
                  <a:pt x="163342" y="188289"/>
                </a:cubicBezTo>
                <a:lnTo>
                  <a:pt x="163342" y="187309"/>
                </a:lnTo>
                <a:lnTo>
                  <a:pt x="164321" y="187309"/>
                </a:lnTo>
                <a:cubicBezTo>
                  <a:pt x="176568" y="187309"/>
                  <a:pt x="188816" y="187309"/>
                  <a:pt x="201063" y="187309"/>
                </a:cubicBezTo>
                <a:lnTo>
                  <a:pt x="202042" y="187309"/>
                </a:lnTo>
                <a:lnTo>
                  <a:pt x="202042" y="188289"/>
                </a:lnTo>
                <a:cubicBezTo>
                  <a:pt x="202042" y="193677"/>
                  <a:pt x="202042" y="199066"/>
                  <a:pt x="202042" y="204454"/>
                </a:cubicBezTo>
                <a:cubicBezTo>
                  <a:pt x="202042" y="206414"/>
                  <a:pt x="202042" y="208373"/>
                  <a:pt x="202287" y="210332"/>
                </a:cubicBezTo>
                <a:cubicBezTo>
                  <a:pt x="203267" y="214251"/>
                  <a:pt x="205961" y="217680"/>
                  <a:pt x="209391" y="219395"/>
                </a:cubicBezTo>
                <a:cubicBezTo>
                  <a:pt x="211350" y="220374"/>
                  <a:pt x="213555" y="220864"/>
                  <a:pt x="215514" y="220864"/>
                </a:cubicBezTo>
                <a:cubicBezTo>
                  <a:pt x="228496" y="220864"/>
                  <a:pt x="241723" y="220864"/>
                  <a:pt x="254705" y="220864"/>
                </a:cubicBezTo>
                <a:cubicBezTo>
                  <a:pt x="256664" y="220864"/>
                  <a:pt x="258624" y="220864"/>
                  <a:pt x="260338" y="220374"/>
                </a:cubicBezTo>
                <a:cubicBezTo>
                  <a:pt x="264502" y="219395"/>
                  <a:pt x="267931" y="216456"/>
                  <a:pt x="269646" y="212782"/>
                </a:cubicBezTo>
                <a:cubicBezTo>
                  <a:pt x="270381" y="210822"/>
                  <a:pt x="270871" y="208863"/>
                  <a:pt x="270871" y="206903"/>
                </a:cubicBezTo>
                <a:cubicBezTo>
                  <a:pt x="270871" y="179226"/>
                  <a:pt x="270871" y="151550"/>
                  <a:pt x="270871" y="123873"/>
                </a:cubicBezTo>
                <a:cubicBezTo>
                  <a:pt x="270871" y="122403"/>
                  <a:pt x="270626" y="120689"/>
                  <a:pt x="270381" y="119219"/>
                </a:cubicBezTo>
                <a:cubicBezTo>
                  <a:pt x="269401" y="115545"/>
                  <a:pt x="266707" y="112606"/>
                  <a:pt x="263278" y="110891"/>
                </a:cubicBezTo>
                <a:lnTo>
                  <a:pt x="262788" y="110646"/>
                </a:lnTo>
                <a:lnTo>
                  <a:pt x="262788" y="109912"/>
                </a:lnTo>
                <a:cubicBezTo>
                  <a:pt x="262788" y="104523"/>
                  <a:pt x="262788" y="99380"/>
                  <a:pt x="262788" y="93991"/>
                </a:cubicBezTo>
                <a:cubicBezTo>
                  <a:pt x="262788" y="68764"/>
                  <a:pt x="262788" y="43291"/>
                  <a:pt x="262788" y="18063"/>
                </a:cubicBezTo>
                <a:cubicBezTo>
                  <a:pt x="262788" y="14634"/>
                  <a:pt x="261808" y="11450"/>
                  <a:pt x="260093" y="8511"/>
                </a:cubicBezTo>
                <a:cubicBezTo>
                  <a:pt x="256909" y="3368"/>
                  <a:pt x="251031" y="184"/>
                  <a:pt x="245152" y="184"/>
                </a:cubicBezTo>
                <a:cubicBezTo>
                  <a:pt x="175099" y="184"/>
                  <a:pt x="105046" y="184"/>
                  <a:pt x="34993" y="184"/>
                </a:cubicBezTo>
                <a:cubicBezTo>
                  <a:pt x="29604" y="184"/>
                  <a:pt x="24460" y="2633"/>
                  <a:pt x="21031" y="6797"/>
                </a:cubicBezTo>
                <a:cubicBezTo>
                  <a:pt x="18582" y="9981"/>
                  <a:pt x="17112" y="13900"/>
                  <a:pt x="17112" y="18063"/>
                </a:cubicBezTo>
                <a:cubicBezTo>
                  <a:pt x="17112" y="36923"/>
                  <a:pt x="17112" y="55782"/>
                  <a:pt x="17112" y="74887"/>
                </a:cubicBezTo>
                <a:lnTo>
                  <a:pt x="17112" y="75867"/>
                </a:lnTo>
                <a:lnTo>
                  <a:pt x="16132" y="75867"/>
                </a:lnTo>
                <a:cubicBezTo>
                  <a:pt x="15397" y="75867"/>
                  <a:pt x="14418" y="75867"/>
                  <a:pt x="13683" y="75867"/>
                </a:cubicBezTo>
                <a:cubicBezTo>
                  <a:pt x="10009" y="75867"/>
                  <a:pt x="6334" y="77581"/>
                  <a:pt x="3885" y="80275"/>
                </a:cubicBezTo>
                <a:cubicBezTo>
                  <a:pt x="1681" y="82725"/>
                  <a:pt x="211" y="86154"/>
                  <a:pt x="211" y="89583"/>
                </a:cubicBezTo>
                <a:cubicBezTo>
                  <a:pt x="211" y="127547"/>
                  <a:pt x="211" y="165755"/>
                  <a:pt x="211" y="203719"/>
                </a:cubicBezTo>
                <a:cubicBezTo>
                  <a:pt x="211" y="206414"/>
                  <a:pt x="-34" y="209108"/>
                  <a:pt x="946" y="211802"/>
                </a:cubicBezTo>
                <a:cubicBezTo>
                  <a:pt x="2660" y="217190"/>
                  <a:pt x="8049" y="220864"/>
                  <a:pt x="13683" y="220864"/>
                </a:cubicBezTo>
                <a:cubicBezTo>
                  <a:pt x="38912" y="220864"/>
                  <a:pt x="64385" y="220864"/>
                  <a:pt x="89614" y="220864"/>
                </a:cubicBezTo>
                <a:cubicBezTo>
                  <a:pt x="95248" y="220864"/>
                  <a:pt x="100392" y="217190"/>
                  <a:pt x="102106" y="212047"/>
                </a:cubicBezTo>
                <a:cubicBezTo>
                  <a:pt x="102596" y="210577"/>
                  <a:pt x="102841" y="208863"/>
                  <a:pt x="102841" y="207148"/>
                </a:cubicBezTo>
                <a:cubicBezTo>
                  <a:pt x="102841" y="200780"/>
                  <a:pt x="102841" y="194657"/>
                  <a:pt x="102841" y="188289"/>
                </a:cubicBezTo>
                <a:lnTo>
                  <a:pt x="102841" y="187309"/>
                </a:lnTo>
                <a:lnTo>
                  <a:pt x="103821" y="187309"/>
                </a:lnTo>
                <a:cubicBezTo>
                  <a:pt x="108475" y="187309"/>
                  <a:pt x="112884" y="187309"/>
                  <a:pt x="117538" y="187309"/>
                </a:cubicBezTo>
                <a:lnTo>
                  <a:pt x="118517" y="187309"/>
                </a:lnTo>
                <a:lnTo>
                  <a:pt x="118517" y="188289"/>
                </a:lnTo>
                <a:cubicBezTo>
                  <a:pt x="118517" y="195392"/>
                  <a:pt x="118517" y="202250"/>
                  <a:pt x="118517" y="209353"/>
                </a:cubicBezTo>
                <a:lnTo>
                  <a:pt x="118517" y="210332"/>
                </a:lnTo>
                <a:lnTo>
                  <a:pt x="117538" y="210332"/>
                </a:lnTo>
                <a:cubicBezTo>
                  <a:pt x="115333" y="210332"/>
                  <a:pt x="113374" y="210332"/>
                  <a:pt x="111169" y="210332"/>
                </a:cubicBezTo>
                <a:lnTo>
                  <a:pt x="110189" y="210332"/>
                </a:lnTo>
                <a:close/>
                <a:moveTo>
                  <a:pt x="89614" y="75867"/>
                </a:moveTo>
                <a:cubicBezTo>
                  <a:pt x="69284" y="75867"/>
                  <a:pt x="49199" y="75867"/>
                  <a:pt x="28869" y="75867"/>
                </a:cubicBezTo>
                <a:lnTo>
                  <a:pt x="27889" y="75867"/>
                </a:lnTo>
                <a:lnTo>
                  <a:pt x="27889" y="74887"/>
                </a:lnTo>
                <a:cubicBezTo>
                  <a:pt x="27889" y="56027"/>
                  <a:pt x="27889" y="37168"/>
                  <a:pt x="27889" y="18308"/>
                </a:cubicBezTo>
                <a:lnTo>
                  <a:pt x="27889" y="18308"/>
                </a:lnTo>
                <a:cubicBezTo>
                  <a:pt x="27889" y="16349"/>
                  <a:pt x="28624" y="14634"/>
                  <a:pt x="29849" y="13165"/>
                </a:cubicBezTo>
                <a:cubicBezTo>
                  <a:pt x="31318" y="11695"/>
                  <a:pt x="33278" y="10716"/>
                  <a:pt x="35482" y="10716"/>
                </a:cubicBezTo>
                <a:cubicBezTo>
                  <a:pt x="105536" y="10716"/>
                  <a:pt x="175344" y="10716"/>
                  <a:pt x="245397" y="10716"/>
                </a:cubicBezTo>
                <a:lnTo>
                  <a:pt x="245397" y="10716"/>
                </a:lnTo>
                <a:cubicBezTo>
                  <a:pt x="248581" y="10471"/>
                  <a:pt x="251765" y="12920"/>
                  <a:pt x="252745" y="15859"/>
                </a:cubicBezTo>
                <a:lnTo>
                  <a:pt x="252745" y="15859"/>
                </a:lnTo>
                <a:cubicBezTo>
                  <a:pt x="252990" y="16839"/>
                  <a:pt x="252990" y="17819"/>
                  <a:pt x="252990" y="18798"/>
                </a:cubicBezTo>
                <a:cubicBezTo>
                  <a:pt x="252990" y="48680"/>
                  <a:pt x="252990" y="78561"/>
                  <a:pt x="252990" y="108197"/>
                </a:cubicBezTo>
                <a:lnTo>
                  <a:pt x="252990" y="109177"/>
                </a:lnTo>
                <a:lnTo>
                  <a:pt x="252010" y="109177"/>
                </a:lnTo>
                <a:cubicBezTo>
                  <a:pt x="240008" y="109177"/>
                  <a:pt x="228251" y="109177"/>
                  <a:pt x="216249" y="109177"/>
                </a:cubicBezTo>
                <a:cubicBezTo>
                  <a:pt x="212575" y="109177"/>
                  <a:pt x="208656" y="110891"/>
                  <a:pt x="206206" y="113586"/>
                </a:cubicBezTo>
                <a:cubicBezTo>
                  <a:pt x="204002" y="116035"/>
                  <a:pt x="202777" y="119219"/>
                  <a:pt x="202777" y="122648"/>
                </a:cubicBezTo>
                <a:cubicBezTo>
                  <a:pt x="202777" y="129016"/>
                  <a:pt x="202777" y="135384"/>
                  <a:pt x="202777" y="141752"/>
                </a:cubicBezTo>
                <a:lnTo>
                  <a:pt x="202777" y="142732"/>
                </a:lnTo>
                <a:lnTo>
                  <a:pt x="201797" y="142732"/>
                </a:lnTo>
                <a:cubicBezTo>
                  <a:pt x="169465" y="142732"/>
                  <a:pt x="137378" y="142732"/>
                  <a:pt x="105046" y="142732"/>
                </a:cubicBezTo>
                <a:lnTo>
                  <a:pt x="104066" y="142732"/>
                </a:lnTo>
                <a:lnTo>
                  <a:pt x="104066" y="141752"/>
                </a:lnTo>
                <a:cubicBezTo>
                  <a:pt x="104066" y="124362"/>
                  <a:pt x="104066" y="106728"/>
                  <a:pt x="104066" y="89338"/>
                </a:cubicBezTo>
                <a:cubicBezTo>
                  <a:pt x="104066" y="85909"/>
                  <a:pt x="102596" y="82235"/>
                  <a:pt x="100147" y="79785"/>
                </a:cubicBezTo>
                <a:cubicBezTo>
                  <a:pt x="97453" y="77091"/>
                  <a:pt x="93778" y="75622"/>
                  <a:pt x="90104" y="75622"/>
                </a:cubicBezTo>
                <a:close/>
                <a:moveTo>
                  <a:pt x="10988" y="207148"/>
                </a:moveTo>
                <a:lnTo>
                  <a:pt x="10988" y="207148"/>
                </a:lnTo>
                <a:cubicBezTo>
                  <a:pt x="10988" y="167960"/>
                  <a:pt x="10988" y="128771"/>
                  <a:pt x="10988" y="89583"/>
                </a:cubicBezTo>
                <a:lnTo>
                  <a:pt x="10988" y="89583"/>
                </a:lnTo>
                <a:cubicBezTo>
                  <a:pt x="10988" y="88113"/>
                  <a:pt x="12213" y="86643"/>
                  <a:pt x="13683" y="86399"/>
                </a:cubicBezTo>
                <a:lnTo>
                  <a:pt x="13683" y="86399"/>
                </a:lnTo>
                <a:lnTo>
                  <a:pt x="13683" y="86399"/>
                </a:lnTo>
                <a:cubicBezTo>
                  <a:pt x="38912" y="86399"/>
                  <a:pt x="64385" y="86399"/>
                  <a:pt x="89614" y="86399"/>
                </a:cubicBezTo>
                <a:lnTo>
                  <a:pt x="89614" y="86399"/>
                </a:lnTo>
                <a:cubicBezTo>
                  <a:pt x="91329" y="86399"/>
                  <a:pt x="92799" y="87868"/>
                  <a:pt x="92799" y="89583"/>
                </a:cubicBezTo>
                <a:lnTo>
                  <a:pt x="92799" y="89583"/>
                </a:lnTo>
                <a:cubicBezTo>
                  <a:pt x="92799" y="128771"/>
                  <a:pt x="92799" y="167960"/>
                  <a:pt x="92799" y="207148"/>
                </a:cubicBezTo>
                <a:lnTo>
                  <a:pt x="92799" y="207148"/>
                </a:lnTo>
                <a:lnTo>
                  <a:pt x="92799" y="207148"/>
                </a:lnTo>
                <a:cubicBezTo>
                  <a:pt x="92799" y="208863"/>
                  <a:pt x="91329" y="210577"/>
                  <a:pt x="89614" y="210332"/>
                </a:cubicBezTo>
                <a:lnTo>
                  <a:pt x="89614" y="210332"/>
                </a:lnTo>
                <a:cubicBezTo>
                  <a:pt x="64385" y="210332"/>
                  <a:pt x="39157" y="210332"/>
                  <a:pt x="13928" y="210332"/>
                </a:cubicBezTo>
                <a:cubicBezTo>
                  <a:pt x="12213" y="210332"/>
                  <a:pt x="10743" y="208863"/>
                  <a:pt x="10743" y="207148"/>
                </a:cubicBezTo>
                <a:lnTo>
                  <a:pt x="10743" y="207148"/>
                </a:lnTo>
                <a:close/>
                <a:moveTo>
                  <a:pt x="214779" y="120199"/>
                </a:moveTo>
                <a:lnTo>
                  <a:pt x="214779" y="120199"/>
                </a:lnTo>
                <a:cubicBezTo>
                  <a:pt x="215514" y="119954"/>
                  <a:pt x="216249" y="119954"/>
                  <a:pt x="216739" y="119954"/>
                </a:cubicBezTo>
                <a:cubicBezTo>
                  <a:pt x="230456" y="119954"/>
                  <a:pt x="243927" y="119954"/>
                  <a:pt x="257644" y="119954"/>
                </a:cubicBezTo>
                <a:lnTo>
                  <a:pt x="257644" y="119954"/>
                </a:lnTo>
                <a:cubicBezTo>
                  <a:pt x="259114" y="119954"/>
                  <a:pt x="260338" y="120933"/>
                  <a:pt x="260828" y="122403"/>
                </a:cubicBezTo>
                <a:cubicBezTo>
                  <a:pt x="261073" y="123138"/>
                  <a:pt x="260828" y="124118"/>
                  <a:pt x="260828" y="124852"/>
                </a:cubicBezTo>
                <a:cubicBezTo>
                  <a:pt x="260828" y="152284"/>
                  <a:pt x="260828" y="179716"/>
                  <a:pt x="260828" y="207148"/>
                </a:cubicBezTo>
                <a:lnTo>
                  <a:pt x="260828" y="207148"/>
                </a:lnTo>
                <a:cubicBezTo>
                  <a:pt x="260828" y="208373"/>
                  <a:pt x="260093" y="209598"/>
                  <a:pt x="258869" y="210087"/>
                </a:cubicBezTo>
                <a:lnTo>
                  <a:pt x="258869" y="210087"/>
                </a:lnTo>
                <a:cubicBezTo>
                  <a:pt x="258134" y="210332"/>
                  <a:pt x="257154" y="210332"/>
                  <a:pt x="256419" y="210332"/>
                </a:cubicBezTo>
                <a:cubicBezTo>
                  <a:pt x="243192" y="210332"/>
                  <a:pt x="230211" y="210332"/>
                  <a:pt x="216984" y="210332"/>
                </a:cubicBezTo>
                <a:cubicBezTo>
                  <a:pt x="216004" y="210332"/>
                  <a:pt x="215024" y="210332"/>
                  <a:pt x="214044" y="210087"/>
                </a:cubicBezTo>
                <a:lnTo>
                  <a:pt x="214044" y="210087"/>
                </a:lnTo>
                <a:cubicBezTo>
                  <a:pt x="212820" y="209598"/>
                  <a:pt x="212085" y="208373"/>
                  <a:pt x="212085" y="207148"/>
                </a:cubicBezTo>
                <a:lnTo>
                  <a:pt x="212085" y="207148"/>
                </a:lnTo>
                <a:cubicBezTo>
                  <a:pt x="212085" y="179226"/>
                  <a:pt x="212085" y="151305"/>
                  <a:pt x="212085" y="123383"/>
                </a:cubicBezTo>
                <a:lnTo>
                  <a:pt x="212085" y="123383"/>
                </a:lnTo>
                <a:cubicBezTo>
                  <a:pt x="212085" y="121913"/>
                  <a:pt x="213065" y="120689"/>
                  <a:pt x="214289" y="120199"/>
                </a:cubicBezTo>
                <a:close/>
                <a:moveTo>
                  <a:pt x="201063" y="176777"/>
                </a:moveTo>
                <a:cubicBezTo>
                  <a:pt x="168730" y="176777"/>
                  <a:pt x="136643" y="176777"/>
                  <a:pt x="104311" y="176777"/>
                </a:cubicBezTo>
                <a:lnTo>
                  <a:pt x="103331" y="176777"/>
                </a:lnTo>
                <a:lnTo>
                  <a:pt x="103331" y="175797"/>
                </a:lnTo>
                <a:cubicBezTo>
                  <a:pt x="103331" y="168695"/>
                  <a:pt x="103331" y="161837"/>
                  <a:pt x="103331" y="154734"/>
                </a:cubicBezTo>
                <a:lnTo>
                  <a:pt x="103331" y="153754"/>
                </a:lnTo>
                <a:lnTo>
                  <a:pt x="104311" y="153754"/>
                </a:lnTo>
                <a:cubicBezTo>
                  <a:pt x="136643" y="153754"/>
                  <a:pt x="168730" y="153754"/>
                  <a:pt x="201063" y="153754"/>
                </a:cubicBezTo>
                <a:lnTo>
                  <a:pt x="202042" y="153754"/>
                </a:lnTo>
                <a:lnTo>
                  <a:pt x="202042" y="154734"/>
                </a:lnTo>
                <a:cubicBezTo>
                  <a:pt x="202042" y="161837"/>
                  <a:pt x="202042" y="168695"/>
                  <a:pt x="202042" y="175797"/>
                </a:cubicBezTo>
                <a:lnTo>
                  <a:pt x="202042" y="176777"/>
                </a:lnTo>
                <a:lnTo>
                  <a:pt x="201063" y="176777"/>
                </a:lnTo>
                <a:close/>
                <a:moveTo>
                  <a:pt x="152809" y="188289"/>
                </a:moveTo>
                <a:cubicBezTo>
                  <a:pt x="152809" y="195392"/>
                  <a:pt x="152809" y="202250"/>
                  <a:pt x="152809" y="209353"/>
                </a:cubicBezTo>
                <a:lnTo>
                  <a:pt x="152809" y="210332"/>
                </a:lnTo>
                <a:lnTo>
                  <a:pt x="151829" y="210332"/>
                </a:lnTo>
                <a:cubicBezTo>
                  <a:pt x="144726" y="210332"/>
                  <a:pt x="137868" y="210332"/>
                  <a:pt x="130765" y="210332"/>
                </a:cubicBezTo>
                <a:lnTo>
                  <a:pt x="129785" y="210332"/>
                </a:lnTo>
                <a:lnTo>
                  <a:pt x="129785" y="209353"/>
                </a:lnTo>
                <a:cubicBezTo>
                  <a:pt x="129785" y="202250"/>
                  <a:pt x="129785" y="195392"/>
                  <a:pt x="129785" y="188289"/>
                </a:cubicBezTo>
                <a:lnTo>
                  <a:pt x="129785" y="187309"/>
                </a:lnTo>
                <a:lnTo>
                  <a:pt x="130765" y="187309"/>
                </a:lnTo>
                <a:cubicBezTo>
                  <a:pt x="137868" y="187309"/>
                  <a:pt x="144726" y="187309"/>
                  <a:pt x="151829" y="187309"/>
                </a:cubicBezTo>
                <a:lnTo>
                  <a:pt x="152809" y="187309"/>
                </a:lnTo>
                <a:lnTo>
                  <a:pt x="152809" y="188289"/>
                </a:lnTo>
                <a:close/>
                <a:moveTo>
                  <a:pt x="61201" y="203964"/>
                </a:moveTo>
                <a:lnTo>
                  <a:pt x="61201" y="202985"/>
                </a:lnTo>
                <a:cubicBezTo>
                  <a:pt x="61201" y="200290"/>
                  <a:pt x="61201" y="197351"/>
                  <a:pt x="61201" y="194657"/>
                </a:cubicBezTo>
                <a:lnTo>
                  <a:pt x="61201" y="193677"/>
                </a:lnTo>
                <a:lnTo>
                  <a:pt x="60221" y="193677"/>
                </a:lnTo>
                <a:cubicBezTo>
                  <a:pt x="54588" y="193677"/>
                  <a:pt x="48954" y="193677"/>
                  <a:pt x="43321" y="193677"/>
                </a:cubicBezTo>
                <a:lnTo>
                  <a:pt x="42341" y="193677"/>
                </a:lnTo>
                <a:lnTo>
                  <a:pt x="42341" y="194657"/>
                </a:lnTo>
                <a:cubicBezTo>
                  <a:pt x="42341" y="197351"/>
                  <a:pt x="42341" y="200290"/>
                  <a:pt x="42341" y="202985"/>
                </a:cubicBezTo>
                <a:lnTo>
                  <a:pt x="42341" y="203964"/>
                </a:lnTo>
                <a:lnTo>
                  <a:pt x="43321" y="203964"/>
                </a:lnTo>
                <a:cubicBezTo>
                  <a:pt x="48954" y="203964"/>
                  <a:pt x="54588" y="203964"/>
                  <a:pt x="60221" y="203964"/>
                </a:cubicBezTo>
                <a:lnTo>
                  <a:pt x="61201" y="203964"/>
                </a:lnTo>
                <a:close/>
                <a:moveTo>
                  <a:pt x="241968" y="203964"/>
                </a:moveTo>
                <a:lnTo>
                  <a:pt x="241968" y="202985"/>
                </a:lnTo>
                <a:cubicBezTo>
                  <a:pt x="241968" y="200290"/>
                  <a:pt x="241968" y="197351"/>
                  <a:pt x="241968" y="194657"/>
                </a:cubicBezTo>
                <a:lnTo>
                  <a:pt x="241968" y="193677"/>
                </a:lnTo>
                <a:lnTo>
                  <a:pt x="240988" y="193677"/>
                </a:lnTo>
                <a:cubicBezTo>
                  <a:pt x="238294" y="193677"/>
                  <a:pt x="235354" y="193677"/>
                  <a:pt x="232660" y="193677"/>
                </a:cubicBezTo>
                <a:lnTo>
                  <a:pt x="231680" y="193677"/>
                </a:lnTo>
                <a:lnTo>
                  <a:pt x="231680" y="194657"/>
                </a:lnTo>
                <a:cubicBezTo>
                  <a:pt x="231680" y="197351"/>
                  <a:pt x="231680" y="200290"/>
                  <a:pt x="231680" y="202985"/>
                </a:cubicBezTo>
                <a:lnTo>
                  <a:pt x="231680" y="203964"/>
                </a:lnTo>
                <a:lnTo>
                  <a:pt x="232660" y="203964"/>
                </a:lnTo>
                <a:cubicBezTo>
                  <a:pt x="235354" y="203964"/>
                  <a:pt x="238294" y="203964"/>
                  <a:pt x="240988" y="203964"/>
                </a:cubicBezTo>
                <a:lnTo>
                  <a:pt x="241968" y="203964"/>
                </a:lnTo>
                <a:close/>
                <a:moveTo>
                  <a:pt x="135908" y="159877"/>
                </a:moveTo>
                <a:lnTo>
                  <a:pt x="135908" y="160857"/>
                </a:lnTo>
                <a:cubicBezTo>
                  <a:pt x="135908" y="163551"/>
                  <a:pt x="135908" y="166490"/>
                  <a:pt x="135908" y="169184"/>
                </a:cubicBezTo>
                <a:lnTo>
                  <a:pt x="135908" y="170164"/>
                </a:lnTo>
                <a:lnTo>
                  <a:pt x="136888" y="170164"/>
                </a:lnTo>
                <a:cubicBezTo>
                  <a:pt x="139582" y="170164"/>
                  <a:pt x="142522" y="170164"/>
                  <a:pt x="145216" y="170164"/>
                </a:cubicBezTo>
                <a:lnTo>
                  <a:pt x="146196" y="170164"/>
                </a:lnTo>
                <a:lnTo>
                  <a:pt x="146196" y="169184"/>
                </a:lnTo>
                <a:cubicBezTo>
                  <a:pt x="146196" y="166490"/>
                  <a:pt x="146196" y="163551"/>
                  <a:pt x="146196" y="160857"/>
                </a:cubicBezTo>
                <a:lnTo>
                  <a:pt x="146196" y="159877"/>
                </a:lnTo>
                <a:lnTo>
                  <a:pt x="145216" y="159877"/>
                </a:lnTo>
                <a:cubicBezTo>
                  <a:pt x="142522" y="159877"/>
                  <a:pt x="139582" y="159877"/>
                  <a:pt x="136888" y="159877"/>
                </a:cubicBezTo>
                <a:lnTo>
                  <a:pt x="135908" y="15987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59B936F-5EFD-411F-9D92-0C39A3763B7A}"/>
              </a:ext>
            </a:extLst>
          </p:cNvPr>
          <p:cNvSpPr/>
          <p:nvPr/>
        </p:nvSpPr>
        <p:spPr>
          <a:xfrm>
            <a:off x="6239840" y="684810"/>
            <a:ext cx="327795" cy="235609"/>
          </a:xfrm>
          <a:custGeom>
            <a:avLst/>
            <a:gdLst>
              <a:gd name="connsiteX0" fmla="*/ 162335 w 270904"/>
              <a:gd name="connsiteY0" fmla="*/ 109789 h 194718"/>
              <a:gd name="connsiteX1" fmla="*/ 161355 w 270904"/>
              <a:gd name="connsiteY1" fmla="*/ 110034 h 194718"/>
              <a:gd name="connsiteX2" fmla="*/ 160375 w 270904"/>
              <a:gd name="connsiteY2" fmla="*/ 110279 h 194718"/>
              <a:gd name="connsiteX3" fmla="*/ 160375 w 270904"/>
              <a:gd name="connsiteY3" fmla="*/ 109299 h 194718"/>
              <a:gd name="connsiteX4" fmla="*/ 160375 w 270904"/>
              <a:gd name="connsiteY4" fmla="*/ 100482 h 194718"/>
              <a:gd name="connsiteX5" fmla="*/ 160375 w 270904"/>
              <a:gd name="connsiteY5" fmla="*/ 99992 h 194718"/>
              <a:gd name="connsiteX6" fmla="*/ 160375 w 270904"/>
              <a:gd name="connsiteY6" fmla="*/ 99502 h 194718"/>
              <a:gd name="connsiteX7" fmla="*/ 160620 w 270904"/>
              <a:gd name="connsiteY7" fmla="*/ 99257 h 194718"/>
              <a:gd name="connsiteX8" fmla="*/ 169928 w 270904"/>
              <a:gd name="connsiteY8" fmla="*/ 85786 h 194718"/>
              <a:gd name="connsiteX9" fmla="*/ 177276 w 270904"/>
              <a:gd name="connsiteY9" fmla="*/ 60069 h 194718"/>
              <a:gd name="connsiteX10" fmla="*/ 177276 w 270904"/>
              <a:gd name="connsiteY10" fmla="*/ 59579 h 194718"/>
              <a:gd name="connsiteX11" fmla="*/ 177276 w 270904"/>
              <a:gd name="connsiteY11" fmla="*/ 41209 h 194718"/>
              <a:gd name="connsiteX12" fmla="*/ 174582 w 270904"/>
              <a:gd name="connsiteY12" fmla="*/ 24064 h 194718"/>
              <a:gd name="connsiteX13" fmla="*/ 163559 w 270904"/>
              <a:gd name="connsiteY13" fmla="*/ 8144 h 194718"/>
              <a:gd name="connsiteX14" fmla="*/ 142250 w 270904"/>
              <a:gd name="connsiteY14" fmla="*/ 551 h 194718"/>
              <a:gd name="connsiteX15" fmla="*/ 127063 w 270904"/>
              <a:gd name="connsiteY15" fmla="*/ 551 h 194718"/>
              <a:gd name="connsiteX16" fmla="*/ 111632 w 270904"/>
              <a:gd name="connsiteY16" fmla="*/ 4960 h 194718"/>
              <a:gd name="connsiteX17" fmla="*/ 98160 w 270904"/>
              <a:gd name="connsiteY17" fmla="*/ 17696 h 194718"/>
              <a:gd name="connsiteX18" fmla="*/ 92771 w 270904"/>
              <a:gd name="connsiteY18" fmla="*/ 41209 h 194718"/>
              <a:gd name="connsiteX19" fmla="*/ 92771 w 270904"/>
              <a:gd name="connsiteY19" fmla="*/ 59334 h 194718"/>
              <a:gd name="connsiteX20" fmla="*/ 92771 w 270904"/>
              <a:gd name="connsiteY20" fmla="*/ 59824 h 194718"/>
              <a:gd name="connsiteX21" fmla="*/ 98650 w 270904"/>
              <a:gd name="connsiteY21" fmla="*/ 82112 h 194718"/>
              <a:gd name="connsiteX22" fmla="*/ 109427 w 270904"/>
              <a:gd name="connsiteY22" fmla="*/ 99012 h 194718"/>
              <a:gd name="connsiteX23" fmla="*/ 109672 w 270904"/>
              <a:gd name="connsiteY23" fmla="*/ 99257 h 194718"/>
              <a:gd name="connsiteX24" fmla="*/ 109672 w 270904"/>
              <a:gd name="connsiteY24" fmla="*/ 99502 h 194718"/>
              <a:gd name="connsiteX25" fmla="*/ 109672 w 270904"/>
              <a:gd name="connsiteY25" fmla="*/ 100237 h 194718"/>
              <a:gd name="connsiteX26" fmla="*/ 109672 w 270904"/>
              <a:gd name="connsiteY26" fmla="*/ 108810 h 194718"/>
              <a:gd name="connsiteX27" fmla="*/ 109672 w 270904"/>
              <a:gd name="connsiteY27" fmla="*/ 110034 h 194718"/>
              <a:gd name="connsiteX28" fmla="*/ 108693 w 270904"/>
              <a:gd name="connsiteY28" fmla="*/ 109789 h 194718"/>
              <a:gd name="connsiteX29" fmla="*/ 107713 w 270904"/>
              <a:gd name="connsiteY29" fmla="*/ 109544 h 194718"/>
              <a:gd name="connsiteX30" fmla="*/ 99140 w 270904"/>
              <a:gd name="connsiteY30" fmla="*/ 122526 h 194718"/>
              <a:gd name="connsiteX31" fmla="*/ 97915 w 270904"/>
              <a:gd name="connsiteY31" fmla="*/ 123995 h 194718"/>
              <a:gd name="connsiteX32" fmla="*/ 93016 w 270904"/>
              <a:gd name="connsiteY32" fmla="*/ 126444 h 194718"/>
              <a:gd name="connsiteX33" fmla="*/ 92526 w 270904"/>
              <a:gd name="connsiteY33" fmla="*/ 126689 h 194718"/>
              <a:gd name="connsiteX34" fmla="*/ 92037 w 270904"/>
              <a:gd name="connsiteY34" fmla="*/ 126199 h 194718"/>
              <a:gd name="connsiteX35" fmla="*/ 85913 w 270904"/>
              <a:gd name="connsiteY35" fmla="*/ 122770 h 194718"/>
              <a:gd name="connsiteX36" fmla="*/ 77340 w 270904"/>
              <a:gd name="connsiteY36" fmla="*/ 118607 h 194718"/>
              <a:gd name="connsiteX37" fmla="*/ 67542 w 270904"/>
              <a:gd name="connsiteY37" fmla="*/ 111994 h 194718"/>
              <a:gd name="connsiteX38" fmla="*/ 66808 w 270904"/>
              <a:gd name="connsiteY38" fmla="*/ 111259 h 194718"/>
              <a:gd name="connsiteX39" fmla="*/ 67542 w 270904"/>
              <a:gd name="connsiteY39" fmla="*/ 110524 h 194718"/>
              <a:gd name="connsiteX40" fmla="*/ 76115 w 270904"/>
              <a:gd name="connsiteY40" fmla="*/ 87991 h 194718"/>
              <a:gd name="connsiteX41" fmla="*/ 74156 w 270904"/>
              <a:gd name="connsiteY41" fmla="*/ 72070 h 194718"/>
              <a:gd name="connsiteX42" fmla="*/ 66318 w 270904"/>
              <a:gd name="connsiteY42" fmla="*/ 62518 h 194718"/>
              <a:gd name="connsiteX43" fmla="*/ 50397 w 270904"/>
              <a:gd name="connsiteY43" fmla="*/ 59089 h 194718"/>
              <a:gd name="connsiteX44" fmla="*/ 34965 w 270904"/>
              <a:gd name="connsiteY44" fmla="*/ 62763 h 194718"/>
              <a:gd name="connsiteX45" fmla="*/ 27372 w 270904"/>
              <a:gd name="connsiteY45" fmla="*/ 72560 h 194718"/>
              <a:gd name="connsiteX46" fmla="*/ 25413 w 270904"/>
              <a:gd name="connsiteY46" fmla="*/ 85786 h 194718"/>
              <a:gd name="connsiteX47" fmla="*/ 27617 w 270904"/>
              <a:gd name="connsiteY47" fmla="*/ 99992 h 194718"/>
              <a:gd name="connsiteX48" fmla="*/ 33986 w 270904"/>
              <a:gd name="connsiteY48" fmla="*/ 110769 h 194718"/>
              <a:gd name="connsiteX49" fmla="*/ 34720 w 270904"/>
              <a:gd name="connsiteY49" fmla="*/ 111504 h 194718"/>
              <a:gd name="connsiteX50" fmla="*/ 33986 w 270904"/>
              <a:gd name="connsiteY50" fmla="*/ 112239 h 194718"/>
              <a:gd name="connsiteX51" fmla="*/ 26392 w 270904"/>
              <a:gd name="connsiteY51" fmla="*/ 117382 h 194718"/>
              <a:gd name="connsiteX52" fmla="*/ 15860 w 270904"/>
              <a:gd name="connsiteY52" fmla="*/ 122770 h 194718"/>
              <a:gd name="connsiteX53" fmla="*/ 3368 w 270904"/>
              <a:gd name="connsiteY53" fmla="*/ 134282 h 194718"/>
              <a:gd name="connsiteX54" fmla="*/ 184 w 270904"/>
              <a:gd name="connsiteY54" fmla="*/ 147998 h 194718"/>
              <a:gd name="connsiteX55" fmla="*/ 184 w 270904"/>
              <a:gd name="connsiteY55" fmla="*/ 147998 h 194718"/>
              <a:gd name="connsiteX56" fmla="*/ 184 w 270904"/>
              <a:gd name="connsiteY56" fmla="*/ 160734 h 194718"/>
              <a:gd name="connsiteX57" fmla="*/ 40354 w 270904"/>
              <a:gd name="connsiteY57" fmla="*/ 160734 h 194718"/>
              <a:gd name="connsiteX58" fmla="*/ 41579 w 270904"/>
              <a:gd name="connsiteY58" fmla="*/ 160734 h 194718"/>
              <a:gd name="connsiteX59" fmla="*/ 41089 w 270904"/>
              <a:gd name="connsiteY59" fmla="*/ 161959 h 194718"/>
              <a:gd name="connsiteX60" fmla="*/ 38150 w 270904"/>
              <a:gd name="connsiteY60" fmla="*/ 194535 h 194718"/>
              <a:gd name="connsiteX61" fmla="*/ 232878 w 270904"/>
              <a:gd name="connsiteY61" fmla="*/ 194535 h 194718"/>
              <a:gd name="connsiteX62" fmla="*/ 229938 w 270904"/>
              <a:gd name="connsiteY62" fmla="*/ 161959 h 194718"/>
              <a:gd name="connsiteX63" fmla="*/ 229449 w 270904"/>
              <a:gd name="connsiteY63" fmla="*/ 160734 h 194718"/>
              <a:gd name="connsiteX64" fmla="*/ 230673 w 270904"/>
              <a:gd name="connsiteY64" fmla="*/ 160734 h 194718"/>
              <a:gd name="connsiteX65" fmla="*/ 270844 w 270904"/>
              <a:gd name="connsiteY65" fmla="*/ 160734 h 194718"/>
              <a:gd name="connsiteX66" fmla="*/ 270844 w 270904"/>
              <a:gd name="connsiteY66" fmla="*/ 149468 h 194718"/>
              <a:gd name="connsiteX67" fmla="*/ 270354 w 270904"/>
              <a:gd name="connsiteY67" fmla="*/ 142610 h 194718"/>
              <a:gd name="connsiteX68" fmla="*/ 264965 w 270904"/>
              <a:gd name="connsiteY68" fmla="*/ 129628 h 194718"/>
              <a:gd name="connsiteX69" fmla="*/ 255657 w 270904"/>
              <a:gd name="connsiteY69" fmla="*/ 122770 h 194718"/>
              <a:gd name="connsiteX70" fmla="*/ 250758 w 270904"/>
              <a:gd name="connsiteY70" fmla="*/ 120566 h 194718"/>
              <a:gd name="connsiteX71" fmla="*/ 237287 w 270904"/>
              <a:gd name="connsiteY71" fmla="*/ 111994 h 194718"/>
              <a:gd name="connsiteX72" fmla="*/ 236552 w 270904"/>
              <a:gd name="connsiteY72" fmla="*/ 111259 h 194718"/>
              <a:gd name="connsiteX73" fmla="*/ 237287 w 270904"/>
              <a:gd name="connsiteY73" fmla="*/ 110524 h 194718"/>
              <a:gd name="connsiteX74" fmla="*/ 240471 w 270904"/>
              <a:gd name="connsiteY74" fmla="*/ 106360 h 194718"/>
              <a:gd name="connsiteX75" fmla="*/ 245860 w 270904"/>
              <a:gd name="connsiteY75" fmla="*/ 84562 h 194718"/>
              <a:gd name="connsiteX76" fmla="*/ 241696 w 270904"/>
              <a:gd name="connsiteY76" fmla="*/ 67906 h 194718"/>
              <a:gd name="connsiteX77" fmla="*/ 234102 w 270904"/>
              <a:gd name="connsiteY77" fmla="*/ 61538 h 194718"/>
              <a:gd name="connsiteX78" fmla="*/ 222100 w 270904"/>
              <a:gd name="connsiteY78" fmla="*/ 59089 h 194718"/>
              <a:gd name="connsiteX79" fmla="*/ 209363 w 270904"/>
              <a:gd name="connsiteY79" fmla="*/ 60559 h 194718"/>
              <a:gd name="connsiteX80" fmla="*/ 200301 w 270904"/>
              <a:gd name="connsiteY80" fmla="*/ 66682 h 194718"/>
              <a:gd name="connsiteX81" fmla="*/ 195647 w 270904"/>
              <a:gd name="connsiteY81" fmla="*/ 79173 h 194718"/>
              <a:gd name="connsiteX82" fmla="*/ 195647 w 270904"/>
              <a:gd name="connsiteY82" fmla="*/ 92154 h 194718"/>
              <a:gd name="connsiteX83" fmla="*/ 203730 w 270904"/>
              <a:gd name="connsiteY83" fmla="*/ 110524 h 194718"/>
              <a:gd name="connsiteX84" fmla="*/ 204465 w 270904"/>
              <a:gd name="connsiteY84" fmla="*/ 111259 h 194718"/>
              <a:gd name="connsiteX85" fmla="*/ 203730 w 270904"/>
              <a:gd name="connsiteY85" fmla="*/ 111994 h 194718"/>
              <a:gd name="connsiteX86" fmla="*/ 188543 w 270904"/>
              <a:gd name="connsiteY86" fmla="*/ 121546 h 194718"/>
              <a:gd name="connsiteX87" fmla="*/ 182420 w 270904"/>
              <a:gd name="connsiteY87" fmla="*/ 124240 h 194718"/>
              <a:gd name="connsiteX88" fmla="*/ 179236 w 270904"/>
              <a:gd name="connsiteY88" fmla="*/ 126444 h 194718"/>
              <a:gd name="connsiteX89" fmla="*/ 178746 w 270904"/>
              <a:gd name="connsiteY89" fmla="*/ 126689 h 194718"/>
              <a:gd name="connsiteX90" fmla="*/ 178256 w 270904"/>
              <a:gd name="connsiteY90" fmla="*/ 126444 h 194718"/>
              <a:gd name="connsiteX91" fmla="*/ 173112 w 270904"/>
              <a:gd name="connsiteY91" fmla="*/ 123750 h 194718"/>
              <a:gd name="connsiteX92" fmla="*/ 172867 w 270904"/>
              <a:gd name="connsiteY92" fmla="*/ 123750 h 194718"/>
              <a:gd name="connsiteX93" fmla="*/ 172867 w 270904"/>
              <a:gd name="connsiteY93" fmla="*/ 123505 h 194718"/>
              <a:gd name="connsiteX94" fmla="*/ 163559 w 270904"/>
              <a:gd name="connsiteY94" fmla="*/ 109544 h 194718"/>
              <a:gd name="connsiteX95" fmla="*/ 117266 w 270904"/>
              <a:gd name="connsiteY95" fmla="*/ 149223 h 194718"/>
              <a:gd name="connsiteX96" fmla="*/ 134656 w 270904"/>
              <a:gd name="connsiteY96" fmla="*/ 140650 h 194718"/>
              <a:gd name="connsiteX97" fmla="*/ 135146 w 270904"/>
              <a:gd name="connsiteY97" fmla="*/ 140405 h 194718"/>
              <a:gd name="connsiteX98" fmla="*/ 135636 w 270904"/>
              <a:gd name="connsiteY98" fmla="*/ 140650 h 194718"/>
              <a:gd name="connsiteX99" fmla="*/ 153027 w 270904"/>
              <a:gd name="connsiteY99" fmla="*/ 149223 h 194718"/>
              <a:gd name="connsiteX100" fmla="*/ 169438 w 270904"/>
              <a:gd name="connsiteY100" fmla="*/ 132813 h 194718"/>
              <a:gd name="connsiteX101" fmla="*/ 169928 w 270904"/>
              <a:gd name="connsiteY101" fmla="*/ 132323 h 194718"/>
              <a:gd name="connsiteX102" fmla="*/ 170418 w 270904"/>
              <a:gd name="connsiteY102" fmla="*/ 132568 h 194718"/>
              <a:gd name="connsiteX103" fmla="*/ 182665 w 270904"/>
              <a:gd name="connsiteY103" fmla="*/ 138201 h 194718"/>
              <a:gd name="connsiteX104" fmla="*/ 199321 w 270904"/>
              <a:gd name="connsiteY104" fmla="*/ 144569 h 194718"/>
              <a:gd name="connsiteX105" fmla="*/ 211078 w 270904"/>
              <a:gd name="connsiteY105" fmla="*/ 150692 h 194718"/>
              <a:gd name="connsiteX106" fmla="*/ 218181 w 270904"/>
              <a:gd name="connsiteY106" fmla="*/ 157795 h 194718"/>
              <a:gd name="connsiteX107" fmla="*/ 222590 w 270904"/>
              <a:gd name="connsiteY107" fmla="*/ 167837 h 194718"/>
              <a:gd name="connsiteX108" fmla="*/ 224060 w 270904"/>
              <a:gd name="connsiteY108" fmla="*/ 185962 h 194718"/>
              <a:gd name="connsiteX109" fmla="*/ 46233 w 270904"/>
              <a:gd name="connsiteY109" fmla="*/ 185962 h 194718"/>
              <a:gd name="connsiteX110" fmla="*/ 47947 w 270904"/>
              <a:gd name="connsiteY110" fmla="*/ 166613 h 194718"/>
              <a:gd name="connsiteX111" fmla="*/ 53581 w 270904"/>
              <a:gd name="connsiteY111" fmla="*/ 155836 h 194718"/>
              <a:gd name="connsiteX112" fmla="*/ 62154 w 270904"/>
              <a:gd name="connsiteY112" fmla="*/ 148733 h 194718"/>
              <a:gd name="connsiteX113" fmla="*/ 75136 w 270904"/>
              <a:gd name="connsiteY113" fmla="*/ 142855 h 194718"/>
              <a:gd name="connsiteX114" fmla="*/ 99875 w 270904"/>
              <a:gd name="connsiteY114" fmla="*/ 132568 h 194718"/>
              <a:gd name="connsiteX115" fmla="*/ 100365 w 270904"/>
              <a:gd name="connsiteY115" fmla="*/ 132323 h 194718"/>
              <a:gd name="connsiteX116" fmla="*/ 100854 w 270904"/>
              <a:gd name="connsiteY116" fmla="*/ 132813 h 194718"/>
              <a:gd name="connsiteX117" fmla="*/ 117266 w 270904"/>
              <a:gd name="connsiteY117" fmla="*/ 149223 h 194718"/>
              <a:gd name="connsiteX118" fmla="*/ 113591 w 270904"/>
              <a:gd name="connsiteY118" fmla="*/ 29453 h 194718"/>
              <a:gd name="connsiteX119" fmla="*/ 103059 w 270904"/>
              <a:gd name="connsiteY119" fmla="*/ 34841 h 194718"/>
              <a:gd name="connsiteX120" fmla="*/ 101344 w 270904"/>
              <a:gd name="connsiteY120" fmla="*/ 35576 h 194718"/>
              <a:gd name="connsiteX121" fmla="*/ 101589 w 270904"/>
              <a:gd name="connsiteY121" fmla="*/ 33861 h 194718"/>
              <a:gd name="connsiteX122" fmla="*/ 104774 w 270904"/>
              <a:gd name="connsiteY122" fmla="*/ 23085 h 194718"/>
              <a:gd name="connsiteX123" fmla="*/ 111142 w 270904"/>
              <a:gd name="connsiteY123" fmla="*/ 15002 h 194718"/>
              <a:gd name="connsiteX124" fmla="*/ 122164 w 270904"/>
              <a:gd name="connsiteY124" fmla="*/ 9858 h 194718"/>
              <a:gd name="connsiteX125" fmla="*/ 137351 w 270904"/>
              <a:gd name="connsiteY125" fmla="*/ 8634 h 194718"/>
              <a:gd name="connsiteX126" fmla="*/ 150578 w 270904"/>
              <a:gd name="connsiteY126" fmla="*/ 10838 h 194718"/>
              <a:gd name="connsiteX127" fmla="*/ 160375 w 270904"/>
              <a:gd name="connsiteY127" fmla="*/ 16471 h 194718"/>
              <a:gd name="connsiteX128" fmla="*/ 166254 w 270904"/>
              <a:gd name="connsiteY128" fmla="*/ 25779 h 194718"/>
              <a:gd name="connsiteX129" fmla="*/ 168703 w 270904"/>
              <a:gd name="connsiteY129" fmla="*/ 39250 h 194718"/>
              <a:gd name="connsiteX130" fmla="*/ 168703 w 270904"/>
              <a:gd name="connsiteY130" fmla="*/ 39740 h 194718"/>
              <a:gd name="connsiteX131" fmla="*/ 168213 w 270904"/>
              <a:gd name="connsiteY131" fmla="*/ 39985 h 194718"/>
              <a:gd name="connsiteX132" fmla="*/ 156211 w 270904"/>
              <a:gd name="connsiteY132" fmla="*/ 45863 h 194718"/>
              <a:gd name="connsiteX133" fmla="*/ 155721 w 270904"/>
              <a:gd name="connsiteY133" fmla="*/ 46108 h 194718"/>
              <a:gd name="connsiteX134" fmla="*/ 155231 w 270904"/>
              <a:gd name="connsiteY134" fmla="*/ 45863 h 194718"/>
              <a:gd name="connsiteX135" fmla="*/ 113346 w 270904"/>
              <a:gd name="connsiteY135" fmla="*/ 28963 h 194718"/>
              <a:gd name="connsiteX136" fmla="*/ 156211 w 270904"/>
              <a:gd name="connsiteY136" fmla="*/ 55660 h 194718"/>
              <a:gd name="connsiteX137" fmla="*/ 167478 w 270904"/>
              <a:gd name="connsiteY137" fmla="*/ 50027 h 194718"/>
              <a:gd name="connsiteX138" fmla="*/ 168703 w 270904"/>
              <a:gd name="connsiteY138" fmla="*/ 49292 h 194718"/>
              <a:gd name="connsiteX139" fmla="*/ 168703 w 270904"/>
              <a:gd name="connsiteY139" fmla="*/ 50761 h 194718"/>
              <a:gd name="connsiteX140" fmla="*/ 168703 w 270904"/>
              <a:gd name="connsiteY140" fmla="*/ 58354 h 194718"/>
              <a:gd name="connsiteX141" fmla="*/ 168213 w 270904"/>
              <a:gd name="connsiteY141" fmla="*/ 61783 h 194718"/>
              <a:gd name="connsiteX142" fmla="*/ 159885 w 270904"/>
              <a:gd name="connsiteY142" fmla="*/ 86031 h 194718"/>
              <a:gd name="connsiteX143" fmla="*/ 153762 w 270904"/>
              <a:gd name="connsiteY143" fmla="*/ 93624 h 194718"/>
              <a:gd name="connsiteX144" fmla="*/ 153762 w 270904"/>
              <a:gd name="connsiteY144" fmla="*/ 93624 h 194718"/>
              <a:gd name="connsiteX145" fmla="*/ 153762 w 270904"/>
              <a:gd name="connsiteY145" fmla="*/ 93624 h 194718"/>
              <a:gd name="connsiteX146" fmla="*/ 143719 w 270904"/>
              <a:gd name="connsiteY146" fmla="*/ 96563 h 194718"/>
              <a:gd name="connsiteX147" fmla="*/ 120205 w 270904"/>
              <a:gd name="connsiteY147" fmla="*/ 95338 h 194718"/>
              <a:gd name="connsiteX148" fmla="*/ 116041 w 270904"/>
              <a:gd name="connsiteY148" fmla="*/ 93624 h 194718"/>
              <a:gd name="connsiteX149" fmla="*/ 116041 w 270904"/>
              <a:gd name="connsiteY149" fmla="*/ 93624 h 194718"/>
              <a:gd name="connsiteX150" fmla="*/ 116041 w 270904"/>
              <a:gd name="connsiteY150" fmla="*/ 93624 h 194718"/>
              <a:gd name="connsiteX151" fmla="*/ 109427 w 270904"/>
              <a:gd name="connsiteY151" fmla="*/ 85296 h 194718"/>
              <a:gd name="connsiteX152" fmla="*/ 101589 w 270904"/>
              <a:gd name="connsiteY152" fmla="*/ 61783 h 194718"/>
              <a:gd name="connsiteX153" fmla="*/ 101099 w 270904"/>
              <a:gd name="connsiteY153" fmla="*/ 58354 h 194718"/>
              <a:gd name="connsiteX154" fmla="*/ 101099 w 270904"/>
              <a:gd name="connsiteY154" fmla="*/ 45618 h 194718"/>
              <a:gd name="connsiteX155" fmla="*/ 101099 w 270904"/>
              <a:gd name="connsiteY155" fmla="*/ 45128 h 194718"/>
              <a:gd name="connsiteX156" fmla="*/ 101589 w 270904"/>
              <a:gd name="connsiteY156" fmla="*/ 44883 h 194718"/>
              <a:gd name="connsiteX157" fmla="*/ 113591 w 270904"/>
              <a:gd name="connsiteY157" fmla="*/ 38760 h 194718"/>
              <a:gd name="connsiteX158" fmla="*/ 114081 w 270904"/>
              <a:gd name="connsiteY158" fmla="*/ 38515 h 194718"/>
              <a:gd name="connsiteX159" fmla="*/ 114571 w 270904"/>
              <a:gd name="connsiteY159" fmla="*/ 38760 h 194718"/>
              <a:gd name="connsiteX160" fmla="*/ 156456 w 270904"/>
              <a:gd name="connsiteY160" fmla="*/ 55660 h 194718"/>
              <a:gd name="connsiteX161" fmla="*/ 46233 w 270904"/>
              <a:gd name="connsiteY161" fmla="*/ 68151 h 194718"/>
              <a:gd name="connsiteX162" fmla="*/ 55540 w 270904"/>
              <a:gd name="connsiteY162" fmla="*/ 68396 h 194718"/>
              <a:gd name="connsiteX163" fmla="*/ 62399 w 270904"/>
              <a:gd name="connsiteY163" fmla="*/ 71091 h 194718"/>
              <a:gd name="connsiteX164" fmla="*/ 66563 w 270904"/>
              <a:gd name="connsiteY164" fmla="*/ 80398 h 194718"/>
              <a:gd name="connsiteX165" fmla="*/ 65338 w 270904"/>
              <a:gd name="connsiteY165" fmla="*/ 97298 h 194718"/>
              <a:gd name="connsiteX166" fmla="*/ 57990 w 270904"/>
              <a:gd name="connsiteY166" fmla="*/ 107830 h 194718"/>
              <a:gd name="connsiteX167" fmla="*/ 48437 w 270904"/>
              <a:gd name="connsiteY167" fmla="*/ 110279 h 194718"/>
              <a:gd name="connsiteX168" fmla="*/ 39864 w 270904"/>
              <a:gd name="connsiteY168" fmla="*/ 106115 h 194718"/>
              <a:gd name="connsiteX169" fmla="*/ 33741 w 270904"/>
              <a:gd name="connsiteY169" fmla="*/ 94359 h 194718"/>
              <a:gd name="connsiteX170" fmla="*/ 33006 w 270904"/>
              <a:gd name="connsiteY170" fmla="*/ 82112 h 194718"/>
              <a:gd name="connsiteX171" fmla="*/ 34720 w 270904"/>
              <a:gd name="connsiteY171" fmla="*/ 74764 h 194718"/>
              <a:gd name="connsiteX172" fmla="*/ 38395 w 270904"/>
              <a:gd name="connsiteY172" fmla="*/ 70356 h 194718"/>
              <a:gd name="connsiteX173" fmla="*/ 45988 w 270904"/>
              <a:gd name="connsiteY173" fmla="*/ 67906 h 194718"/>
              <a:gd name="connsiteX174" fmla="*/ 215732 w 270904"/>
              <a:gd name="connsiteY174" fmla="*/ 68151 h 194718"/>
              <a:gd name="connsiteX175" fmla="*/ 226509 w 270904"/>
              <a:gd name="connsiteY175" fmla="*/ 68641 h 194718"/>
              <a:gd name="connsiteX176" fmla="*/ 233368 w 270904"/>
              <a:gd name="connsiteY176" fmla="*/ 72560 h 194718"/>
              <a:gd name="connsiteX177" fmla="*/ 236307 w 270904"/>
              <a:gd name="connsiteY177" fmla="*/ 81378 h 194718"/>
              <a:gd name="connsiteX178" fmla="*/ 235817 w 270904"/>
              <a:gd name="connsiteY178" fmla="*/ 93624 h 194718"/>
              <a:gd name="connsiteX179" fmla="*/ 231408 w 270904"/>
              <a:gd name="connsiteY179" fmla="*/ 103911 h 194718"/>
              <a:gd name="connsiteX180" fmla="*/ 225040 w 270904"/>
              <a:gd name="connsiteY180" fmla="*/ 109054 h 194718"/>
              <a:gd name="connsiteX181" fmla="*/ 213037 w 270904"/>
              <a:gd name="connsiteY181" fmla="*/ 108565 h 194718"/>
              <a:gd name="connsiteX182" fmla="*/ 206424 w 270904"/>
              <a:gd name="connsiteY182" fmla="*/ 101952 h 194718"/>
              <a:gd name="connsiteX183" fmla="*/ 202750 w 270904"/>
              <a:gd name="connsiteY183" fmla="*/ 89215 h 194718"/>
              <a:gd name="connsiteX184" fmla="*/ 203240 w 270904"/>
              <a:gd name="connsiteY184" fmla="*/ 79418 h 194718"/>
              <a:gd name="connsiteX185" fmla="*/ 206669 w 270904"/>
              <a:gd name="connsiteY185" fmla="*/ 71580 h 194718"/>
              <a:gd name="connsiteX186" fmla="*/ 215977 w 270904"/>
              <a:gd name="connsiteY186" fmla="*/ 67906 h 194718"/>
              <a:gd name="connsiteX187" fmla="*/ 119225 w 270904"/>
              <a:gd name="connsiteY187" fmla="*/ 103911 h 194718"/>
              <a:gd name="connsiteX188" fmla="*/ 150822 w 270904"/>
              <a:gd name="connsiteY188" fmla="*/ 103911 h 194718"/>
              <a:gd name="connsiteX189" fmla="*/ 152047 w 270904"/>
              <a:gd name="connsiteY189" fmla="*/ 103666 h 194718"/>
              <a:gd name="connsiteX190" fmla="*/ 152047 w 270904"/>
              <a:gd name="connsiteY190" fmla="*/ 104891 h 194718"/>
              <a:gd name="connsiteX191" fmla="*/ 152047 w 270904"/>
              <a:gd name="connsiteY191" fmla="*/ 110769 h 194718"/>
              <a:gd name="connsiteX192" fmla="*/ 152047 w 270904"/>
              <a:gd name="connsiteY192" fmla="*/ 111504 h 194718"/>
              <a:gd name="connsiteX193" fmla="*/ 151312 w 270904"/>
              <a:gd name="connsiteY193" fmla="*/ 111749 h 194718"/>
              <a:gd name="connsiteX194" fmla="*/ 136616 w 270904"/>
              <a:gd name="connsiteY194" fmla="*/ 114198 h 194718"/>
              <a:gd name="connsiteX195" fmla="*/ 134656 w 270904"/>
              <a:gd name="connsiteY195" fmla="*/ 114443 h 194718"/>
              <a:gd name="connsiteX196" fmla="*/ 118980 w 270904"/>
              <a:gd name="connsiteY196" fmla="*/ 111749 h 194718"/>
              <a:gd name="connsiteX197" fmla="*/ 118245 w 270904"/>
              <a:gd name="connsiteY197" fmla="*/ 111504 h 194718"/>
              <a:gd name="connsiteX198" fmla="*/ 118245 w 270904"/>
              <a:gd name="connsiteY198" fmla="*/ 110769 h 194718"/>
              <a:gd name="connsiteX199" fmla="*/ 118245 w 270904"/>
              <a:gd name="connsiteY199" fmla="*/ 104891 h 194718"/>
              <a:gd name="connsiteX200" fmla="*/ 118245 w 270904"/>
              <a:gd name="connsiteY200" fmla="*/ 103666 h 194718"/>
              <a:gd name="connsiteX201" fmla="*/ 119470 w 270904"/>
              <a:gd name="connsiteY201" fmla="*/ 103911 h 194718"/>
              <a:gd name="connsiteX202" fmla="*/ 41824 w 270904"/>
              <a:gd name="connsiteY202" fmla="*/ 116892 h 194718"/>
              <a:gd name="connsiteX203" fmla="*/ 58970 w 270904"/>
              <a:gd name="connsiteY203" fmla="*/ 116892 h 194718"/>
              <a:gd name="connsiteX204" fmla="*/ 59459 w 270904"/>
              <a:gd name="connsiteY204" fmla="*/ 116647 h 194718"/>
              <a:gd name="connsiteX205" fmla="*/ 59949 w 270904"/>
              <a:gd name="connsiteY205" fmla="*/ 117137 h 194718"/>
              <a:gd name="connsiteX206" fmla="*/ 60684 w 270904"/>
              <a:gd name="connsiteY206" fmla="*/ 117872 h 194718"/>
              <a:gd name="connsiteX207" fmla="*/ 71706 w 270904"/>
              <a:gd name="connsiteY207" fmla="*/ 125465 h 194718"/>
              <a:gd name="connsiteX208" fmla="*/ 80769 w 270904"/>
              <a:gd name="connsiteY208" fmla="*/ 130118 h 194718"/>
              <a:gd name="connsiteX209" fmla="*/ 82974 w 270904"/>
              <a:gd name="connsiteY209" fmla="*/ 131098 h 194718"/>
              <a:gd name="connsiteX210" fmla="*/ 80769 w 270904"/>
              <a:gd name="connsiteY210" fmla="*/ 131833 h 194718"/>
              <a:gd name="connsiteX211" fmla="*/ 58970 w 270904"/>
              <a:gd name="connsiteY211" fmla="*/ 141140 h 194718"/>
              <a:gd name="connsiteX212" fmla="*/ 45988 w 270904"/>
              <a:gd name="connsiteY212" fmla="*/ 152162 h 194718"/>
              <a:gd name="connsiteX213" fmla="*/ 45743 w 270904"/>
              <a:gd name="connsiteY213" fmla="*/ 152407 h 194718"/>
              <a:gd name="connsiteX214" fmla="*/ 45253 w 270904"/>
              <a:gd name="connsiteY214" fmla="*/ 152407 h 194718"/>
              <a:gd name="connsiteX215" fmla="*/ 8267 w 270904"/>
              <a:gd name="connsiteY215" fmla="*/ 152407 h 194718"/>
              <a:gd name="connsiteX216" fmla="*/ 8757 w 270904"/>
              <a:gd name="connsiteY216" fmla="*/ 144569 h 194718"/>
              <a:gd name="connsiteX217" fmla="*/ 12676 w 270904"/>
              <a:gd name="connsiteY217" fmla="*/ 135017 h 194718"/>
              <a:gd name="connsiteX218" fmla="*/ 18064 w 270904"/>
              <a:gd name="connsiteY218" fmla="*/ 131098 h 194718"/>
              <a:gd name="connsiteX219" fmla="*/ 27862 w 270904"/>
              <a:gd name="connsiteY219" fmla="*/ 126444 h 194718"/>
              <a:gd name="connsiteX220" fmla="*/ 39129 w 270904"/>
              <a:gd name="connsiteY220" fmla="*/ 118852 h 194718"/>
              <a:gd name="connsiteX221" fmla="*/ 41334 w 270904"/>
              <a:gd name="connsiteY221" fmla="*/ 117137 h 194718"/>
              <a:gd name="connsiteX222" fmla="*/ 41824 w 270904"/>
              <a:gd name="connsiteY222" fmla="*/ 116647 h 194718"/>
              <a:gd name="connsiteX223" fmla="*/ 42314 w 270904"/>
              <a:gd name="connsiteY223" fmla="*/ 116892 h 194718"/>
              <a:gd name="connsiteX224" fmla="*/ 189523 w 270904"/>
              <a:gd name="connsiteY224" fmla="*/ 130118 h 194718"/>
              <a:gd name="connsiteX225" fmla="*/ 202750 w 270904"/>
              <a:gd name="connsiteY225" fmla="*/ 122770 h 194718"/>
              <a:gd name="connsiteX226" fmla="*/ 208139 w 270904"/>
              <a:gd name="connsiteY226" fmla="*/ 118852 h 194718"/>
              <a:gd name="connsiteX227" fmla="*/ 210343 w 270904"/>
              <a:gd name="connsiteY227" fmla="*/ 117137 h 194718"/>
              <a:gd name="connsiteX228" fmla="*/ 210833 w 270904"/>
              <a:gd name="connsiteY228" fmla="*/ 116647 h 194718"/>
              <a:gd name="connsiteX229" fmla="*/ 211323 w 270904"/>
              <a:gd name="connsiteY229" fmla="*/ 116892 h 194718"/>
              <a:gd name="connsiteX230" fmla="*/ 228224 w 270904"/>
              <a:gd name="connsiteY230" fmla="*/ 116892 h 194718"/>
              <a:gd name="connsiteX231" fmla="*/ 228714 w 270904"/>
              <a:gd name="connsiteY231" fmla="*/ 116647 h 194718"/>
              <a:gd name="connsiteX232" fmla="*/ 229204 w 270904"/>
              <a:gd name="connsiteY232" fmla="*/ 117137 h 194718"/>
              <a:gd name="connsiteX233" fmla="*/ 232633 w 270904"/>
              <a:gd name="connsiteY233" fmla="*/ 119831 h 194718"/>
              <a:gd name="connsiteX234" fmla="*/ 249044 w 270904"/>
              <a:gd name="connsiteY234" fmla="*/ 129873 h 194718"/>
              <a:gd name="connsiteX235" fmla="*/ 255167 w 270904"/>
              <a:gd name="connsiteY235" fmla="*/ 132568 h 194718"/>
              <a:gd name="connsiteX236" fmla="*/ 261046 w 270904"/>
              <a:gd name="connsiteY236" fmla="*/ 142610 h 194718"/>
              <a:gd name="connsiteX237" fmla="*/ 261781 w 270904"/>
              <a:gd name="connsiteY237" fmla="*/ 152407 h 194718"/>
              <a:gd name="connsiteX238" fmla="*/ 224795 w 270904"/>
              <a:gd name="connsiteY238" fmla="*/ 152407 h 194718"/>
              <a:gd name="connsiteX239" fmla="*/ 224305 w 270904"/>
              <a:gd name="connsiteY239" fmla="*/ 152407 h 194718"/>
              <a:gd name="connsiteX240" fmla="*/ 224060 w 270904"/>
              <a:gd name="connsiteY240" fmla="*/ 151917 h 194718"/>
              <a:gd name="connsiteX241" fmla="*/ 207649 w 270904"/>
              <a:gd name="connsiteY241" fmla="*/ 139181 h 194718"/>
              <a:gd name="connsiteX242" fmla="*/ 189523 w 270904"/>
              <a:gd name="connsiteY242" fmla="*/ 131833 h 194718"/>
              <a:gd name="connsiteX243" fmla="*/ 187319 w 270904"/>
              <a:gd name="connsiteY243" fmla="*/ 131098 h 194718"/>
              <a:gd name="connsiteX244" fmla="*/ 189523 w 270904"/>
              <a:gd name="connsiteY244" fmla="*/ 130118 h 194718"/>
              <a:gd name="connsiteX245" fmla="*/ 134901 w 270904"/>
              <a:gd name="connsiteY245" fmla="*/ 130853 h 194718"/>
              <a:gd name="connsiteX246" fmla="*/ 119470 w 270904"/>
              <a:gd name="connsiteY246" fmla="*/ 138446 h 194718"/>
              <a:gd name="connsiteX247" fmla="*/ 118980 w 270904"/>
              <a:gd name="connsiteY247" fmla="*/ 138691 h 194718"/>
              <a:gd name="connsiteX248" fmla="*/ 118490 w 270904"/>
              <a:gd name="connsiteY248" fmla="*/ 138201 h 194718"/>
              <a:gd name="connsiteX249" fmla="*/ 107223 w 270904"/>
              <a:gd name="connsiteY249" fmla="*/ 126934 h 194718"/>
              <a:gd name="connsiteX250" fmla="*/ 106733 w 270904"/>
              <a:gd name="connsiteY250" fmla="*/ 126444 h 194718"/>
              <a:gd name="connsiteX251" fmla="*/ 107223 w 270904"/>
              <a:gd name="connsiteY251" fmla="*/ 125710 h 194718"/>
              <a:gd name="connsiteX252" fmla="*/ 111387 w 270904"/>
              <a:gd name="connsiteY252" fmla="*/ 119341 h 194718"/>
              <a:gd name="connsiteX253" fmla="*/ 111632 w 270904"/>
              <a:gd name="connsiteY253" fmla="*/ 118852 h 194718"/>
              <a:gd name="connsiteX254" fmla="*/ 112122 w 270904"/>
              <a:gd name="connsiteY254" fmla="*/ 118852 h 194718"/>
              <a:gd name="connsiteX255" fmla="*/ 128533 w 270904"/>
              <a:gd name="connsiteY255" fmla="*/ 121546 h 194718"/>
              <a:gd name="connsiteX256" fmla="*/ 135146 w 270904"/>
              <a:gd name="connsiteY256" fmla="*/ 122526 h 194718"/>
              <a:gd name="connsiteX257" fmla="*/ 135146 w 270904"/>
              <a:gd name="connsiteY257" fmla="*/ 122526 h 194718"/>
              <a:gd name="connsiteX258" fmla="*/ 157926 w 270904"/>
              <a:gd name="connsiteY258" fmla="*/ 118852 h 194718"/>
              <a:gd name="connsiteX259" fmla="*/ 158416 w 270904"/>
              <a:gd name="connsiteY259" fmla="*/ 118852 h 194718"/>
              <a:gd name="connsiteX260" fmla="*/ 158661 w 270904"/>
              <a:gd name="connsiteY260" fmla="*/ 119341 h 194718"/>
              <a:gd name="connsiteX261" fmla="*/ 162825 w 270904"/>
              <a:gd name="connsiteY261" fmla="*/ 125710 h 194718"/>
              <a:gd name="connsiteX262" fmla="*/ 163314 w 270904"/>
              <a:gd name="connsiteY262" fmla="*/ 126444 h 194718"/>
              <a:gd name="connsiteX263" fmla="*/ 162825 w 270904"/>
              <a:gd name="connsiteY263" fmla="*/ 126934 h 194718"/>
              <a:gd name="connsiteX264" fmla="*/ 151557 w 270904"/>
              <a:gd name="connsiteY264" fmla="*/ 138201 h 194718"/>
              <a:gd name="connsiteX265" fmla="*/ 151067 w 270904"/>
              <a:gd name="connsiteY265" fmla="*/ 138691 h 194718"/>
              <a:gd name="connsiteX266" fmla="*/ 150578 w 270904"/>
              <a:gd name="connsiteY266" fmla="*/ 138446 h 194718"/>
              <a:gd name="connsiteX267" fmla="*/ 137596 w 270904"/>
              <a:gd name="connsiteY267" fmla="*/ 132078 h 194718"/>
              <a:gd name="connsiteX268" fmla="*/ 134901 w 270904"/>
              <a:gd name="connsiteY268" fmla="*/ 130853 h 194718"/>
              <a:gd name="connsiteX269" fmla="*/ 130737 w 270904"/>
              <a:gd name="connsiteY269" fmla="*/ 152407 h 194718"/>
              <a:gd name="connsiteX270" fmla="*/ 130737 w 270904"/>
              <a:gd name="connsiteY270" fmla="*/ 160734 h 194718"/>
              <a:gd name="connsiteX271" fmla="*/ 139065 w 270904"/>
              <a:gd name="connsiteY271" fmla="*/ 160734 h 194718"/>
              <a:gd name="connsiteX272" fmla="*/ 139065 w 270904"/>
              <a:gd name="connsiteY272" fmla="*/ 152407 h 194718"/>
              <a:gd name="connsiteX273" fmla="*/ 130737 w 270904"/>
              <a:gd name="connsiteY273" fmla="*/ 152407 h 194718"/>
              <a:gd name="connsiteX274" fmla="*/ 130737 w 270904"/>
              <a:gd name="connsiteY274" fmla="*/ 169307 h 194718"/>
              <a:gd name="connsiteX275" fmla="*/ 130737 w 270904"/>
              <a:gd name="connsiteY275" fmla="*/ 177634 h 194718"/>
              <a:gd name="connsiteX276" fmla="*/ 139065 w 270904"/>
              <a:gd name="connsiteY276" fmla="*/ 177634 h 194718"/>
              <a:gd name="connsiteX277" fmla="*/ 139065 w 270904"/>
              <a:gd name="connsiteY277" fmla="*/ 169062 h 194718"/>
              <a:gd name="connsiteX278" fmla="*/ 130737 w 270904"/>
              <a:gd name="connsiteY278" fmla="*/ 169062 h 19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270904" h="194718">
                <a:moveTo>
                  <a:pt x="162335" y="109789"/>
                </a:moveTo>
                <a:cubicBezTo>
                  <a:pt x="162090" y="109789"/>
                  <a:pt x="161600" y="109789"/>
                  <a:pt x="161355" y="110034"/>
                </a:cubicBezTo>
                <a:lnTo>
                  <a:pt x="160375" y="110279"/>
                </a:lnTo>
                <a:lnTo>
                  <a:pt x="160375" y="109299"/>
                </a:lnTo>
                <a:cubicBezTo>
                  <a:pt x="160375" y="106360"/>
                  <a:pt x="160375" y="103421"/>
                  <a:pt x="160375" y="100482"/>
                </a:cubicBezTo>
                <a:cubicBezTo>
                  <a:pt x="160375" y="100237"/>
                  <a:pt x="160375" y="100237"/>
                  <a:pt x="160375" y="99992"/>
                </a:cubicBezTo>
                <a:lnTo>
                  <a:pt x="160375" y="99502"/>
                </a:lnTo>
                <a:lnTo>
                  <a:pt x="160620" y="99257"/>
                </a:lnTo>
                <a:cubicBezTo>
                  <a:pt x="164539" y="95338"/>
                  <a:pt x="167478" y="90685"/>
                  <a:pt x="169928" y="85786"/>
                </a:cubicBezTo>
                <a:cubicBezTo>
                  <a:pt x="173847" y="77704"/>
                  <a:pt x="175806" y="68886"/>
                  <a:pt x="177276" y="60069"/>
                </a:cubicBezTo>
                <a:lnTo>
                  <a:pt x="177276" y="59579"/>
                </a:lnTo>
                <a:lnTo>
                  <a:pt x="177276" y="41209"/>
                </a:lnTo>
                <a:cubicBezTo>
                  <a:pt x="177276" y="35331"/>
                  <a:pt x="176541" y="29698"/>
                  <a:pt x="174582" y="24064"/>
                </a:cubicBezTo>
                <a:cubicBezTo>
                  <a:pt x="172377" y="17941"/>
                  <a:pt x="168703" y="12308"/>
                  <a:pt x="163559" y="8144"/>
                </a:cubicBezTo>
                <a:cubicBezTo>
                  <a:pt x="157436" y="3490"/>
                  <a:pt x="149843" y="1286"/>
                  <a:pt x="142250" y="551"/>
                </a:cubicBezTo>
                <a:cubicBezTo>
                  <a:pt x="137106" y="61"/>
                  <a:pt x="132207" y="61"/>
                  <a:pt x="127063" y="551"/>
                </a:cubicBezTo>
                <a:cubicBezTo>
                  <a:pt x="121674" y="1041"/>
                  <a:pt x="116286" y="2511"/>
                  <a:pt x="111632" y="4960"/>
                </a:cubicBezTo>
                <a:cubicBezTo>
                  <a:pt x="105998" y="7654"/>
                  <a:pt x="101344" y="12308"/>
                  <a:pt x="98160" y="17696"/>
                </a:cubicBezTo>
                <a:cubicBezTo>
                  <a:pt x="94241" y="24799"/>
                  <a:pt x="92771" y="33127"/>
                  <a:pt x="92771" y="41209"/>
                </a:cubicBezTo>
                <a:cubicBezTo>
                  <a:pt x="92771" y="47332"/>
                  <a:pt x="92771" y="53456"/>
                  <a:pt x="92771" y="59334"/>
                </a:cubicBezTo>
                <a:lnTo>
                  <a:pt x="92771" y="59824"/>
                </a:lnTo>
                <a:cubicBezTo>
                  <a:pt x="93996" y="67417"/>
                  <a:pt x="95711" y="75009"/>
                  <a:pt x="98650" y="82112"/>
                </a:cubicBezTo>
                <a:cubicBezTo>
                  <a:pt x="101099" y="88236"/>
                  <a:pt x="104529" y="94359"/>
                  <a:pt x="109427" y="99012"/>
                </a:cubicBezTo>
                <a:lnTo>
                  <a:pt x="109672" y="99257"/>
                </a:lnTo>
                <a:lnTo>
                  <a:pt x="109672" y="99502"/>
                </a:lnTo>
                <a:cubicBezTo>
                  <a:pt x="109672" y="99747"/>
                  <a:pt x="109672" y="99992"/>
                  <a:pt x="109672" y="100237"/>
                </a:cubicBezTo>
                <a:cubicBezTo>
                  <a:pt x="109672" y="103176"/>
                  <a:pt x="109672" y="105870"/>
                  <a:pt x="109672" y="108810"/>
                </a:cubicBezTo>
                <a:lnTo>
                  <a:pt x="109672" y="110034"/>
                </a:lnTo>
                <a:lnTo>
                  <a:pt x="108693" y="109789"/>
                </a:lnTo>
                <a:cubicBezTo>
                  <a:pt x="108448" y="109789"/>
                  <a:pt x="108203" y="109789"/>
                  <a:pt x="107713" y="109544"/>
                </a:cubicBezTo>
                <a:cubicBezTo>
                  <a:pt x="104774" y="113708"/>
                  <a:pt x="102079" y="118117"/>
                  <a:pt x="99140" y="122526"/>
                </a:cubicBezTo>
                <a:cubicBezTo>
                  <a:pt x="98650" y="123015"/>
                  <a:pt x="98405" y="123750"/>
                  <a:pt x="97915" y="123995"/>
                </a:cubicBezTo>
                <a:cubicBezTo>
                  <a:pt x="96201" y="124975"/>
                  <a:pt x="94731" y="125710"/>
                  <a:pt x="93016" y="126444"/>
                </a:cubicBezTo>
                <a:lnTo>
                  <a:pt x="92526" y="126689"/>
                </a:lnTo>
                <a:lnTo>
                  <a:pt x="92037" y="126199"/>
                </a:lnTo>
                <a:cubicBezTo>
                  <a:pt x="90322" y="124730"/>
                  <a:pt x="88118" y="123505"/>
                  <a:pt x="85913" y="122770"/>
                </a:cubicBezTo>
                <a:cubicBezTo>
                  <a:pt x="82974" y="121791"/>
                  <a:pt x="80034" y="120321"/>
                  <a:pt x="77340" y="118607"/>
                </a:cubicBezTo>
                <a:cubicBezTo>
                  <a:pt x="73911" y="116647"/>
                  <a:pt x="70727" y="114443"/>
                  <a:pt x="67542" y="111994"/>
                </a:cubicBezTo>
                <a:lnTo>
                  <a:pt x="66808" y="111259"/>
                </a:lnTo>
                <a:lnTo>
                  <a:pt x="67542" y="110524"/>
                </a:lnTo>
                <a:cubicBezTo>
                  <a:pt x="73176" y="104401"/>
                  <a:pt x="75870" y="96073"/>
                  <a:pt x="76115" y="87991"/>
                </a:cubicBezTo>
                <a:cubicBezTo>
                  <a:pt x="76360" y="82602"/>
                  <a:pt x="75870" y="77214"/>
                  <a:pt x="74156" y="72070"/>
                </a:cubicBezTo>
                <a:cubicBezTo>
                  <a:pt x="72686" y="68151"/>
                  <a:pt x="69992" y="64722"/>
                  <a:pt x="66318" y="62518"/>
                </a:cubicBezTo>
                <a:cubicBezTo>
                  <a:pt x="61664" y="59579"/>
                  <a:pt x="55785" y="58844"/>
                  <a:pt x="50397" y="59089"/>
                </a:cubicBezTo>
                <a:cubicBezTo>
                  <a:pt x="45008" y="59089"/>
                  <a:pt x="39619" y="60069"/>
                  <a:pt x="34965" y="62763"/>
                </a:cubicBezTo>
                <a:cubicBezTo>
                  <a:pt x="31291" y="64967"/>
                  <a:pt x="28842" y="68641"/>
                  <a:pt x="27372" y="72560"/>
                </a:cubicBezTo>
                <a:cubicBezTo>
                  <a:pt x="25903" y="76724"/>
                  <a:pt x="25413" y="81378"/>
                  <a:pt x="25413" y="85786"/>
                </a:cubicBezTo>
                <a:cubicBezTo>
                  <a:pt x="25413" y="90685"/>
                  <a:pt x="26147" y="95338"/>
                  <a:pt x="27617" y="99992"/>
                </a:cubicBezTo>
                <a:cubicBezTo>
                  <a:pt x="29087" y="103911"/>
                  <a:pt x="31046" y="107585"/>
                  <a:pt x="33986" y="110769"/>
                </a:cubicBezTo>
                <a:lnTo>
                  <a:pt x="34720" y="111504"/>
                </a:lnTo>
                <a:lnTo>
                  <a:pt x="33986" y="112239"/>
                </a:lnTo>
                <a:cubicBezTo>
                  <a:pt x="31536" y="114198"/>
                  <a:pt x="29087" y="115912"/>
                  <a:pt x="26392" y="117382"/>
                </a:cubicBezTo>
                <a:cubicBezTo>
                  <a:pt x="22963" y="119586"/>
                  <a:pt x="19534" y="121546"/>
                  <a:pt x="15860" y="122770"/>
                </a:cubicBezTo>
                <a:cubicBezTo>
                  <a:pt x="10226" y="124485"/>
                  <a:pt x="5817" y="128894"/>
                  <a:pt x="3368" y="134282"/>
                </a:cubicBezTo>
                <a:cubicBezTo>
                  <a:pt x="1408" y="138446"/>
                  <a:pt x="429" y="143344"/>
                  <a:pt x="184" y="147998"/>
                </a:cubicBezTo>
                <a:lnTo>
                  <a:pt x="184" y="147998"/>
                </a:lnTo>
                <a:cubicBezTo>
                  <a:pt x="184" y="152162"/>
                  <a:pt x="184" y="156571"/>
                  <a:pt x="184" y="160734"/>
                </a:cubicBezTo>
                <a:cubicBezTo>
                  <a:pt x="13655" y="160734"/>
                  <a:pt x="26882" y="160734"/>
                  <a:pt x="40354" y="160734"/>
                </a:cubicBezTo>
                <a:lnTo>
                  <a:pt x="41579" y="160734"/>
                </a:lnTo>
                <a:lnTo>
                  <a:pt x="41089" y="161959"/>
                </a:lnTo>
                <a:cubicBezTo>
                  <a:pt x="37660" y="172246"/>
                  <a:pt x="38150" y="183758"/>
                  <a:pt x="38150" y="194535"/>
                </a:cubicBezTo>
                <a:cubicBezTo>
                  <a:pt x="103059" y="194535"/>
                  <a:pt x="167968" y="194535"/>
                  <a:pt x="232878" y="194535"/>
                </a:cubicBezTo>
                <a:cubicBezTo>
                  <a:pt x="232878" y="183758"/>
                  <a:pt x="233613" y="172246"/>
                  <a:pt x="229938" y="161959"/>
                </a:cubicBezTo>
                <a:lnTo>
                  <a:pt x="229449" y="160734"/>
                </a:lnTo>
                <a:lnTo>
                  <a:pt x="230673" y="160734"/>
                </a:lnTo>
                <a:cubicBezTo>
                  <a:pt x="244145" y="160734"/>
                  <a:pt x="257372" y="160734"/>
                  <a:pt x="270844" y="160734"/>
                </a:cubicBezTo>
                <a:cubicBezTo>
                  <a:pt x="270844" y="157060"/>
                  <a:pt x="270844" y="153387"/>
                  <a:pt x="270844" y="149468"/>
                </a:cubicBezTo>
                <a:cubicBezTo>
                  <a:pt x="270844" y="147263"/>
                  <a:pt x="270599" y="144814"/>
                  <a:pt x="270354" y="142610"/>
                </a:cubicBezTo>
                <a:cubicBezTo>
                  <a:pt x="269619" y="137956"/>
                  <a:pt x="267904" y="133302"/>
                  <a:pt x="264965" y="129628"/>
                </a:cubicBezTo>
                <a:cubicBezTo>
                  <a:pt x="262516" y="126444"/>
                  <a:pt x="259331" y="123995"/>
                  <a:pt x="255657" y="122770"/>
                </a:cubicBezTo>
                <a:cubicBezTo>
                  <a:pt x="253943" y="122281"/>
                  <a:pt x="252228" y="121546"/>
                  <a:pt x="250758" y="120566"/>
                </a:cubicBezTo>
                <a:cubicBezTo>
                  <a:pt x="246105" y="118117"/>
                  <a:pt x="241451" y="115178"/>
                  <a:pt x="237287" y="111994"/>
                </a:cubicBezTo>
                <a:lnTo>
                  <a:pt x="236552" y="111259"/>
                </a:lnTo>
                <a:lnTo>
                  <a:pt x="237287" y="110524"/>
                </a:lnTo>
                <a:cubicBezTo>
                  <a:pt x="238511" y="109299"/>
                  <a:pt x="239491" y="107830"/>
                  <a:pt x="240471" y="106360"/>
                </a:cubicBezTo>
                <a:cubicBezTo>
                  <a:pt x="244635" y="99747"/>
                  <a:pt x="246105" y="92154"/>
                  <a:pt x="245860" y="84562"/>
                </a:cubicBezTo>
                <a:cubicBezTo>
                  <a:pt x="245615" y="78928"/>
                  <a:pt x="244880" y="72805"/>
                  <a:pt x="241696" y="67906"/>
                </a:cubicBezTo>
                <a:cubicBezTo>
                  <a:pt x="239736" y="65212"/>
                  <a:pt x="237287" y="63008"/>
                  <a:pt x="234102" y="61538"/>
                </a:cubicBezTo>
                <a:cubicBezTo>
                  <a:pt x="230428" y="59824"/>
                  <a:pt x="226019" y="59089"/>
                  <a:pt x="222100" y="59089"/>
                </a:cubicBezTo>
                <a:cubicBezTo>
                  <a:pt x="217691" y="59089"/>
                  <a:pt x="213527" y="59334"/>
                  <a:pt x="209363" y="60559"/>
                </a:cubicBezTo>
                <a:cubicBezTo>
                  <a:pt x="205934" y="61783"/>
                  <a:pt x="202505" y="63743"/>
                  <a:pt x="200301" y="66682"/>
                </a:cubicBezTo>
                <a:cubicBezTo>
                  <a:pt x="197606" y="70356"/>
                  <a:pt x="196137" y="74764"/>
                  <a:pt x="195647" y="79173"/>
                </a:cubicBezTo>
                <a:cubicBezTo>
                  <a:pt x="195157" y="83582"/>
                  <a:pt x="195157" y="87991"/>
                  <a:pt x="195647" y="92154"/>
                </a:cubicBezTo>
                <a:cubicBezTo>
                  <a:pt x="196626" y="98767"/>
                  <a:pt x="199076" y="105381"/>
                  <a:pt x="203730" y="110524"/>
                </a:cubicBezTo>
                <a:lnTo>
                  <a:pt x="204465" y="111259"/>
                </a:lnTo>
                <a:lnTo>
                  <a:pt x="203730" y="111994"/>
                </a:lnTo>
                <a:cubicBezTo>
                  <a:pt x="199076" y="115423"/>
                  <a:pt x="193932" y="118852"/>
                  <a:pt x="188543" y="121546"/>
                </a:cubicBezTo>
                <a:cubicBezTo>
                  <a:pt x="186584" y="122526"/>
                  <a:pt x="184379" y="123015"/>
                  <a:pt x="182420" y="124240"/>
                </a:cubicBezTo>
                <a:cubicBezTo>
                  <a:pt x="181195" y="124730"/>
                  <a:pt x="180215" y="125710"/>
                  <a:pt x="179236" y="126444"/>
                </a:cubicBezTo>
                <a:lnTo>
                  <a:pt x="178746" y="126689"/>
                </a:lnTo>
                <a:lnTo>
                  <a:pt x="178256" y="126444"/>
                </a:lnTo>
                <a:cubicBezTo>
                  <a:pt x="176541" y="125465"/>
                  <a:pt x="174827" y="124730"/>
                  <a:pt x="173112" y="123750"/>
                </a:cubicBezTo>
                <a:lnTo>
                  <a:pt x="172867" y="123750"/>
                </a:lnTo>
                <a:lnTo>
                  <a:pt x="172867" y="123505"/>
                </a:lnTo>
                <a:cubicBezTo>
                  <a:pt x="169683" y="118852"/>
                  <a:pt x="166744" y="114198"/>
                  <a:pt x="163559" y="109544"/>
                </a:cubicBezTo>
                <a:close/>
                <a:moveTo>
                  <a:pt x="117266" y="149223"/>
                </a:moveTo>
                <a:cubicBezTo>
                  <a:pt x="123144" y="146284"/>
                  <a:pt x="128778" y="143344"/>
                  <a:pt x="134656" y="140650"/>
                </a:cubicBezTo>
                <a:lnTo>
                  <a:pt x="135146" y="140405"/>
                </a:lnTo>
                <a:lnTo>
                  <a:pt x="135636" y="140650"/>
                </a:lnTo>
                <a:cubicBezTo>
                  <a:pt x="141270" y="143589"/>
                  <a:pt x="147148" y="146529"/>
                  <a:pt x="153027" y="149223"/>
                </a:cubicBezTo>
                <a:cubicBezTo>
                  <a:pt x="158416" y="143834"/>
                  <a:pt x="164049" y="138201"/>
                  <a:pt x="169438" y="132813"/>
                </a:cubicBezTo>
                <a:lnTo>
                  <a:pt x="169928" y="132323"/>
                </a:lnTo>
                <a:lnTo>
                  <a:pt x="170418" y="132568"/>
                </a:lnTo>
                <a:cubicBezTo>
                  <a:pt x="174337" y="134527"/>
                  <a:pt x="178501" y="136486"/>
                  <a:pt x="182665" y="138201"/>
                </a:cubicBezTo>
                <a:cubicBezTo>
                  <a:pt x="188053" y="140405"/>
                  <a:pt x="193687" y="142365"/>
                  <a:pt x="199321" y="144569"/>
                </a:cubicBezTo>
                <a:cubicBezTo>
                  <a:pt x="203485" y="146284"/>
                  <a:pt x="207404" y="148243"/>
                  <a:pt x="211078" y="150692"/>
                </a:cubicBezTo>
                <a:cubicBezTo>
                  <a:pt x="213772" y="152652"/>
                  <a:pt x="216467" y="155101"/>
                  <a:pt x="218181" y="157795"/>
                </a:cubicBezTo>
                <a:cubicBezTo>
                  <a:pt x="220141" y="160979"/>
                  <a:pt x="221610" y="164408"/>
                  <a:pt x="222590" y="167837"/>
                </a:cubicBezTo>
                <a:cubicBezTo>
                  <a:pt x="224060" y="173961"/>
                  <a:pt x="224060" y="179839"/>
                  <a:pt x="224060" y="185962"/>
                </a:cubicBezTo>
                <a:cubicBezTo>
                  <a:pt x="164784" y="185962"/>
                  <a:pt x="105508" y="185962"/>
                  <a:pt x="46233" y="185962"/>
                </a:cubicBezTo>
                <a:cubicBezTo>
                  <a:pt x="46233" y="179349"/>
                  <a:pt x="46233" y="172981"/>
                  <a:pt x="47947" y="166613"/>
                </a:cubicBezTo>
                <a:cubicBezTo>
                  <a:pt x="48927" y="162694"/>
                  <a:pt x="50887" y="158775"/>
                  <a:pt x="53581" y="155836"/>
                </a:cubicBezTo>
                <a:cubicBezTo>
                  <a:pt x="56030" y="152897"/>
                  <a:pt x="58970" y="150692"/>
                  <a:pt x="62154" y="148733"/>
                </a:cubicBezTo>
                <a:cubicBezTo>
                  <a:pt x="66318" y="146284"/>
                  <a:pt x="70727" y="144569"/>
                  <a:pt x="75136" y="142855"/>
                </a:cubicBezTo>
                <a:cubicBezTo>
                  <a:pt x="83464" y="139671"/>
                  <a:pt x="91792" y="136486"/>
                  <a:pt x="99875" y="132568"/>
                </a:cubicBezTo>
                <a:lnTo>
                  <a:pt x="100365" y="132323"/>
                </a:lnTo>
                <a:lnTo>
                  <a:pt x="100854" y="132813"/>
                </a:lnTo>
                <a:cubicBezTo>
                  <a:pt x="106243" y="138201"/>
                  <a:pt x="111632" y="143834"/>
                  <a:pt x="117266" y="149223"/>
                </a:cubicBezTo>
                <a:close/>
                <a:moveTo>
                  <a:pt x="113591" y="29453"/>
                </a:moveTo>
                <a:cubicBezTo>
                  <a:pt x="110162" y="31167"/>
                  <a:pt x="106488" y="32882"/>
                  <a:pt x="103059" y="34841"/>
                </a:cubicBezTo>
                <a:lnTo>
                  <a:pt x="101344" y="35576"/>
                </a:lnTo>
                <a:lnTo>
                  <a:pt x="101589" y="33861"/>
                </a:lnTo>
                <a:cubicBezTo>
                  <a:pt x="102079" y="30187"/>
                  <a:pt x="103059" y="26514"/>
                  <a:pt x="104774" y="23085"/>
                </a:cubicBezTo>
                <a:cubicBezTo>
                  <a:pt x="106243" y="19900"/>
                  <a:pt x="108448" y="17206"/>
                  <a:pt x="111142" y="15002"/>
                </a:cubicBezTo>
                <a:cubicBezTo>
                  <a:pt x="114326" y="12553"/>
                  <a:pt x="118245" y="10838"/>
                  <a:pt x="122164" y="9858"/>
                </a:cubicBezTo>
                <a:cubicBezTo>
                  <a:pt x="127063" y="8634"/>
                  <a:pt x="132207" y="8389"/>
                  <a:pt x="137351" y="8634"/>
                </a:cubicBezTo>
                <a:cubicBezTo>
                  <a:pt x="141760" y="8879"/>
                  <a:pt x="146414" y="9369"/>
                  <a:pt x="150578" y="10838"/>
                </a:cubicBezTo>
                <a:cubicBezTo>
                  <a:pt x="154252" y="12063"/>
                  <a:pt x="157681" y="14022"/>
                  <a:pt x="160375" y="16471"/>
                </a:cubicBezTo>
                <a:cubicBezTo>
                  <a:pt x="163070" y="18921"/>
                  <a:pt x="165029" y="22350"/>
                  <a:pt x="166254" y="25779"/>
                </a:cubicBezTo>
                <a:cubicBezTo>
                  <a:pt x="167968" y="30187"/>
                  <a:pt x="168458" y="34841"/>
                  <a:pt x="168703" y="39250"/>
                </a:cubicBezTo>
                <a:lnTo>
                  <a:pt x="168703" y="39740"/>
                </a:lnTo>
                <a:lnTo>
                  <a:pt x="168213" y="39985"/>
                </a:lnTo>
                <a:cubicBezTo>
                  <a:pt x="164294" y="41944"/>
                  <a:pt x="160130" y="43903"/>
                  <a:pt x="156211" y="45863"/>
                </a:cubicBezTo>
                <a:lnTo>
                  <a:pt x="155721" y="46108"/>
                </a:lnTo>
                <a:lnTo>
                  <a:pt x="155231" y="45863"/>
                </a:lnTo>
                <a:cubicBezTo>
                  <a:pt x="141270" y="40230"/>
                  <a:pt x="127308" y="34596"/>
                  <a:pt x="113346" y="28963"/>
                </a:cubicBezTo>
                <a:close/>
                <a:moveTo>
                  <a:pt x="156211" y="55660"/>
                </a:moveTo>
                <a:cubicBezTo>
                  <a:pt x="159885" y="53701"/>
                  <a:pt x="163559" y="51986"/>
                  <a:pt x="167478" y="50027"/>
                </a:cubicBezTo>
                <a:lnTo>
                  <a:pt x="168703" y="49292"/>
                </a:lnTo>
                <a:lnTo>
                  <a:pt x="168703" y="50761"/>
                </a:lnTo>
                <a:cubicBezTo>
                  <a:pt x="168703" y="53211"/>
                  <a:pt x="168703" y="55660"/>
                  <a:pt x="168703" y="58354"/>
                </a:cubicBezTo>
                <a:cubicBezTo>
                  <a:pt x="168703" y="59579"/>
                  <a:pt x="168458" y="60559"/>
                  <a:pt x="168213" y="61783"/>
                </a:cubicBezTo>
                <a:cubicBezTo>
                  <a:pt x="166744" y="70356"/>
                  <a:pt x="164294" y="78683"/>
                  <a:pt x="159885" y="86031"/>
                </a:cubicBezTo>
                <a:cubicBezTo>
                  <a:pt x="158171" y="88970"/>
                  <a:pt x="156211" y="91665"/>
                  <a:pt x="153762" y="93624"/>
                </a:cubicBezTo>
                <a:lnTo>
                  <a:pt x="153762" y="93624"/>
                </a:lnTo>
                <a:lnTo>
                  <a:pt x="153762" y="93624"/>
                </a:lnTo>
                <a:cubicBezTo>
                  <a:pt x="150578" y="95094"/>
                  <a:pt x="147148" y="95828"/>
                  <a:pt x="143719" y="96563"/>
                </a:cubicBezTo>
                <a:cubicBezTo>
                  <a:pt x="135881" y="97788"/>
                  <a:pt x="127798" y="97543"/>
                  <a:pt x="120205" y="95338"/>
                </a:cubicBezTo>
                <a:cubicBezTo>
                  <a:pt x="118735" y="94849"/>
                  <a:pt x="117266" y="94359"/>
                  <a:pt x="116041" y="93624"/>
                </a:cubicBezTo>
                <a:lnTo>
                  <a:pt x="116041" y="93624"/>
                </a:lnTo>
                <a:lnTo>
                  <a:pt x="116041" y="93624"/>
                </a:lnTo>
                <a:cubicBezTo>
                  <a:pt x="113346" y="91175"/>
                  <a:pt x="111142" y="88236"/>
                  <a:pt x="109427" y="85296"/>
                </a:cubicBezTo>
                <a:cubicBezTo>
                  <a:pt x="105263" y="77949"/>
                  <a:pt x="103059" y="69866"/>
                  <a:pt x="101589" y="61783"/>
                </a:cubicBezTo>
                <a:cubicBezTo>
                  <a:pt x="101344" y="60559"/>
                  <a:pt x="101099" y="59579"/>
                  <a:pt x="101099" y="58354"/>
                </a:cubicBezTo>
                <a:cubicBezTo>
                  <a:pt x="101099" y="54190"/>
                  <a:pt x="101099" y="50027"/>
                  <a:pt x="101099" y="45618"/>
                </a:cubicBezTo>
                <a:lnTo>
                  <a:pt x="101099" y="45128"/>
                </a:lnTo>
                <a:lnTo>
                  <a:pt x="101589" y="44883"/>
                </a:lnTo>
                <a:cubicBezTo>
                  <a:pt x="105508" y="42924"/>
                  <a:pt x="109672" y="40964"/>
                  <a:pt x="113591" y="38760"/>
                </a:cubicBezTo>
                <a:lnTo>
                  <a:pt x="114081" y="38515"/>
                </a:lnTo>
                <a:lnTo>
                  <a:pt x="114571" y="38760"/>
                </a:lnTo>
                <a:cubicBezTo>
                  <a:pt x="128533" y="44393"/>
                  <a:pt x="142494" y="50027"/>
                  <a:pt x="156456" y="55660"/>
                </a:cubicBezTo>
                <a:close/>
                <a:moveTo>
                  <a:pt x="46233" y="68151"/>
                </a:moveTo>
                <a:cubicBezTo>
                  <a:pt x="49417" y="67906"/>
                  <a:pt x="52356" y="67906"/>
                  <a:pt x="55540" y="68396"/>
                </a:cubicBezTo>
                <a:cubicBezTo>
                  <a:pt x="57990" y="68886"/>
                  <a:pt x="60439" y="69621"/>
                  <a:pt x="62399" y="71091"/>
                </a:cubicBezTo>
                <a:cubicBezTo>
                  <a:pt x="65093" y="73295"/>
                  <a:pt x="66318" y="76969"/>
                  <a:pt x="66563" y="80398"/>
                </a:cubicBezTo>
                <a:cubicBezTo>
                  <a:pt x="67298" y="86031"/>
                  <a:pt x="67298" y="91909"/>
                  <a:pt x="65338" y="97298"/>
                </a:cubicBezTo>
                <a:cubicBezTo>
                  <a:pt x="63868" y="101462"/>
                  <a:pt x="61664" y="105136"/>
                  <a:pt x="57990" y="107830"/>
                </a:cubicBezTo>
                <a:cubicBezTo>
                  <a:pt x="55295" y="109789"/>
                  <a:pt x="51866" y="110769"/>
                  <a:pt x="48437" y="110279"/>
                </a:cubicBezTo>
                <a:cubicBezTo>
                  <a:pt x="45253" y="110034"/>
                  <a:pt x="42314" y="108320"/>
                  <a:pt x="39864" y="106115"/>
                </a:cubicBezTo>
                <a:cubicBezTo>
                  <a:pt x="36680" y="102931"/>
                  <a:pt x="34720" y="98767"/>
                  <a:pt x="33741" y="94359"/>
                </a:cubicBezTo>
                <a:cubicBezTo>
                  <a:pt x="32761" y="90440"/>
                  <a:pt x="32761" y="86276"/>
                  <a:pt x="33006" y="82112"/>
                </a:cubicBezTo>
                <a:cubicBezTo>
                  <a:pt x="33251" y="79663"/>
                  <a:pt x="33741" y="76969"/>
                  <a:pt x="34720" y="74764"/>
                </a:cubicBezTo>
                <a:cubicBezTo>
                  <a:pt x="35455" y="73050"/>
                  <a:pt x="36680" y="71335"/>
                  <a:pt x="38395" y="70356"/>
                </a:cubicBezTo>
                <a:cubicBezTo>
                  <a:pt x="40599" y="68886"/>
                  <a:pt x="43293" y="68151"/>
                  <a:pt x="45988" y="67906"/>
                </a:cubicBezTo>
                <a:close/>
                <a:moveTo>
                  <a:pt x="215732" y="68151"/>
                </a:moveTo>
                <a:cubicBezTo>
                  <a:pt x="219406" y="67906"/>
                  <a:pt x="223080" y="67906"/>
                  <a:pt x="226509" y="68641"/>
                </a:cubicBezTo>
                <a:cubicBezTo>
                  <a:pt x="229204" y="69131"/>
                  <a:pt x="231653" y="70356"/>
                  <a:pt x="233368" y="72560"/>
                </a:cubicBezTo>
                <a:cubicBezTo>
                  <a:pt x="235327" y="75009"/>
                  <a:pt x="235817" y="78438"/>
                  <a:pt x="236307" y="81378"/>
                </a:cubicBezTo>
                <a:cubicBezTo>
                  <a:pt x="236797" y="85541"/>
                  <a:pt x="236797" y="89705"/>
                  <a:pt x="235817" y="93624"/>
                </a:cubicBezTo>
                <a:cubicBezTo>
                  <a:pt x="235082" y="97298"/>
                  <a:pt x="233613" y="100727"/>
                  <a:pt x="231408" y="103911"/>
                </a:cubicBezTo>
                <a:cubicBezTo>
                  <a:pt x="229693" y="106115"/>
                  <a:pt x="227489" y="108075"/>
                  <a:pt x="225040" y="109054"/>
                </a:cubicBezTo>
                <a:cubicBezTo>
                  <a:pt x="221365" y="110769"/>
                  <a:pt x="216712" y="110524"/>
                  <a:pt x="213037" y="108565"/>
                </a:cubicBezTo>
                <a:cubicBezTo>
                  <a:pt x="210343" y="107095"/>
                  <a:pt x="207894" y="104646"/>
                  <a:pt x="206424" y="101952"/>
                </a:cubicBezTo>
                <a:cubicBezTo>
                  <a:pt x="204220" y="98033"/>
                  <a:pt x="202995" y="93624"/>
                  <a:pt x="202750" y="89215"/>
                </a:cubicBezTo>
                <a:cubicBezTo>
                  <a:pt x="202505" y="86031"/>
                  <a:pt x="202750" y="82602"/>
                  <a:pt x="203240" y="79418"/>
                </a:cubicBezTo>
                <a:cubicBezTo>
                  <a:pt x="203730" y="76479"/>
                  <a:pt x="204465" y="73540"/>
                  <a:pt x="206669" y="71580"/>
                </a:cubicBezTo>
                <a:cubicBezTo>
                  <a:pt x="209118" y="69131"/>
                  <a:pt x="212548" y="68151"/>
                  <a:pt x="215977" y="67906"/>
                </a:cubicBezTo>
                <a:close/>
                <a:moveTo>
                  <a:pt x="119225" y="103911"/>
                </a:moveTo>
                <a:cubicBezTo>
                  <a:pt x="129513" y="106605"/>
                  <a:pt x="140535" y="106605"/>
                  <a:pt x="150822" y="103911"/>
                </a:cubicBezTo>
                <a:lnTo>
                  <a:pt x="152047" y="103666"/>
                </a:lnTo>
                <a:lnTo>
                  <a:pt x="152047" y="104891"/>
                </a:lnTo>
                <a:cubicBezTo>
                  <a:pt x="152047" y="106850"/>
                  <a:pt x="152047" y="108810"/>
                  <a:pt x="152047" y="110769"/>
                </a:cubicBezTo>
                <a:lnTo>
                  <a:pt x="152047" y="111504"/>
                </a:lnTo>
                <a:lnTo>
                  <a:pt x="151312" y="111749"/>
                </a:lnTo>
                <a:cubicBezTo>
                  <a:pt x="146414" y="112483"/>
                  <a:pt x="141515" y="113463"/>
                  <a:pt x="136616" y="114198"/>
                </a:cubicBezTo>
                <a:cubicBezTo>
                  <a:pt x="135881" y="114198"/>
                  <a:pt x="135391" y="114443"/>
                  <a:pt x="134656" y="114443"/>
                </a:cubicBezTo>
                <a:cubicBezTo>
                  <a:pt x="129513" y="113463"/>
                  <a:pt x="124124" y="112728"/>
                  <a:pt x="118980" y="111749"/>
                </a:cubicBezTo>
                <a:lnTo>
                  <a:pt x="118245" y="111504"/>
                </a:lnTo>
                <a:lnTo>
                  <a:pt x="118245" y="110769"/>
                </a:lnTo>
                <a:cubicBezTo>
                  <a:pt x="118245" y="108810"/>
                  <a:pt x="118245" y="106850"/>
                  <a:pt x="118245" y="104891"/>
                </a:cubicBezTo>
                <a:lnTo>
                  <a:pt x="118245" y="103666"/>
                </a:lnTo>
                <a:lnTo>
                  <a:pt x="119470" y="103911"/>
                </a:lnTo>
                <a:close/>
                <a:moveTo>
                  <a:pt x="41824" y="116892"/>
                </a:moveTo>
                <a:cubicBezTo>
                  <a:pt x="47212" y="119097"/>
                  <a:pt x="53581" y="119097"/>
                  <a:pt x="58970" y="116892"/>
                </a:cubicBezTo>
                <a:lnTo>
                  <a:pt x="59459" y="116647"/>
                </a:lnTo>
                <a:lnTo>
                  <a:pt x="59949" y="117137"/>
                </a:lnTo>
                <a:cubicBezTo>
                  <a:pt x="60194" y="117382"/>
                  <a:pt x="60439" y="117627"/>
                  <a:pt x="60684" y="117872"/>
                </a:cubicBezTo>
                <a:cubicBezTo>
                  <a:pt x="64113" y="120566"/>
                  <a:pt x="67787" y="123260"/>
                  <a:pt x="71706" y="125465"/>
                </a:cubicBezTo>
                <a:cubicBezTo>
                  <a:pt x="74646" y="127179"/>
                  <a:pt x="77585" y="128894"/>
                  <a:pt x="80769" y="130118"/>
                </a:cubicBezTo>
                <a:lnTo>
                  <a:pt x="82974" y="131098"/>
                </a:lnTo>
                <a:lnTo>
                  <a:pt x="80769" y="131833"/>
                </a:lnTo>
                <a:cubicBezTo>
                  <a:pt x="73421" y="134772"/>
                  <a:pt x="65828" y="137221"/>
                  <a:pt x="58970" y="141140"/>
                </a:cubicBezTo>
                <a:cubicBezTo>
                  <a:pt x="54071" y="143834"/>
                  <a:pt x="49417" y="147508"/>
                  <a:pt x="45988" y="152162"/>
                </a:cubicBezTo>
                <a:lnTo>
                  <a:pt x="45743" y="152407"/>
                </a:lnTo>
                <a:lnTo>
                  <a:pt x="45253" y="152407"/>
                </a:lnTo>
                <a:cubicBezTo>
                  <a:pt x="33006" y="152407"/>
                  <a:pt x="20514" y="152407"/>
                  <a:pt x="8267" y="152407"/>
                </a:cubicBezTo>
                <a:cubicBezTo>
                  <a:pt x="8267" y="149713"/>
                  <a:pt x="8267" y="147018"/>
                  <a:pt x="8757" y="144569"/>
                </a:cubicBezTo>
                <a:cubicBezTo>
                  <a:pt x="9491" y="141140"/>
                  <a:pt x="10471" y="137711"/>
                  <a:pt x="12676" y="135017"/>
                </a:cubicBezTo>
                <a:cubicBezTo>
                  <a:pt x="14145" y="133302"/>
                  <a:pt x="15860" y="131833"/>
                  <a:pt x="18064" y="131098"/>
                </a:cubicBezTo>
                <a:cubicBezTo>
                  <a:pt x="21494" y="129873"/>
                  <a:pt x="24678" y="128159"/>
                  <a:pt x="27862" y="126444"/>
                </a:cubicBezTo>
                <a:cubicBezTo>
                  <a:pt x="31781" y="124240"/>
                  <a:pt x="35455" y="121546"/>
                  <a:pt x="39129" y="118852"/>
                </a:cubicBezTo>
                <a:cubicBezTo>
                  <a:pt x="39864" y="118362"/>
                  <a:pt x="40599" y="117872"/>
                  <a:pt x="41334" y="117137"/>
                </a:cubicBezTo>
                <a:lnTo>
                  <a:pt x="41824" y="116647"/>
                </a:lnTo>
                <a:lnTo>
                  <a:pt x="42314" y="116892"/>
                </a:lnTo>
                <a:close/>
                <a:moveTo>
                  <a:pt x="189523" y="130118"/>
                </a:moveTo>
                <a:cubicBezTo>
                  <a:pt x="194177" y="128159"/>
                  <a:pt x="198586" y="125465"/>
                  <a:pt x="202750" y="122770"/>
                </a:cubicBezTo>
                <a:cubicBezTo>
                  <a:pt x="204465" y="121546"/>
                  <a:pt x="206424" y="120321"/>
                  <a:pt x="208139" y="118852"/>
                </a:cubicBezTo>
                <a:cubicBezTo>
                  <a:pt x="208873" y="118362"/>
                  <a:pt x="209608" y="117627"/>
                  <a:pt x="210343" y="117137"/>
                </a:cubicBezTo>
                <a:lnTo>
                  <a:pt x="210833" y="116647"/>
                </a:lnTo>
                <a:lnTo>
                  <a:pt x="211323" y="116892"/>
                </a:lnTo>
                <a:cubicBezTo>
                  <a:pt x="216712" y="119097"/>
                  <a:pt x="223080" y="119097"/>
                  <a:pt x="228224" y="116892"/>
                </a:cubicBezTo>
                <a:lnTo>
                  <a:pt x="228714" y="116647"/>
                </a:lnTo>
                <a:lnTo>
                  <a:pt x="229204" y="117137"/>
                </a:lnTo>
                <a:cubicBezTo>
                  <a:pt x="230183" y="118117"/>
                  <a:pt x="231408" y="118852"/>
                  <a:pt x="232633" y="119831"/>
                </a:cubicBezTo>
                <a:cubicBezTo>
                  <a:pt x="237777" y="123505"/>
                  <a:pt x="243165" y="127179"/>
                  <a:pt x="249044" y="129873"/>
                </a:cubicBezTo>
                <a:cubicBezTo>
                  <a:pt x="251003" y="130853"/>
                  <a:pt x="253208" y="131098"/>
                  <a:pt x="255167" y="132568"/>
                </a:cubicBezTo>
                <a:cubicBezTo>
                  <a:pt x="258352" y="135017"/>
                  <a:pt x="260311" y="138691"/>
                  <a:pt x="261046" y="142610"/>
                </a:cubicBezTo>
                <a:cubicBezTo>
                  <a:pt x="261781" y="145794"/>
                  <a:pt x="261781" y="149223"/>
                  <a:pt x="261781" y="152407"/>
                </a:cubicBezTo>
                <a:cubicBezTo>
                  <a:pt x="249534" y="152407"/>
                  <a:pt x="237042" y="152407"/>
                  <a:pt x="224795" y="152407"/>
                </a:cubicBezTo>
                <a:lnTo>
                  <a:pt x="224305" y="152407"/>
                </a:lnTo>
                <a:lnTo>
                  <a:pt x="224060" y="151917"/>
                </a:lnTo>
                <a:cubicBezTo>
                  <a:pt x="219896" y="146284"/>
                  <a:pt x="213772" y="142120"/>
                  <a:pt x="207649" y="139181"/>
                </a:cubicBezTo>
                <a:cubicBezTo>
                  <a:pt x="201770" y="136242"/>
                  <a:pt x="195647" y="134037"/>
                  <a:pt x="189523" y="131833"/>
                </a:cubicBezTo>
                <a:lnTo>
                  <a:pt x="187319" y="131098"/>
                </a:lnTo>
                <a:lnTo>
                  <a:pt x="189523" y="130118"/>
                </a:lnTo>
                <a:close/>
                <a:moveTo>
                  <a:pt x="134901" y="130853"/>
                </a:moveTo>
                <a:cubicBezTo>
                  <a:pt x="129758" y="133302"/>
                  <a:pt x="124614" y="135997"/>
                  <a:pt x="119470" y="138446"/>
                </a:cubicBezTo>
                <a:lnTo>
                  <a:pt x="118980" y="138691"/>
                </a:lnTo>
                <a:lnTo>
                  <a:pt x="118490" y="138201"/>
                </a:lnTo>
                <a:cubicBezTo>
                  <a:pt x="114816" y="134527"/>
                  <a:pt x="110897" y="130608"/>
                  <a:pt x="107223" y="126934"/>
                </a:cubicBezTo>
                <a:lnTo>
                  <a:pt x="106733" y="126444"/>
                </a:lnTo>
                <a:lnTo>
                  <a:pt x="107223" y="125710"/>
                </a:lnTo>
                <a:cubicBezTo>
                  <a:pt x="108693" y="123505"/>
                  <a:pt x="110162" y="121546"/>
                  <a:pt x="111387" y="119341"/>
                </a:cubicBezTo>
                <a:lnTo>
                  <a:pt x="111632" y="118852"/>
                </a:lnTo>
                <a:lnTo>
                  <a:pt x="112122" y="118852"/>
                </a:lnTo>
                <a:cubicBezTo>
                  <a:pt x="117510" y="119831"/>
                  <a:pt x="122899" y="120811"/>
                  <a:pt x="128533" y="121546"/>
                </a:cubicBezTo>
                <a:cubicBezTo>
                  <a:pt x="130737" y="121791"/>
                  <a:pt x="132942" y="122281"/>
                  <a:pt x="135146" y="122526"/>
                </a:cubicBezTo>
                <a:lnTo>
                  <a:pt x="135146" y="122526"/>
                </a:lnTo>
                <a:cubicBezTo>
                  <a:pt x="142739" y="121301"/>
                  <a:pt x="150333" y="120076"/>
                  <a:pt x="157926" y="118852"/>
                </a:cubicBezTo>
                <a:lnTo>
                  <a:pt x="158416" y="118852"/>
                </a:lnTo>
                <a:lnTo>
                  <a:pt x="158661" y="119341"/>
                </a:lnTo>
                <a:cubicBezTo>
                  <a:pt x="160130" y="121546"/>
                  <a:pt x="161600" y="123505"/>
                  <a:pt x="162825" y="125710"/>
                </a:cubicBezTo>
                <a:lnTo>
                  <a:pt x="163314" y="126444"/>
                </a:lnTo>
                <a:lnTo>
                  <a:pt x="162825" y="126934"/>
                </a:lnTo>
                <a:cubicBezTo>
                  <a:pt x="159150" y="130608"/>
                  <a:pt x="155231" y="134527"/>
                  <a:pt x="151557" y="138201"/>
                </a:cubicBezTo>
                <a:lnTo>
                  <a:pt x="151067" y="138691"/>
                </a:lnTo>
                <a:lnTo>
                  <a:pt x="150578" y="138446"/>
                </a:lnTo>
                <a:cubicBezTo>
                  <a:pt x="146169" y="136242"/>
                  <a:pt x="142005" y="134037"/>
                  <a:pt x="137596" y="132078"/>
                </a:cubicBezTo>
                <a:cubicBezTo>
                  <a:pt x="136616" y="131588"/>
                  <a:pt x="135881" y="131098"/>
                  <a:pt x="134901" y="130853"/>
                </a:cubicBezTo>
                <a:close/>
                <a:moveTo>
                  <a:pt x="130737" y="152407"/>
                </a:moveTo>
                <a:cubicBezTo>
                  <a:pt x="130737" y="155101"/>
                  <a:pt x="130737" y="158040"/>
                  <a:pt x="130737" y="160734"/>
                </a:cubicBezTo>
                <a:cubicBezTo>
                  <a:pt x="133432" y="160734"/>
                  <a:pt x="136371" y="160734"/>
                  <a:pt x="139065" y="160734"/>
                </a:cubicBezTo>
                <a:cubicBezTo>
                  <a:pt x="139065" y="158040"/>
                  <a:pt x="139065" y="155101"/>
                  <a:pt x="139065" y="152407"/>
                </a:cubicBezTo>
                <a:cubicBezTo>
                  <a:pt x="136126" y="152407"/>
                  <a:pt x="133432" y="152407"/>
                  <a:pt x="130737" y="152407"/>
                </a:cubicBezTo>
                <a:close/>
                <a:moveTo>
                  <a:pt x="130737" y="169307"/>
                </a:moveTo>
                <a:cubicBezTo>
                  <a:pt x="130737" y="172001"/>
                  <a:pt x="130737" y="174940"/>
                  <a:pt x="130737" y="177634"/>
                </a:cubicBezTo>
                <a:cubicBezTo>
                  <a:pt x="133432" y="177634"/>
                  <a:pt x="136371" y="177634"/>
                  <a:pt x="139065" y="177634"/>
                </a:cubicBezTo>
                <a:cubicBezTo>
                  <a:pt x="139065" y="174695"/>
                  <a:pt x="139065" y="172001"/>
                  <a:pt x="139065" y="169062"/>
                </a:cubicBezTo>
                <a:cubicBezTo>
                  <a:pt x="136126" y="169062"/>
                  <a:pt x="133432" y="169062"/>
                  <a:pt x="130737" y="1690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2BBC0CE-E633-47C2-B3E3-7E8218EEBA55}"/>
              </a:ext>
            </a:extLst>
          </p:cNvPr>
          <p:cNvSpPr/>
          <p:nvPr/>
        </p:nvSpPr>
        <p:spPr>
          <a:xfrm>
            <a:off x="5102338" y="591604"/>
            <a:ext cx="328091" cy="328371"/>
          </a:xfrm>
          <a:custGeom>
            <a:avLst/>
            <a:gdLst>
              <a:gd name="connsiteX0" fmla="*/ 235572 w 271149"/>
              <a:gd name="connsiteY0" fmla="*/ 57987 h 271380"/>
              <a:gd name="connsiteX1" fmla="*/ 165519 w 271149"/>
              <a:gd name="connsiteY1" fmla="*/ 128036 h 271380"/>
              <a:gd name="connsiteX2" fmla="*/ 204220 w 271149"/>
              <a:gd name="connsiteY2" fmla="*/ 166735 h 271380"/>
              <a:gd name="connsiteX3" fmla="*/ 225774 w 271149"/>
              <a:gd name="connsiteY3" fmla="*/ 168450 h 271380"/>
              <a:gd name="connsiteX4" fmla="*/ 249779 w 271149"/>
              <a:gd name="connsiteY4" fmla="*/ 178002 h 271380"/>
              <a:gd name="connsiteX5" fmla="*/ 264720 w 271149"/>
              <a:gd name="connsiteY5" fmla="*/ 196861 h 271380"/>
              <a:gd name="connsiteX6" fmla="*/ 269864 w 271149"/>
              <a:gd name="connsiteY6" fmla="*/ 226253 h 271380"/>
              <a:gd name="connsiteX7" fmla="*/ 269864 w 271149"/>
              <a:gd name="connsiteY7" fmla="*/ 226253 h 271380"/>
              <a:gd name="connsiteX8" fmla="*/ 269864 w 271149"/>
              <a:gd name="connsiteY8" fmla="*/ 226253 h 271380"/>
              <a:gd name="connsiteX9" fmla="*/ 268394 w 271149"/>
              <a:gd name="connsiteY9" fmla="*/ 229927 h 271380"/>
              <a:gd name="connsiteX10" fmla="*/ 262026 w 271149"/>
              <a:gd name="connsiteY10" fmla="*/ 242663 h 271380"/>
              <a:gd name="connsiteX11" fmla="*/ 261291 w 271149"/>
              <a:gd name="connsiteY11" fmla="*/ 244133 h 271380"/>
              <a:gd name="connsiteX12" fmla="*/ 260066 w 271149"/>
              <a:gd name="connsiteY12" fmla="*/ 242908 h 271380"/>
              <a:gd name="connsiteX13" fmla="*/ 233123 w 271149"/>
              <a:gd name="connsiteY13" fmla="*/ 215966 h 271380"/>
              <a:gd name="connsiteX14" fmla="*/ 214507 w 271149"/>
              <a:gd name="connsiteY14" fmla="*/ 234580 h 271380"/>
              <a:gd name="connsiteX15" fmla="*/ 241451 w 271149"/>
              <a:gd name="connsiteY15" fmla="*/ 261522 h 271380"/>
              <a:gd name="connsiteX16" fmla="*/ 242675 w 271149"/>
              <a:gd name="connsiteY16" fmla="*/ 262747 h 271380"/>
              <a:gd name="connsiteX17" fmla="*/ 241206 w 271149"/>
              <a:gd name="connsiteY17" fmla="*/ 263482 h 271380"/>
              <a:gd name="connsiteX18" fmla="*/ 226509 w 271149"/>
              <a:gd name="connsiteY18" fmla="*/ 270830 h 271380"/>
              <a:gd name="connsiteX19" fmla="*/ 226509 w 271149"/>
              <a:gd name="connsiteY19" fmla="*/ 270830 h 271380"/>
              <a:gd name="connsiteX20" fmla="*/ 221855 w 271149"/>
              <a:gd name="connsiteY20" fmla="*/ 271320 h 271380"/>
              <a:gd name="connsiteX21" fmla="*/ 190993 w 271149"/>
              <a:gd name="connsiteY21" fmla="*/ 264217 h 271380"/>
              <a:gd name="connsiteX22" fmla="*/ 178256 w 271149"/>
              <a:gd name="connsiteY22" fmla="*/ 253685 h 271380"/>
              <a:gd name="connsiteX23" fmla="*/ 168213 w 271149"/>
              <a:gd name="connsiteY23" fmla="*/ 233601 h 271380"/>
              <a:gd name="connsiteX24" fmla="*/ 165029 w 271149"/>
              <a:gd name="connsiteY24" fmla="*/ 205679 h 271380"/>
              <a:gd name="connsiteX25" fmla="*/ 139555 w 271149"/>
              <a:gd name="connsiteY25" fmla="*/ 180206 h 271380"/>
              <a:gd name="connsiteX26" fmla="*/ 48927 w 271149"/>
              <a:gd name="connsiteY26" fmla="*/ 270830 h 271380"/>
              <a:gd name="connsiteX27" fmla="*/ 48437 w 271149"/>
              <a:gd name="connsiteY27" fmla="*/ 271320 h 271380"/>
              <a:gd name="connsiteX28" fmla="*/ 47947 w 271149"/>
              <a:gd name="connsiteY28" fmla="*/ 271320 h 271380"/>
              <a:gd name="connsiteX29" fmla="*/ 35455 w 271149"/>
              <a:gd name="connsiteY29" fmla="*/ 271320 h 271380"/>
              <a:gd name="connsiteX30" fmla="*/ 34965 w 271149"/>
              <a:gd name="connsiteY30" fmla="*/ 271320 h 271380"/>
              <a:gd name="connsiteX31" fmla="*/ 34475 w 271149"/>
              <a:gd name="connsiteY31" fmla="*/ 270830 h 271380"/>
              <a:gd name="connsiteX32" fmla="*/ 674 w 271149"/>
              <a:gd name="connsiteY32" fmla="*/ 237030 h 271380"/>
              <a:gd name="connsiteX33" fmla="*/ 184 w 271149"/>
              <a:gd name="connsiteY33" fmla="*/ 236540 h 271380"/>
              <a:gd name="connsiteX34" fmla="*/ 184 w 271149"/>
              <a:gd name="connsiteY34" fmla="*/ 236050 h 271380"/>
              <a:gd name="connsiteX35" fmla="*/ 184 w 271149"/>
              <a:gd name="connsiteY35" fmla="*/ 223559 h 271380"/>
              <a:gd name="connsiteX36" fmla="*/ 184 w 271149"/>
              <a:gd name="connsiteY36" fmla="*/ 223069 h 271380"/>
              <a:gd name="connsiteX37" fmla="*/ 674 w 271149"/>
              <a:gd name="connsiteY37" fmla="*/ 222579 h 271380"/>
              <a:gd name="connsiteX38" fmla="*/ 91547 w 271149"/>
              <a:gd name="connsiteY38" fmla="*/ 131710 h 271380"/>
              <a:gd name="connsiteX39" fmla="*/ 66073 w 271149"/>
              <a:gd name="connsiteY39" fmla="*/ 106238 h 271380"/>
              <a:gd name="connsiteX40" fmla="*/ 40109 w 271149"/>
              <a:gd name="connsiteY40" fmla="*/ 103788 h 271380"/>
              <a:gd name="connsiteX41" fmla="*/ 15615 w 271149"/>
              <a:gd name="connsiteY41" fmla="*/ 91052 h 271380"/>
              <a:gd name="connsiteX42" fmla="*/ 3123 w 271149"/>
              <a:gd name="connsiteY42" fmla="*/ 69254 h 271380"/>
              <a:gd name="connsiteX43" fmla="*/ 429 w 271149"/>
              <a:gd name="connsiteY43" fmla="*/ 48924 h 271380"/>
              <a:gd name="connsiteX44" fmla="*/ 919 w 271149"/>
              <a:gd name="connsiteY44" fmla="*/ 44761 h 271380"/>
              <a:gd name="connsiteX45" fmla="*/ 8267 w 271149"/>
              <a:gd name="connsiteY45" fmla="*/ 30065 h 271380"/>
              <a:gd name="connsiteX46" fmla="*/ 9002 w 271149"/>
              <a:gd name="connsiteY46" fmla="*/ 28595 h 271380"/>
              <a:gd name="connsiteX47" fmla="*/ 10226 w 271149"/>
              <a:gd name="connsiteY47" fmla="*/ 29820 h 271380"/>
              <a:gd name="connsiteX48" fmla="*/ 37170 w 271149"/>
              <a:gd name="connsiteY48" fmla="*/ 56762 h 271380"/>
              <a:gd name="connsiteX49" fmla="*/ 55785 w 271149"/>
              <a:gd name="connsiteY49" fmla="*/ 38148 h 271380"/>
              <a:gd name="connsiteX50" fmla="*/ 28842 w 271149"/>
              <a:gd name="connsiteY50" fmla="*/ 11205 h 271380"/>
              <a:gd name="connsiteX51" fmla="*/ 27617 w 271149"/>
              <a:gd name="connsiteY51" fmla="*/ 9981 h 271380"/>
              <a:gd name="connsiteX52" fmla="*/ 29087 w 271149"/>
              <a:gd name="connsiteY52" fmla="*/ 9246 h 271380"/>
              <a:gd name="connsiteX53" fmla="*/ 43783 w 271149"/>
              <a:gd name="connsiteY53" fmla="*/ 1898 h 271380"/>
              <a:gd name="connsiteX54" fmla="*/ 43783 w 271149"/>
              <a:gd name="connsiteY54" fmla="*/ 1898 h 271380"/>
              <a:gd name="connsiteX55" fmla="*/ 45743 w 271149"/>
              <a:gd name="connsiteY55" fmla="*/ 1408 h 271380"/>
              <a:gd name="connsiteX56" fmla="*/ 75136 w 271149"/>
              <a:gd name="connsiteY56" fmla="*/ 6552 h 271380"/>
              <a:gd name="connsiteX57" fmla="*/ 94241 w 271149"/>
              <a:gd name="connsiteY57" fmla="*/ 21737 h 271380"/>
              <a:gd name="connsiteX58" fmla="*/ 103549 w 271149"/>
              <a:gd name="connsiteY58" fmla="*/ 45006 h 271380"/>
              <a:gd name="connsiteX59" fmla="*/ 105263 w 271149"/>
              <a:gd name="connsiteY59" fmla="*/ 67049 h 271380"/>
              <a:gd name="connsiteX60" fmla="*/ 143964 w 271149"/>
              <a:gd name="connsiteY60" fmla="*/ 105748 h 271380"/>
              <a:gd name="connsiteX61" fmla="*/ 213037 w 271149"/>
              <a:gd name="connsiteY61" fmla="*/ 36678 h 271380"/>
              <a:gd name="connsiteX62" fmla="*/ 213772 w 271149"/>
              <a:gd name="connsiteY62" fmla="*/ 35943 h 271380"/>
              <a:gd name="connsiteX63" fmla="*/ 213772 w 271149"/>
              <a:gd name="connsiteY63" fmla="*/ 22227 h 271380"/>
              <a:gd name="connsiteX64" fmla="*/ 213772 w 271149"/>
              <a:gd name="connsiteY64" fmla="*/ 21492 h 271380"/>
              <a:gd name="connsiteX65" fmla="*/ 214507 w 271149"/>
              <a:gd name="connsiteY65" fmla="*/ 21248 h 271380"/>
              <a:gd name="connsiteX66" fmla="*/ 255412 w 271149"/>
              <a:gd name="connsiteY66" fmla="*/ 674 h 271380"/>
              <a:gd name="connsiteX67" fmla="*/ 256147 w 271149"/>
              <a:gd name="connsiteY67" fmla="*/ 184 h 271380"/>
              <a:gd name="connsiteX68" fmla="*/ 256882 w 271149"/>
              <a:gd name="connsiteY68" fmla="*/ 918 h 271380"/>
              <a:gd name="connsiteX69" fmla="*/ 270354 w 271149"/>
              <a:gd name="connsiteY69" fmla="*/ 14390 h 271380"/>
              <a:gd name="connsiteX70" fmla="*/ 271089 w 271149"/>
              <a:gd name="connsiteY70" fmla="*/ 15124 h 271380"/>
              <a:gd name="connsiteX71" fmla="*/ 270599 w 271149"/>
              <a:gd name="connsiteY71" fmla="*/ 15859 h 271380"/>
              <a:gd name="connsiteX72" fmla="*/ 250024 w 271149"/>
              <a:gd name="connsiteY72" fmla="*/ 56762 h 271380"/>
              <a:gd name="connsiteX73" fmla="*/ 249779 w 271149"/>
              <a:gd name="connsiteY73" fmla="*/ 57497 h 271380"/>
              <a:gd name="connsiteX74" fmla="*/ 249044 w 271149"/>
              <a:gd name="connsiteY74" fmla="*/ 57497 h 271380"/>
              <a:gd name="connsiteX75" fmla="*/ 235327 w 271149"/>
              <a:gd name="connsiteY75" fmla="*/ 57497 h 271380"/>
              <a:gd name="connsiteX76" fmla="*/ 136126 w 271149"/>
              <a:gd name="connsiteY76" fmla="*/ 114565 h 271380"/>
              <a:gd name="connsiteX77" fmla="*/ 94241 w 271149"/>
              <a:gd name="connsiteY77" fmla="*/ 72683 h 271380"/>
              <a:gd name="connsiteX78" fmla="*/ 93751 w 271149"/>
              <a:gd name="connsiteY78" fmla="*/ 72193 h 271380"/>
              <a:gd name="connsiteX79" fmla="*/ 93751 w 271149"/>
              <a:gd name="connsiteY79" fmla="*/ 71703 h 271380"/>
              <a:gd name="connsiteX80" fmla="*/ 93751 w 271149"/>
              <a:gd name="connsiteY80" fmla="*/ 63130 h 271380"/>
              <a:gd name="connsiteX81" fmla="*/ 90812 w 271149"/>
              <a:gd name="connsiteY81" fmla="*/ 42066 h 271380"/>
              <a:gd name="connsiteX82" fmla="*/ 79790 w 271149"/>
              <a:gd name="connsiteY82" fmla="*/ 23452 h 271380"/>
              <a:gd name="connsiteX83" fmla="*/ 66808 w 271149"/>
              <a:gd name="connsiteY83" fmla="*/ 16349 h 271380"/>
              <a:gd name="connsiteX84" fmla="*/ 47947 w 271149"/>
              <a:gd name="connsiteY84" fmla="*/ 13410 h 271380"/>
              <a:gd name="connsiteX85" fmla="*/ 47947 w 271149"/>
              <a:gd name="connsiteY85" fmla="*/ 13410 h 271380"/>
              <a:gd name="connsiteX86" fmla="*/ 47947 w 271149"/>
              <a:gd name="connsiteY86" fmla="*/ 13410 h 271380"/>
              <a:gd name="connsiteX87" fmla="*/ 46967 w 271149"/>
              <a:gd name="connsiteY87" fmla="*/ 13655 h 271380"/>
              <a:gd name="connsiteX88" fmla="*/ 71217 w 271149"/>
              <a:gd name="connsiteY88" fmla="*/ 37903 h 271380"/>
              <a:gd name="connsiteX89" fmla="*/ 72196 w 271149"/>
              <a:gd name="connsiteY89" fmla="*/ 38882 h 271380"/>
              <a:gd name="connsiteX90" fmla="*/ 71217 w 271149"/>
              <a:gd name="connsiteY90" fmla="*/ 39862 h 271380"/>
              <a:gd name="connsiteX91" fmla="*/ 38150 w 271149"/>
              <a:gd name="connsiteY91" fmla="*/ 72927 h 271380"/>
              <a:gd name="connsiteX92" fmla="*/ 37170 w 271149"/>
              <a:gd name="connsiteY92" fmla="*/ 73907 h 271380"/>
              <a:gd name="connsiteX93" fmla="*/ 36190 w 271149"/>
              <a:gd name="connsiteY93" fmla="*/ 72927 h 271380"/>
              <a:gd name="connsiteX94" fmla="*/ 11941 w 271149"/>
              <a:gd name="connsiteY94" fmla="*/ 48680 h 271380"/>
              <a:gd name="connsiteX95" fmla="*/ 11696 w 271149"/>
              <a:gd name="connsiteY95" fmla="*/ 49904 h 271380"/>
              <a:gd name="connsiteX96" fmla="*/ 11696 w 271149"/>
              <a:gd name="connsiteY96" fmla="*/ 49904 h 271380"/>
              <a:gd name="connsiteX97" fmla="*/ 11696 w 271149"/>
              <a:gd name="connsiteY97" fmla="*/ 49904 h 271380"/>
              <a:gd name="connsiteX98" fmla="*/ 18064 w 271149"/>
              <a:gd name="connsiteY98" fmla="*/ 76601 h 271380"/>
              <a:gd name="connsiteX99" fmla="*/ 29087 w 271149"/>
              <a:gd name="connsiteY99" fmla="*/ 87868 h 271380"/>
              <a:gd name="connsiteX100" fmla="*/ 53336 w 271149"/>
              <a:gd name="connsiteY100" fmla="*/ 95216 h 271380"/>
              <a:gd name="connsiteX101" fmla="*/ 70237 w 271149"/>
              <a:gd name="connsiteY101" fmla="*/ 95706 h 271380"/>
              <a:gd name="connsiteX102" fmla="*/ 70727 w 271149"/>
              <a:gd name="connsiteY102" fmla="*/ 95706 h 271380"/>
              <a:gd name="connsiteX103" fmla="*/ 71217 w 271149"/>
              <a:gd name="connsiteY103" fmla="*/ 96196 h 271380"/>
              <a:gd name="connsiteX104" fmla="*/ 106243 w 271149"/>
              <a:gd name="connsiteY104" fmla="*/ 131220 h 271380"/>
              <a:gd name="connsiteX105" fmla="*/ 120940 w 271149"/>
              <a:gd name="connsiteY105" fmla="*/ 116525 h 271380"/>
              <a:gd name="connsiteX106" fmla="*/ 121919 w 271149"/>
              <a:gd name="connsiteY106" fmla="*/ 115545 h 271380"/>
              <a:gd name="connsiteX107" fmla="*/ 122899 w 271149"/>
              <a:gd name="connsiteY107" fmla="*/ 116525 h 271380"/>
              <a:gd name="connsiteX108" fmla="*/ 128778 w 271149"/>
              <a:gd name="connsiteY108" fmla="*/ 122403 h 271380"/>
              <a:gd name="connsiteX109" fmla="*/ 136371 w 271149"/>
              <a:gd name="connsiteY109" fmla="*/ 114810 h 271380"/>
              <a:gd name="connsiteX110" fmla="*/ 136616 w 271149"/>
              <a:gd name="connsiteY110" fmla="*/ 130241 h 271380"/>
              <a:gd name="connsiteX111" fmla="*/ 141760 w 271149"/>
              <a:gd name="connsiteY111" fmla="*/ 135384 h 271380"/>
              <a:gd name="connsiteX112" fmla="*/ 230428 w 271149"/>
              <a:gd name="connsiteY112" fmla="*/ 46965 h 271380"/>
              <a:gd name="connsiteX113" fmla="*/ 230918 w 271149"/>
              <a:gd name="connsiteY113" fmla="*/ 46475 h 271380"/>
              <a:gd name="connsiteX114" fmla="*/ 231408 w 271149"/>
              <a:gd name="connsiteY114" fmla="*/ 46475 h 271380"/>
              <a:gd name="connsiteX115" fmla="*/ 242920 w 271149"/>
              <a:gd name="connsiteY115" fmla="*/ 46475 h 271380"/>
              <a:gd name="connsiteX116" fmla="*/ 257372 w 271149"/>
              <a:gd name="connsiteY116" fmla="*/ 17819 h 271380"/>
              <a:gd name="connsiteX117" fmla="*/ 254188 w 271149"/>
              <a:gd name="connsiteY117" fmla="*/ 14634 h 271380"/>
              <a:gd name="connsiteX118" fmla="*/ 225529 w 271149"/>
              <a:gd name="connsiteY118" fmla="*/ 29085 h 271380"/>
              <a:gd name="connsiteX119" fmla="*/ 225529 w 271149"/>
              <a:gd name="connsiteY119" fmla="*/ 40597 h 271380"/>
              <a:gd name="connsiteX120" fmla="*/ 225529 w 271149"/>
              <a:gd name="connsiteY120" fmla="*/ 41087 h 271380"/>
              <a:gd name="connsiteX121" fmla="*/ 225040 w 271149"/>
              <a:gd name="connsiteY121" fmla="*/ 41577 h 271380"/>
              <a:gd name="connsiteX122" fmla="*/ 136616 w 271149"/>
              <a:gd name="connsiteY122" fmla="*/ 130241 h 271380"/>
              <a:gd name="connsiteX123" fmla="*/ 114326 w 271149"/>
              <a:gd name="connsiteY123" fmla="*/ 139058 h 271380"/>
              <a:gd name="connsiteX124" fmla="*/ 132942 w 271149"/>
              <a:gd name="connsiteY124" fmla="*/ 157673 h 271380"/>
              <a:gd name="connsiteX125" fmla="*/ 140535 w 271149"/>
              <a:gd name="connsiteY125" fmla="*/ 150080 h 271380"/>
              <a:gd name="connsiteX126" fmla="*/ 121919 w 271149"/>
              <a:gd name="connsiteY126" fmla="*/ 131465 h 271380"/>
              <a:gd name="connsiteX127" fmla="*/ 114326 w 271149"/>
              <a:gd name="connsiteY127" fmla="*/ 139058 h 271380"/>
              <a:gd name="connsiteX128" fmla="*/ 141025 w 271149"/>
              <a:gd name="connsiteY128" fmla="*/ 165755 h 271380"/>
              <a:gd name="connsiteX129" fmla="*/ 176051 w 271149"/>
              <a:gd name="connsiteY129" fmla="*/ 200780 h 271380"/>
              <a:gd name="connsiteX130" fmla="*/ 176541 w 271149"/>
              <a:gd name="connsiteY130" fmla="*/ 201270 h 271380"/>
              <a:gd name="connsiteX131" fmla="*/ 176541 w 271149"/>
              <a:gd name="connsiteY131" fmla="*/ 201760 h 271380"/>
              <a:gd name="connsiteX132" fmla="*/ 177031 w 271149"/>
              <a:gd name="connsiteY132" fmla="*/ 218660 h 271380"/>
              <a:gd name="connsiteX133" fmla="*/ 183645 w 271149"/>
              <a:gd name="connsiteY133" fmla="*/ 241683 h 271380"/>
              <a:gd name="connsiteX134" fmla="*/ 195157 w 271149"/>
              <a:gd name="connsiteY134" fmla="*/ 253440 h 271380"/>
              <a:gd name="connsiteX135" fmla="*/ 222100 w 271149"/>
              <a:gd name="connsiteY135" fmla="*/ 260053 h 271380"/>
              <a:gd name="connsiteX136" fmla="*/ 222100 w 271149"/>
              <a:gd name="connsiteY136" fmla="*/ 260053 h 271380"/>
              <a:gd name="connsiteX137" fmla="*/ 222100 w 271149"/>
              <a:gd name="connsiteY137" fmla="*/ 260053 h 271380"/>
              <a:gd name="connsiteX138" fmla="*/ 223080 w 271149"/>
              <a:gd name="connsiteY138" fmla="*/ 259808 h 271380"/>
              <a:gd name="connsiteX139" fmla="*/ 198831 w 271149"/>
              <a:gd name="connsiteY139" fmla="*/ 235560 h 271380"/>
              <a:gd name="connsiteX140" fmla="*/ 197851 w 271149"/>
              <a:gd name="connsiteY140" fmla="*/ 234580 h 271380"/>
              <a:gd name="connsiteX141" fmla="*/ 198831 w 271149"/>
              <a:gd name="connsiteY141" fmla="*/ 233601 h 271380"/>
              <a:gd name="connsiteX142" fmla="*/ 231898 w 271149"/>
              <a:gd name="connsiteY142" fmla="*/ 200535 h 271380"/>
              <a:gd name="connsiteX143" fmla="*/ 232878 w 271149"/>
              <a:gd name="connsiteY143" fmla="*/ 199556 h 271380"/>
              <a:gd name="connsiteX144" fmla="*/ 233857 w 271149"/>
              <a:gd name="connsiteY144" fmla="*/ 200535 h 271380"/>
              <a:gd name="connsiteX145" fmla="*/ 258107 w 271149"/>
              <a:gd name="connsiteY145" fmla="*/ 224783 h 271380"/>
              <a:gd name="connsiteX146" fmla="*/ 258352 w 271149"/>
              <a:gd name="connsiteY146" fmla="*/ 223803 h 271380"/>
              <a:gd name="connsiteX147" fmla="*/ 254922 w 271149"/>
              <a:gd name="connsiteY147" fmla="*/ 203474 h 271380"/>
              <a:gd name="connsiteX148" fmla="*/ 246839 w 271149"/>
              <a:gd name="connsiteY148" fmla="*/ 190248 h 271380"/>
              <a:gd name="connsiteX149" fmla="*/ 230183 w 271149"/>
              <a:gd name="connsiteY149" fmla="*/ 180941 h 271380"/>
              <a:gd name="connsiteX150" fmla="*/ 202260 w 271149"/>
              <a:gd name="connsiteY150" fmla="*/ 178002 h 271380"/>
              <a:gd name="connsiteX151" fmla="*/ 198831 w 271149"/>
              <a:gd name="connsiteY151" fmla="*/ 177267 h 271380"/>
              <a:gd name="connsiteX152" fmla="*/ 196381 w 271149"/>
              <a:gd name="connsiteY152" fmla="*/ 175063 h 271380"/>
              <a:gd name="connsiteX153" fmla="*/ 156946 w 271149"/>
              <a:gd name="connsiteY153" fmla="*/ 135629 h 271380"/>
              <a:gd name="connsiteX154" fmla="*/ 149353 w 271149"/>
              <a:gd name="connsiteY154" fmla="*/ 143222 h 271380"/>
              <a:gd name="connsiteX155" fmla="*/ 155231 w 271149"/>
              <a:gd name="connsiteY155" fmla="*/ 149100 h 271380"/>
              <a:gd name="connsiteX156" fmla="*/ 156211 w 271149"/>
              <a:gd name="connsiteY156" fmla="*/ 150080 h 271380"/>
              <a:gd name="connsiteX157" fmla="*/ 155231 w 271149"/>
              <a:gd name="connsiteY157" fmla="*/ 151060 h 271380"/>
              <a:gd name="connsiteX158" fmla="*/ 140535 w 271149"/>
              <a:gd name="connsiteY158" fmla="*/ 165755 h 271380"/>
              <a:gd name="connsiteX159" fmla="*/ 11696 w 271149"/>
              <a:gd name="connsiteY159" fmla="*/ 228212 h 271380"/>
              <a:gd name="connsiteX160" fmla="*/ 11696 w 271149"/>
              <a:gd name="connsiteY160" fmla="*/ 232376 h 271380"/>
              <a:gd name="connsiteX161" fmla="*/ 39374 w 271149"/>
              <a:gd name="connsiteY161" fmla="*/ 260298 h 271380"/>
              <a:gd name="connsiteX162" fmla="*/ 43538 w 271149"/>
              <a:gd name="connsiteY162" fmla="*/ 260298 h 271380"/>
              <a:gd name="connsiteX163" fmla="*/ 131227 w 271149"/>
              <a:gd name="connsiteY163" fmla="*/ 172613 h 271380"/>
              <a:gd name="connsiteX164" fmla="*/ 99140 w 271149"/>
              <a:gd name="connsiteY164" fmla="*/ 140528 h 271380"/>
              <a:gd name="connsiteX165" fmla="*/ 11451 w 271149"/>
              <a:gd name="connsiteY165" fmla="*/ 228212 h 271380"/>
              <a:gd name="connsiteX166" fmla="*/ 32516 w 271149"/>
              <a:gd name="connsiteY166" fmla="*/ 234090 h 271380"/>
              <a:gd name="connsiteX167" fmla="*/ 28107 w 271149"/>
              <a:gd name="connsiteY167" fmla="*/ 236050 h 271380"/>
              <a:gd name="connsiteX168" fmla="*/ 22718 w 271149"/>
              <a:gd name="connsiteY168" fmla="*/ 232131 h 271380"/>
              <a:gd name="connsiteX169" fmla="*/ 24188 w 271149"/>
              <a:gd name="connsiteY169" fmla="*/ 226253 h 271380"/>
              <a:gd name="connsiteX170" fmla="*/ 94486 w 271149"/>
              <a:gd name="connsiteY170" fmla="*/ 155958 h 271380"/>
              <a:gd name="connsiteX171" fmla="*/ 97425 w 271149"/>
              <a:gd name="connsiteY171" fmla="*/ 153754 h 271380"/>
              <a:gd name="connsiteX172" fmla="*/ 104284 w 271149"/>
              <a:gd name="connsiteY172" fmla="*/ 155958 h 271380"/>
              <a:gd name="connsiteX173" fmla="*/ 103549 w 271149"/>
              <a:gd name="connsiteY173" fmla="*/ 163306 h 271380"/>
              <a:gd name="connsiteX174" fmla="*/ 32761 w 271149"/>
              <a:gd name="connsiteY174" fmla="*/ 234090 h 271380"/>
              <a:gd name="connsiteX175" fmla="*/ 111142 w 271149"/>
              <a:gd name="connsiteY175" fmla="*/ 166980 h 271380"/>
              <a:gd name="connsiteX176" fmla="*/ 118000 w 271149"/>
              <a:gd name="connsiteY176" fmla="*/ 170164 h 271380"/>
              <a:gd name="connsiteX177" fmla="*/ 116776 w 271149"/>
              <a:gd name="connsiteY177" fmla="*/ 176777 h 271380"/>
              <a:gd name="connsiteX178" fmla="*/ 45743 w 271149"/>
              <a:gd name="connsiteY178" fmla="*/ 247806 h 271380"/>
              <a:gd name="connsiteX179" fmla="*/ 38395 w 271149"/>
              <a:gd name="connsiteY179" fmla="*/ 248541 h 271380"/>
              <a:gd name="connsiteX180" fmla="*/ 36435 w 271149"/>
              <a:gd name="connsiteY180" fmla="*/ 241928 h 271380"/>
              <a:gd name="connsiteX181" fmla="*/ 38639 w 271149"/>
              <a:gd name="connsiteY181" fmla="*/ 238989 h 271380"/>
              <a:gd name="connsiteX182" fmla="*/ 107958 w 271149"/>
              <a:gd name="connsiteY182" fmla="*/ 169674 h 271380"/>
              <a:gd name="connsiteX183" fmla="*/ 111387 w 271149"/>
              <a:gd name="connsiteY183" fmla="*/ 167225 h 2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271149" h="271380">
                <a:moveTo>
                  <a:pt x="235572" y="57987"/>
                </a:moveTo>
                <a:cubicBezTo>
                  <a:pt x="212303" y="81255"/>
                  <a:pt x="189033" y="104523"/>
                  <a:pt x="165519" y="128036"/>
                </a:cubicBezTo>
                <a:cubicBezTo>
                  <a:pt x="178501" y="141018"/>
                  <a:pt x="191238" y="153999"/>
                  <a:pt x="204220" y="166735"/>
                </a:cubicBezTo>
                <a:cubicBezTo>
                  <a:pt x="211568" y="166735"/>
                  <a:pt x="218671" y="167225"/>
                  <a:pt x="225774" y="168450"/>
                </a:cubicBezTo>
                <a:cubicBezTo>
                  <a:pt x="234347" y="170164"/>
                  <a:pt x="242675" y="173103"/>
                  <a:pt x="249779" y="178002"/>
                </a:cubicBezTo>
                <a:cubicBezTo>
                  <a:pt x="256392" y="182900"/>
                  <a:pt x="261536" y="189513"/>
                  <a:pt x="264720" y="196861"/>
                </a:cubicBezTo>
                <a:cubicBezTo>
                  <a:pt x="268639" y="206169"/>
                  <a:pt x="269864" y="216211"/>
                  <a:pt x="269864" y="226253"/>
                </a:cubicBezTo>
                <a:lnTo>
                  <a:pt x="269864" y="226253"/>
                </a:lnTo>
                <a:lnTo>
                  <a:pt x="269864" y="226253"/>
                </a:lnTo>
                <a:cubicBezTo>
                  <a:pt x="269619" y="227722"/>
                  <a:pt x="269129" y="228702"/>
                  <a:pt x="268394" y="229927"/>
                </a:cubicBezTo>
                <a:cubicBezTo>
                  <a:pt x="266190" y="234090"/>
                  <a:pt x="264230" y="238499"/>
                  <a:pt x="262026" y="242663"/>
                </a:cubicBezTo>
                <a:lnTo>
                  <a:pt x="261291" y="244133"/>
                </a:lnTo>
                <a:lnTo>
                  <a:pt x="260066" y="242908"/>
                </a:lnTo>
                <a:cubicBezTo>
                  <a:pt x="251003" y="233846"/>
                  <a:pt x="241941" y="224783"/>
                  <a:pt x="233123" y="215966"/>
                </a:cubicBezTo>
                <a:cubicBezTo>
                  <a:pt x="226999" y="222089"/>
                  <a:pt x="220631" y="228457"/>
                  <a:pt x="214507" y="234580"/>
                </a:cubicBezTo>
                <a:cubicBezTo>
                  <a:pt x="223570" y="243643"/>
                  <a:pt x="232633" y="252705"/>
                  <a:pt x="241451" y="261522"/>
                </a:cubicBezTo>
                <a:lnTo>
                  <a:pt x="242675" y="262747"/>
                </a:lnTo>
                <a:lnTo>
                  <a:pt x="241206" y="263482"/>
                </a:lnTo>
                <a:cubicBezTo>
                  <a:pt x="236307" y="265931"/>
                  <a:pt x="231408" y="268380"/>
                  <a:pt x="226509" y="270830"/>
                </a:cubicBezTo>
                <a:lnTo>
                  <a:pt x="226509" y="270830"/>
                </a:lnTo>
                <a:cubicBezTo>
                  <a:pt x="225040" y="271565"/>
                  <a:pt x="223570" y="271075"/>
                  <a:pt x="221855" y="271320"/>
                </a:cubicBezTo>
                <a:cubicBezTo>
                  <a:pt x="211323" y="271075"/>
                  <a:pt x="200545" y="269360"/>
                  <a:pt x="190993" y="264217"/>
                </a:cubicBezTo>
                <a:cubicBezTo>
                  <a:pt x="186094" y="261522"/>
                  <a:pt x="181685" y="258093"/>
                  <a:pt x="178256" y="253685"/>
                </a:cubicBezTo>
                <a:cubicBezTo>
                  <a:pt x="173357" y="247806"/>
                  <a:pt x="170173" y="240948"/>
                  <a:pt x="168213" y="233601"/>
                </a:cubicBezTo>
                <a:cubicBezTo>
                  <a:pt x="165764" y="224538"/>
                  <a:pt x="165029" y="214986"/>
                  <a:pt x="165029" y="205679"/>
                </a:cubicBezTo>
                <a:cubicBezTo>
                  <a:pt x="156456" y="197106"/>
                  <a:pt x="148128" y="188779"/>
                  <a:pt x="139555" y="180206"/>
                </a:cubicBezTo>
                <a:cubicBezTo>
                  <a:pt x="109182" y="210332"/>
                  <a:pt x="79055" y="240704"/>
                  <a:pt x="48927" y="270830"/>
                </a:cubicBezTo>
                <a:lnTo>
                  <a:pt x="48437" y="271320"/>
                </a:lnTo>
                <a:lnTo>
                  <a:pt x="47947" y="271320"/>
                </a:lnTo>
                <a:cubicBezTo>
                  <a:pt x="43783" y="271320"/>
                  <a:pt x="39619" y="271320"/>
                  <a:pt x="35455" y="271320"/>
                </a:cubicBezTo>
                <a:lnTo>
                  <a:pt x="34965" y="271320"/>
                </a:lnTo>
                <a:lnTo>
                  <a:pt x="34475" y="270830"/>
                </a:lnTo>
                <a:cubicBezTo>
                  <a:pt x="23208" y="259563"/>
                  <a:pt x="11941" y="248296"/>
                  <a:pt x="674" y="237030"/>
                </a:cubicBezTo>
                <a:lnTo>
                  <a:pt x="184" y="236540"/>
                </a:lnTo>
                <a:lnTo>
                  <a:pt x="184" y="236050"/>
                </a:lnTo>
                <a:cubicBezTo>
                  <a:pt x="184" y="231886"/>
                  <a:pt x="184" y="227722"/>
                  <a:pt x="184" y="223559"/>
                </a:cubicBezTo>
                <a:lnTo>
                  <a:pt x="184" y="223069"/>
                </a:lnTo>
                <a:lnTo>
                  <a:pt x="674" y="222579"/>
                </a:lnTo>
                <a:cubicBezTo>
                  <a:pt x="30801" y="192208"/>
                  <a:pt x="61174" y="162081"/>
                  <a:pt x="91547" y="131710"/>
                </a:cubicBezTo>
                <a:cubicBezTo>
                  <a:pt x="82974" y="123138"/>
                  <a:pt x="74646" y="114810"/>
                  <a:pt x="66073" y="106238"/>
                </a:cubicBezTo>
                <a:cubicBezTo>
                  <a:pt x="57255" y="106238"/>
                  <a:pt x="48682" y="105748"/>
                  <a:pt x="40109" y="103788"/>
                </a:cubicBezTo>
                <a:cubicBezTo>
                  <a:pt x="31046" y="101584"/>
                  <a:pt x="22473" y="97665"/>
                  <a:pt x="15615" y="91052"/>
                </a:cubicBezTo>
                <a:cubicBezTo>
                  <a:pt x="9491" y="85174"/>
                  <a:pt x="5327" y="77336"/>
                  <a:pt x="3123" y="69254"/>
                </a:cubicBezTo>
                <a:cubicBezTo>
                  <a:pt x="1163" y="62640"/>
                  <a:pt x="429" y="55782"/>
                  <a:pt x="429" y="48924"/>
                </a:cubicBezTo>
                <a:cubicBezTo>
                  <a:pt x="429" y="47455"/>
                  <a:pt x="184" y="46230"/>
                  <a:pt x="919" y="44761"/>
                </a:cubicBezTo>
                <a:cubicBezTo>
                  <a:pt x="3368" y="39862"/>
                  <a:pt x="5817" y="34964"/>
                  <a:pt x="8267" y="30065"/>
                </a:cubicBezTo>
                <a:lnTo>
                  <a:pt x="9002" y="28595"/>
                </a:lnTo>
                <a:lnTo>
                  <a:pt x="10226" y="29820"/>
                </a:lnTo>
                <a:cubicBezTo>
                  <a:pt x="19289" y="38882"/>
                  <a:pt x="28352" y="47945"/>
                  <a:pt x="37170" y="56762"/>
                </a:cubicBezTo>
                <a:cubicBezTo>
                  <a:pt x="43293" y="50639"/>
                  <a:pt x="49662" y="44271"/>
                  <a:pt x="55785" y="38148"/>
                </a:cubicBezTo>
                <a:cubicBezTo>
                  <a:pt x="46723" y="29085"/>
                  <a:pt x="37660" y="20023"/>
                  <a:pt x="28842" y="11205"/>
                </a:cubicBezTo>
                <a:lnTo>
                  <a:pt x="27617" y="9981"/>
                </a:lnTo>
                <a:lnTo>
                  <a:pt x="29087" y="9246"/>
                </a:lnTo>
                <a:cubicBezTo>
                  <a:pt x="33986" y="6797"/>
                  <a:pt x="38884" y="4347"/>
                  <a:pt x="43783" y="1898"/>
                </a:cubicBezTo>
                <a:lnTo>
                  <a:pt x="43783" y="1898"/>
                </a:lnTo>
                <a:cubicBezTo>
                  <a:pt x="44273" y="1653"/>
                  <a:pt x="45008" y="1408"/>
                  <a:pt x="45743" y="1408"/>
                </a:cubicBezTo>
                <a:cubicBezTo>
                  <a:pt x="55785" y="1408"/>
                  <a:pt x="65828" y="2633"/>
                  <a:pt x="75136" y="6552"/>
                </a:cubicBezTo>
                <a:cubicBezTo>
                  <a:pt x="82729" y="9736"/>
                  <a:pt x="89342" y="15124"/>
                  <a:pt x="94241" y="21737"/>
                </a:cubicBezTo>
                <a:cubicBezTo>
                  <a:pt x="99140" y="28595"/>
                  <a:pt x="102079" y="36678"/>
                  <a:pt x="103549" y="45006"/>
                </a:cubicBezTo>
                <a:cubicBezTo>
                  <a:pt x="105018" y="52353"/>
                  <a:pt x="105263" y="59701"/>
                  <a:pt x="105263" y="67049"/>
                </a:cubicBezTo>
                <a:cubicBezTo>
                  <a:pt x="118245" y="80030"/>
                  <a:pt x="131227" y="93012"/>
                  <a:pt x="143964" y="105748"/>
                </a:cubicBezTo>
                <a:cubicBezTo>
                  <a:pt x="166989" y="82725"/>
                  <a:pt x="190013" y="59701"/>
                  <a:pt x="213037" y="36678"/>
                </a:cubicBezTo>
                <a:cubicBezTo>
                  <a:pt x="213282" y="36433"/>
                  <a:pt x="213772" y="36188"/>
                  <a:pt x="213772" y="35943"/>
                </a:cubicBezTo>
                <a:cubicBezTo>
                  <a:pt x="213772" y="31290"/>
                  <a:pt x="213772" y="26636"/>
                  <a:pt x="213772" y="22227"/>
                </a:cubicBezTo>
                <a:lnTo>
                  <a:pt x="213772" y="21492"/>
                </a:lnTo>
                <a:lnTo>
                  <a:pt x="214507" y="21248"/>
                </a:lnTo>
                <a:cubicBezTo>
                  <a:pt x="228224" y="14390"/>
                  <a:pt x="241696" y="7532"/>
                  <a:pt x="255412" y="674"/>
                </a:cubicBezTo>
                <a:lnTo>
                  <a:pt x="256147" y="184"/>
                </a:lnTo>
                <a:lnTo>
                  <a:pt x="256882" y="918"/>
                </a:lnTo>
                <a:cubicBezTo>
                  <a:pt x="261291" y="5327"/>
                  <a:pt x="265945" y="9981"/>
                  <a:pt x="270354" y="14390"/>
                </a:cubicBezTo>
                <a:lnTo>
                  <a:pt x="271089" y="15124"/>
                </a:lnTo>
                <a:lnTo>
                  <a:pt x="270599" y="15859"/>
                </a:lnTo>
                <a:cubicBezTo>
                  <a:pt x="263740" y="29575"/>
                  <a:pt x="256882" y="43046"/>
                  <a:pt x="250024" y="56762"/>
                </a:cubicBezTo>
                <a:lnTo>
                  <a:pt x="249779" y="57497"/>
                </a:lnTo>
                <a:lnTo>
                  <a:pt x="249044" y="57497"/>
                </a:lnTo>
                <a:cubicBezTo>
                  <a:pt x="244390" y="57497"/>
                  <a:pt x="239981" y="57497"/>
                  <a:pt x="235327" y="57497"/>
                </a:cubicBezTo>
                <a:close/>
                <a:moveTo>
                  <a:pt x="136126" y="114565"/>
                </a:moveTo>
                <a:cubicBezTo>
                  <a:pt x="122164" y="100604"/>
                  <a:pt x="108203" y="86643"/>
                  <a:pt x="94241" y="72683"/>
                </a:cubicBezTo>
                <a:lnTo>
                  <a:pt x="93751" y="72193"/>
                </a:lnTo>
                <a:lnTo>
                  <a:pt x="93751" y="71703"/>
                </a:lnTo>
                <a:cubicBezTo>
                  <a:pt x="93751" y="68764"/>
                  <a:pt x="93751" y="66069"/>
                  <a:pt x="93751" y="63130"/>
                </a:cubicBezTo>
                <a:cubicBezTo>
                  <a:pt x="93506" y="56027"/>
                  <a:pt x="92771" y="48924"/>
                  <a:pt x="90812" y="42066"/>
                </a:cubicBezTo>
                <a:cubicBezTo>
                  <a:pt x="88852" y="34964"/>
                  <a:pt x="85178" y="28350"/>
                  <a:pt x="79790" y="23452"/>
                </a:cubicBezTo>
                <a:cubicBezTo>
                  <a:pt x="76115" y="20268"/>
                  <a:pt x="71462" y="17819"/>
                  <a:pt x="66808" y="16349"/>
                </a:cubicBezTo>
                <a:cubicBezTo>
                  <a:pt x="60684" y="14390"/>
                  <a:pt x="54316" y="13655"/>
                  <a:pt x="47947" y="13410"/>
                </a:cubicBezTo>
                <a:lnTo>
                  <a:pt x="47947" y="13410"/>
                </a:lnTo>
                <a:lnTo>
                  <a:pt x="47947" y="13410"/>
                </a:lnTo>
                <a:cubicBezTo>
                  <a:pt x="47702" y="13410"/>
                  <a:pt x="47212" y="13410"/>
                  <a:pt x="46967" y="13655"/>
                </a:cubicBezTo>
                <a:cubicBezTo>
                  <a:pt x="55051" y="21737"/>
                  <a:pt x="63134" y="29820"/>
                  <a:pt x="71217" y="37903"/>
                </a:cubicBezTo>
                <a:lnTo>
                  <a:pt x="72196" y="38882"/>
                </a:lnTo>
                <a:lnTo>
                  <a:pt x="71217" y="39862"/>
                </a:lnTo>
                <a:cubicBezTo>
                  <a:pt x="60194" y="50884"/>
                  <a:pt x="49172" y="61906"/>
                  <a:pt x="38150" y="72927"/>
                </a:cubicBezTo>
                <a:lnTo>
                  <a:pt x="37170" y="73907"/>
                </a:lnTo>
                <a:lnTo>
                  <a:pt x="36190" y="72927"/>
                </a:lnTo>
                <a:cubicBezTo>
                  <a:pt x="28107" y="64845"/>
                  <a:pt x="20024" y="56762"/>
                  <a:pt x="11941" y="48680"/>
                </a:cubicBezTo>
                <a:cubicBezTo>
                  <a:pt x="11696" y="49169"/>
                  <a:pt x="11696" y="49414"/>
                  <a:pt x="11696" y="49904"/>
                </a:cubicBezTo>
                <a:lnTo>
                  <a:pt x="11696" y="49904"/>
                </a:lnTo>
                <a:lnTo>
                  <a:pt x="11696" y="49904"/>
                </a:lnTo>
                <a:cubicBezTo>
                  <a:pt x="11941" y="58967"/>
                  <a:pt x="13411" y="68519"/>
                  <a:pt x="18064" y="76601"/>
                </a:cubicBezTo>
                <a:cubicBezTo>
                  <a:pt x="20759" y="81255"/>
                  <a:pt x="24678" y="85174"/>
                  <a:pt x="29087" y="87868"/>
                </a:cubicBezTo>
                <a:cubicBezTo>
                  <a:pt x="36435" y="92277"/>
                  <a:pt x="44763" y="94236"/>
                  <a:pt x="53336" y="95216"/>
                </a:cubicBezTo>
                <a:cubicBezTo>
                  <a:pt x="58970" y="95706"/>
                  <a:pt x="64603" y="95706"/>
                  <a:pt x="70237" y="95706"/>
                </a:cubicBezTo>
                <a:lnTo>
                  <a:pt x="70727" y="95706"/>
                </a:lnTo>
                <a:lnTo>
                  <a:pt x="71217" y="96196"/>
                </a:lnTo>
                <a:cubicBezTo>
                  <a:pt x="82974" y="107952"/>
                  <a:pt x="94486" y="119709"/>
                  <a:pt x="106243" y="131220"/>
                </a:cubicBezTo>
                <a:cubicBezTo>
                  <a:pt x="111142" y="126322"/>
                  <a:pt x="116041" y="121423"/>
                  <a:pt x="120940" y="116525"/>
                </a:cubicBezTo>
                <a:lnTo>
                  <a:pt x="121919" y="115545"/>
                </a:lnTo>
                <a:lnTo>
                  <a:pt x="122899" y="116525"/>
                </a:lnTo>
                <a:cubicBezTo>
                  <a:pt x="124859" y="118484"/>
                  <a:pt x="126818" y="120444"/>
                  <a:pt x="128778" y="122403"/>
                </a:cubicBezTo>
                <a:cubicBezTo>
                  <a:pt x="131227" y="119954"/>
                  <a:pt x="133677" y="117504"/>
                  <a:pt x="136371" y="114810"/>
                </a:cubicBezTo>
                <a:close/>
                <a:moveTo>
                  <a:pt x="136616" y="130241"/>
                </a:moveTo>
                <a:cubicBezTo>
                  <a:pt x="138330" y="131955"/>
                  <a:pt x="140045" y="133670"/>
                  <a:pt x="141760" y="135384"/>
                </a:cubicBezTo>
                <a:cubicBezTo>
                  <a:pt x="171398" y="105993"/>
                  <a:pt x="200790" y="76356"/>
                  <a:pt x="230428" y="46965"/>
                </a:cubicBezTo>
                <a:lnTo>
                  <a:pt x="230918" y="46475"/>
                </a:lnTo>
                <a:lnTo>
                  <a:pt x="231408" y="46475"/>
                </a:lnTo>
                <a:cubicBezTo>
                  <a:pt x="235327" y="46475"/>
                  <a:pt x="239246" y="46475"/>
                  <a:pt x="242920" y="46475"/>
                </a:cubicBezTo>
                <a:cubicBezTo>
                  <a:pt x="247819" y="36923"/>
                  <a:pt x="252473" y="27371"/>
                  <a:pt x="257372" y="17819"/>
                </a:cubicBezTo>
                <a:cubicBezTo>
                  <a:pt x="256392" y="16839"/>
                  <a:pt x="255412" y="15859"/>
                  <a:pt x="254188" y="14634"/>
                </a:cubicBezTo>
                <a:cubicBezTo>
                  <a:pt x="244635" y="19533"/>
                  <a:pt x="235082" y="24187"/>
                  <a:pt x="225529" y="29085"/>
                </a:cubicBezTo>
                <a:cubicBezTo>
                  <a:pt x="225529" y="33004"/>
                  <a:pt x="225529" y="36923"/>
                  <a:pt x="225529" y="40597"/>
                </a:cubicBezTo>
                <a:lnTo>
                  <a:pt x="225529" y="41087"/>
                </a:lnTo>
                <a:lnTo>
                  <a:pt x="225040" y="41577"/>
                </a:lnTo>
                <a:cubicBezTo>
                  <a:pt x="195647" y="71213"/>
                  <a:pt x="166009" y="100604"/>
                  <a:pt x="136616" y="130241"/>
                </a:cubicBezTo>
                <a:close/>
                <a:moveTo>
                  <a:pt x="114326" y="139058"/>
                </a:moveTo>
                <a:cubicBezTo>
                  <a:pt x="120450" y="145181"/>
                  <a:pt x="126818" y="151550"/>
                  <a:pt x="132942" y="157673"/>
                </a:cubicBezTo>
                <a:cubicBezTo>
                  <a:pt x="135391" y="155223"/>
                  <a:pt x="137841" y="152774"/>
                  <a:pt x="140535" y="150080"/>
                </a:cubicBezTo>
                <a:cubicBezTo>
                  <a:pt x="134411" y="143957"/>
                  <a:pt x="128043" y="137589"/>
                  <a:pt x="121919" y="131465"/>
                </a:cubicBezTo>
                <a:cubicBezTo>
                  <a:pt x="119470" y="133915"/>
                  <a:pt x="117021" y="136364"/>
                  <a:pt x="114326" y="139058"/>
                </a:cubicBezTo>
                <a:close/>
                <a:moveTo>
                  <a:pt x="141025" y="165755"/>
                </a:moveTo>
                <a:cubicBezTo>
                  <a:pt x="152782" y="177512"/>
                  <a:pt x="164539" y="189269"/>
                  <a:pt x="176051" y="200780"/>
                </a:cubicBezTo>
                <a:lnTo>
                  <a:pt x="176541" y="201270"/>
                </a:lnTo>
                <a:lnTo>
                  <a:pt x="176541" y="201760"/>
                </a:lnTo>
                <a:cubicBezTo>
                  <a:pt x="176541" y="207393"/>
                  <a:pt x="176541" y="213027"/>
                  <a:pt x="177031" y="218660"/>
                </a:cubicBezTo>
                <a:cubicBezTo>
                  <a:pt x="177766" y="226743"/>
                  <a:pt x="179725" y="234825"/>
                  <a:pt x="183645" y="241683"/>
                </a:cubicBezTo>
                <a:cubicBezTo>
                  <a:pt x="186339" y="246582"/>
                  <a:pt x="190503" y="250746"/>
                  <a:pt x="195157" y="253440"/>
                </a:cubicBezTo>
                <a:cubicBezTo>
                  <a:pt x="203240" y="258338"/>
                  <a:pt x="212793" y="259808"/>
                  <a:pt x="222100" y="260053"/>
                </a:cubicBezTo>
                <a:lnTo>
                  <a:pt x="222100" y="260053"/>
                </a:lnTo>
                <a:lnTo>
                  <a:pt x="222100" y="260053"/>
                </a:lnTo>
                <a:cubicBezTo>
                  <a:pt x="222345" y="260053"/>
                  <a:pt x="222835" y="260053"/>
                  <a:pt x="223080" y="259808"/>
                </a:cubicBezTo>
                <a:cubicBezTo>
                  <a:pt x="214997" y="251725"/>
                  <a:pt x="206914" y="243643"/>
                  <a:pt x="198831" y="235560"/>
                </a:cubicBezTo>
                <a:lnTo>
                  <a:pt x="197851" y="234580"/>
                </a:lnTo>
                <a:lnTo>
                  <a:pt x="198831" y="233601"/>
                </a:lnTo>
                <a:cubicBezTo>
                  <a:pt x="209853" y="222579"/>
                  <a:pt x="220876" y="211557"/>
                  <a:pt x="231898" y="200535"/>
                </a:cubicBezTo>
                <a:lnTo>
                  <a:pt x="232878" y="199556"/>
                </a:lnTo>
                <a:lnTo>
                  <a:pt x="233857" y="200535"/>
                </a:lnTo>
                <a:cubicBezTo>
                  <a:pt x="241941" y="208618"/>
                  <a:pt x="250024" y="216701"/>
                  <a:pt x="258107" y="224783"/>
                </a:cubicBezTo>
                <a:cubicBezTo>
                  <a:pt x="258352" y="224293"/>
                  <a:pt x="258352" y="224048"/>
                  <a:pt x="258352" y="223803"/>
                </a:cubicBezTo>
                <a:cubicBezTo>
                  <a:pt x="258107" y="216945"/>
                  <a:pt x="257372" y="210087"/>
                  <a:pt x="254922" y="203474"/>
                </a:cubicBezTo>
                <a:cubicBezTo>
                  <a:pt x="253208" y="198576"/>
                  <a:pt x="250513" y="193922"/>
                  <a:pt x="246839" y="190248"/>
                </a:cubicBezTo>
                <a:cubicBezTo>
                  <a:pt x="242185" y="185595"/>
                  <a:pt x="236307" y="182655"/>
                  <a:pt x="230183" y="180941"/>
                </a:cubicBezTo>
                <a:cubicBezTo>
                  <a:pt x="221121" y="178247"/>
                  <a:pt x="211568" y="177757"/>
                  <a:pt x="202260" y="178002"/>
                </a:cubicBezTo>
                <a:cubicBezTo>
                  <a:pt x="201035" y="178002"/>
                  <a:pt x="199811" y="178002"/>
                  <a:pt x="198831" y="177267"/>
                </a:cubicBezTo>
                <a:cubicBezTo>
                  <a:pt x="197851" y="176777"/>
                  <a:pt x="197361" y="176042"/>
                  <a:pt x="196381" y="175063"/>
                </a:cubicBezTo>
                <a:cubicBezTo>
                  <a:pt x="183155" y="161837"/>
                  <a:pt x="170173" y="148855"/>
                  <a:pt x="156946" y="135629"/>
                </a:cubicBezTo>
                <a:cubicBezTo>
                  <a:pt x="154497" y="138078"/>
                  <a:pt x="152047" y="140528"/>
                  <a:pt x="149353" y="143222"/>
                </a:cubicBezTo>
                <a:cubicBezTo>
                  <a:pt x="151312" y="145181"/>
                  <a:pt x="153272" y="147141"/>
                  <a:pt x="155231" y="149100"/>
                </a:cubicBezTo>
                <a:lnTo>
                  <a:pt x="156211" y="150080"/>
                </a:lnTo>
                <a:lnTo>
                  <a:pt x="155231" y="151060"/>
                </a:lnTo>
                <a:cubicBezTo>
                  <a:pt x="150333" y="155958"/>
                  <a:pt x="145434" y="160857"/>
                  <a:pt x="140535" y="165755"/>
                </a:cubicBezTo>
                <a:close/>
                <a:moveTo>
                  <a:pt x="11696" y="228212"/>
                </a:moveTo>
                <a:cubicBezTo>
                  <a:pt x="11696" y="229682"/>
                  <a:pt x="11696" y="230906"/>
                  <a:pt x="11696" y="232376"/>
                </a:cubicBezTo>
                <a:cubicBezTo>
                  <a:pt x="21004" y="241683"/>
                  <a:pt x="30311" y="250991"/>
                  <a:pt x="39374" y="260298"/>
                </a:cubicBezTo>
                <a:cubicBezTo>
                  <a:pt x="40844" y="260298"/>
                  <a:pt x="42069" y="260298"/>
                  <a:pt x="43538" y="260298"/>
                </a:cubicBezTo>
                <a:cubicBezTo>
                  <a:pt x="72686" y="231151"/>
                  <a:pt x="102079" y="201760"/>
                  <a:pt x="131227" y="172613"/>
                </a:cubicBezTo>
                <a:cubicBezTo>
                  <a:pt x="120450" y="162081"/>
                  <a:pt x="109917" y="151305"/>
                  <a:pt x="99140" y="140528"/>
                </a:cubicBezTo>
                <a:cubicBezTo>
                  <a:pt x="69992" y="169674"/>
                  <a:pt x="40599" y="199066"/>
                  <a:pt x="11451" y="228212"/>
                </a:cubicBezTo>
                <a:close/>
                <a:moveTo>
                  <a:pt x="32516" y="234090"/>
                </a:moveTo>
                <a:cubicBezTo>
                  <a:pt x="31291" y="235315"/>
                  <a:pt x="29822" y="236050"/>
                  <a:pt x="28107" y="236050"/>
                </a:cubicBezTo>
                <a:cubicBezTo>
                  <a:pt x="25658" y="236050"/>
                  <a:pt x="23453" y="234335"/>
                  <a:pt x="22718" y="232131"/>
                </a:cubicBezTo>
                <a:cubicBezTo>
                  <a:pt x="21983" y="230172"/>
                  <a:pt x="22718" y="227722"/>
                  <a:pt x="24188" y="226253"/>
                </a:cubicBezTo>
                <a:cubicBezTo>
                  <a:pt x="47702" y="202985"/>
                  <a:pt x="70972" y="179471"/>
                  <a:pt x="94486" y="155958"/>
                </a:cubicBezTo>
                <a:cubicBezTo>
                  <a:pt x="95466" y="154979"/>
                  <a:pt x="96201" y="154244"/>
                  <a:pt x="97425" y="153754"/>
                </a:cubicBezTo>
                <a:cubicBezTo>
                  <a:pt x="99875" y="152774"/>
                  <a:pt x="102814" y="153754"/>
                  <a:pt x="104284" y="155958"/>
                </a:cubicBezTo>
                <a:cubicBezTo>
                  <a:pt x="105753" y="158163"/>
                  <a:pt x="105508" y="161347"/>
                  <a:pt x="103549" y="163306"/>
                </a:cubicBezTo>
                <a:cubicBezTo>
                  <a:pt x="80034" y="187064"/>
                  <a:pt x="56275" y="210577"/>
                  <a:pt x="32761" y="234090"/>
                </a:cubicBezTo>
                <a:close/>
                <a:moveTo>
                  <a:pt x="111142" y="166980"/>
                </a:moveTo>
                <a:cubicBezTo>
                  <a:pt x="113836" y="166245"/>
                  <a:pt x="116776" y="167470"/>
                  <a:pt x="118000" y="170164"/>
                </a:cubicBezTo>
                <a:cubicBezTo>
                  <a:pt x="118980" y="172368"/>
                  <a:pt x="118490" y="175063"/>
                  <a:pt x="116776" y="176777"/>
                </a:cubicBezTo>
                <a:cubicBezTo>
                  <a:pt x="93016" y="200535"/>
                  <a:pt x="69502" y="224048"/>
                  <a:pt x="45743" y="247806"/>
                </a:cubicBezTo>
                <a:cubicBezTo>
                  <a:pt x="43783" y="249766"/>
                  <a:pt x="40599" y="250011"/>
                  <a:pt x="38395" y="248541"/>
                </a:cubicBezTo>
                <a:cubicBezTo>
                  <a:pt x="36190" y="247072"/>
                  <a:pt x="35455" y="244133"/>
                  <a:pt x="36435" y="241928"/>
                </a:cubicBezTo>
                <a:cubicBezTo>
                  <a:pt x="36925" y="240704"/>
                  <a:pt x="37905" y="239969"/>
                  <a:pt x="38639" y="238989"/>
                </a:cubicBezTo>
                <a:cubicBezTo>
                  <a:pt x="61664" y="215966"/>
                  <a:pt x="84688" y="192942"/>
                  <a:pt x="107958" y="169674"/>
                </a:cubicBezTo>
                <a:cubicBezTo>
                  <a:pt x="108938" y="168695"/>
                  <a:pt x="109917" y="167715"/>
                  <a:pt x="111387" y="16722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297C3F2-41F5-45EB-9E49-532B1632EE40}"/>
              </a:ext>
            </a:extLst>
          </p:cNvPr>
          <p:cNvSpPr/>
          <p:nvPr/>
        </p:nvSpPr>
        <p:spPr>
          <a:xfrm>
            <a:off x="7334662" y="2162035"/>
            <a:ext cx="328091" cy="216346"/>
          </a:xfrm>
          <a:custGeom>
            <a:avLst/>
            <a:gdLst>
              <a:gd name="connsiteX0" fmla="*/ 43293 w 271149"/>
              <a:gd name="connsiteY0" fmla="*/ 429 h 178797"/>
              <a:gd name="connsiteX1" fmla="*/ 33251 w 271149"/>
              <a:gd name="connsiteY1" fmla="*/ 3368 h 178797"/>
              <a:gd name="connsiteX2" fmla="*/ 25168 w 271149"/>
              <a:gd name="connsiteY2" fmla="*/ 19043 h 178797"/>
              <a:gd name="connsiteX3" fmla="*/ 25168 w 271149"/>
              <a:gd name="connsiteY3" fmla="*/ 141997 h 178797"/>
              <a:gd name="connsiteX4" fmla="*/ 25168 w 271149"/>
              <a:gd name="connsiteY4" fmla="*/ 142977 h 178797"/>
              <a:gd name="connsiteX5" fmla="*/ 24188 w 271149"/>
              <a:gd name="connsiteY5" fmla="*/ 142977 h 178797"/>
              <a:gd name="connsiteX6" fmla="*/ 1163 w 271149"/>
              <a:gd name="connsiteY6" fmla="*/ 142977 h 178797"/>
              <a:gd name="connsiteX7" fmla="*/ 184 w 271149"/>
              <a:gd name="connsiteY7" fmla="*/ 142977 h 178797"/>
              <a:gd name="connsiteX8" fmla="*/ 184 w 271149"/>
              <a:gd name="connsiteY8" fmla="*/ 143957 h 178797"/>
              <a:gd name="connsiteX9" fmla="*/ 184 w 271149"/>
              <a:gd name="connsiteY9" fmla="*/ 158408 h 178797"/>
              <a:gd name="connsiteX10" fmla="*/ 184 w 271149"/>
              <a:gd name="connsiteY10" fmla="*/ 158897 h 178797"/>
              <a:gd name="connsiteX11" fmla="*/ 429 w 271149"/>
              <a:gd name="connsiteY11" fmla="*/ 159142 h 178797"/>
              <a:gd name="connsiteX12" fmla="*/ 19779 w 271149"/>
              <a:gd name="connsiteY12" fmla="*/ 178492 h 178797"/>
              <a:gd name="connsiteX13" fmla="*/ 20024 w 271149"/>
              <a:gd name="connsiteY13" fmla="*/ 178737 h 178797"/>
              <a:gd name="connsiteX14" fmla="*/ 20514 w 271149"/>
              <a:gd name="connsiteY14" fmla="*/ 178737 h 178797"/>
              <a:gd name="connsiteX15" fmla="*/ 250758 w 271149"/>
              <a:gd name="connsiteY15" fmla="*/ 178737 h 178797"/>
              <a:gd name="connsiteX16" fmla="*/ 251248 w 271149"/>
              <a:gd name="connsiteY16" fmla="*/ 178737 h 178797"/>
              <a:gd name="connsiteX17" fmla="*/ 251493 w 271149"/>
              <a:gd name="connsiteY17" fmla="*/ 178492 h 178797"/>
              <a:gd name="connsiteX18" fmla="*/ 270844 w 271149"/>
              <a:gd name="connsiteY18" fmla="*/ 159142 h 178797"/>
              <a:gd name="connsiteX19" fmla="*/ 271089 w 271149"/>
              <a:gd name="connsiteY19" fmla="*/ 158897 h 178797"/>
              <a:gd name="connsiteX20" fmla="*/ 271089 w 271149"/>
              <a:gd name="connsiteY20" fmla="*/ 158408 h 178797"/>
              <a:gd name="connsiteX21" fmla="*/ 271089 w 271149"/>
              <a:gd name="connsiteY21" fmla="*/ 143957 h 178797"/>
              <a:gd name="connsiteX22" fmla="*/ 271089 w 271149"/>
              <a:gd name="connsiteY22" fmla="*/ 142977 h 178797"/>
              <a:gd name="connsiteX23" fmla="*/ 270109 w 271149"/>
              <a:gd name="connsiteY23" fmla="*/ 142977 h 178797"/>
              <a:gd name="connsiteX24" fmla="*/ 247084 w 271149"/>
              <a:gd name="connsiteY24" fmla="*/ 142977 h 178797"/>
              <a:gd name="connsiteX25" fmla="*/ 246105 w 271149"/>
              <a:gd name="connsiteY25" fmla="*/ 142977 h 178797"/>
              <a:gd name="connsiteX26" fmla="*/ 246105 w 271149"/>
              <a:gd name="connsiteY26" fmla="*/ 141997 h 178797"/>
              <a:gd name="connsiteX27" fmla="*/ 246105 w 271149"/>
              <a:gd name="connsiteY27" fmla="*/ 18063 h 178797"/>
              <a:gd name="connsiteX28" fmla="*/ 243655 w 271149"/>
              <a:gd name="connsiteY28" fmla="*/ 9001 h 178797"/>
              <a:gd name="connsiteX29" fmla="*/ 231898 w 271149"/>
              <a:gd name="connsiteY29" fmla="*/ 674 h 178797"/>
              <a:gd name="connsiteX30" fmla="*/ 225529 w 271149"/>
              <a:gd name="connsiteY30" fmla="*/ 184 h 178797"/>
              <a:gd name="connsiteX31" fmla="*/ 43538 w 271149"/>
              <a:gd name="connsiteY31" fmla="*/ 184 h 178797"/>
              <a:gd name="connsiteX32" fmla="*/ 212548 w 271149"/>
              <a:gd name="connsiteY32" fmla="*/ 54068 h 178797"/>
              <a:gd name="connsiteX33" fmla="*/ 223080 w 271149"/>
              <a:gd name="connsiteY33" fmla="*/ 54068 h 178797"/>
              <a:gd name="connsiteX34" fmla="*/ 223080 w 271149"/>
              <a:gd name="connsiteY34" fmla="*/ 64600 h 178797"/>
              <a:gd name="connsiteX35" fmla="*/ 212548 w 271149"/>
              <a:gd name="connsiteY35" fmla="*/ 64600 h 178797"/>
              <a:gd name="connsiteX36" fmla="*/ 212548 w 271149"/>
              <a:gd name="connsiteY36" fmla="*/ 54068 h 178797"/>
              <a:gd name="connsiteX37" fmla="*/ 196871 w 271149"/>
              <a:gd name="connsiteY37" fmla="*/ 54068 h 178797"/>
              <a:gd name="connsiteX38" fmla="*/ 207404 w 271149"/>
              <a:gd name="connsiteY38" fmla="*/ 54068 h 178797"/>
              <a:gd name="connsiteX39" fmla="*/ 207404 w 271149"/>
              <a:gd name="connsiteY39" fmla="*/ 64600 h 178797"/>
              <a:gd name="connsiteX40" fmla="*/ 196871 w 271149"/>
              <a:gd name="connsiteY40" fmla="*/ 64600 h 178797"/>
              <a:gd name="connsiteX41" fmla="*/ 196871 w 271149"/>
              <a:gd name="connsiteY41" fmla="*/ 54068 h 178797"/>
              <a:gd name="connsiteX42" fmla="*/ 76850 w 271149"/>
              <a:gd name="connsiteY42" fmla="*/ 20513 h 178797"/>
              <a:gd name="connsiteX43" fmla="*/ 76850 w 271149"/>
              <a:gd name="connsiteY43" fmla="*/ 20513 h 178797"/>
              <a:gd name="connsiteX44" fmla="*/ 76850 w 271149"/>
              <a:gd name="connsiteY44" fmla="*/ 25656 h 178797"/>
              <a:gd name="connsiteX45" fmla="*/ 76850 w 271149"/>
              <a:gd name="connsiteY45" fmla="*/ 25901 h 178797"/>
              <a:gd name="connsiteX46" fmla="*/ 76850 w 271149"/>
              <a:gd name="connsiteY46" fmla="*/ 26146 h 178797"/>
              <a:gd name="connsiteX47" fmla="*/ 76850 w 271149"/>
              <a:gd name="connsiteY47" fmla="*/ 26391 h 178797"/>
              <a:gd name="connsiteX48" fmla="*/ 76850 w 271149"/>
              <a:gd name="connsiteY48" fmla="*/ 26636 h 178797"/>
              <a:gd name="connsiteX49" fmla="*/ 76850 w 271149"/>
              <a:gd name="connsiteY49" fmla="*/ 26881 h 178797"/>
              <a:gd name="connsiteX50" fmla="*/ 76850 w 271149"/>
              <a:gd name="connsiteY50" fmla="*/ 27126 h 178797"/>
              <a:gd name="connsiteX51" fmla="*/ 76850 w 271149"/>
              <a:gd name="connsiteY51" fmla="*/ 27371 h 178797"/>
              <a:gd name="connsiteX52" fmla="*/ 76850 w 271149"/>
              <a:gd name="connsiteY52" fmla="*/ 27616 h 178797"/>
              <a:gd name="connsiteX53" fmla="*/ 76850 w 271149"/>
              <a:gd name="connsiteY53" fmla="*/ 27861 h 178797"/>
              <a:gd name="connsiteX54" fmla="*/ 76850 w 271149"/>
              <a:gd name="connsiteY54" fmla="*/ 28106 h 178797"/>
              <a:gd name="connsiteX55" fmla="*/ 76850 w 271149"/>
              <a:gd name="connsiteY55" fmla="*/ 28350 h 178797"/>
              <a:gd name="connsiteX56" fmla="*/ 76850 w 271149"/>
              <a:gd name="connsiteY56" fmla="*/ 28595 h 178797"/>
              <a:gd name="connsiteX57" fmla="*/ 76850 w 271149"/>
              <a:gd name="connsiteY57" fmla="*/ 28840 h 178797"/>
              <a:gd name="connsiteX58" fmla="*/ 76850 w 271149"/>
              <a:gd name="connsiteY58" fmla="*/ 29085 h 178797"/>
              <a:gd name="connsiteX59" fmla="*/ 76850 w 271149"/>
              <a:gd name="connsiteY59" fmla="*/ 29330 h 178797"/>
              <a:gd name="connsiteX60" fmla="*/ 76850 w 271149"/>
              <a:gd name="connsiteY60" fmla="*/ 29575 h 178797"/>
              <a:gd name="connsiteX61" fmla="*/ 76850 w 271149"/>
              <a:gd name="connsiteY61" fmla="*/ 29820 h 178797"/>
              <a:gd name="connsiteX62" fmla="*/ 76850 w 271149"/>
              <a:gd name="connsiteY62" fmla="*/ 30065 h 178797"/>
              <a:gd name="connsiteX63" fmla="*/ 76850 w 271149"/>
              <a:gd name="connsiteY63" fmla="*/ 30310 h 178797"/>
              <a:gd name="connsiteX64" fmla="*/ 76850 w 271149"/>
              <a:gd name="connsiteY64" fmla="*/ 30555 h 178797"/>
              <a:gd name="connsiteX65" fmla="*/ 76850 w 271149"/>
              <a:gd name="connsiteY65" fmla="*/ 30800 h 178797"/>
              <a:gd name="connsiteX66" fmla="*/ 76850 w 271149"/>
              <a:gd name="connsiteY66" fmla="*/ 31045 h 178797"/>
              <a:gd name="connsiteX67" fmla="*/ 76850 w 271149"/>
              <a:gd name="connsiteY67" fmla="*/ 31290 h 178797"/>
              <a:gd name="connsiteX68" fmla="*/ 76850 w 271149"/>
              <a:gd name="connsiteY68" fmla="*/ 31535 h 178797"/>
              <a:gd name="connsiteX69" fmla="*/ 76850 w 271149"/>
              <a:gd name="connsiteY69" fmla="*/ 31779 h 178797"/>
              <a:gd name="connsiteX70" fmla="*/ 76850 w 271149"/>
              <a:gd name="connsiteY70" fmla="*/ 32024 h 178797"/>
              <a:gd name="connsiteX71" fmla="*/ 76850 w 271149"/>
              <a:gd name="connsiteY71" fmla="*/ 32269 h 178797"/>
              <a:gd name="connsiteX72" fmla="*/ 76850 w 271149"/>
              <a:gd name="connsiteY72" fmla="*/ 32514 h 178797"/>
              <a:gd name="connsiteX73" fmla="*/ 76850 w 271149"/>
              <a:gd name="connsiteY73" fmla="*/ 32759 h 178797"/>
              <a:gd name="connsiteX74" fmla="*/ 76850 w 271149"/>
              <a:gd name="connsiteY74" fmla="*/ 33004 h 178797"/>
              <a:gd name="connsiteX75" fmla="*/ 76850 w 271149"/>
              <a:gd name="connsiteY75" fmla="*/ 33249 h 178797"/>
              <a:gd name="connsiteX76" fmla="*/ 76850 w 271149"/>
              <a:gd name="connsiteY76" fmla="*/ 33494 h 178797"/>
              <a:gd name="connsiteX77" fmla="*/ 76850 w 271149"/>
              <a:gd name="connsiteY77" fmla="*/ 34474 h 178797"/>
              <a:gd name="connsiteX78" fmla="*/ 76360 w 271149"/>
              <a:gd name="connsiteY78" fmla="*/ 34474 h 178797"/>
              <a:gd name="connsiteX79" fmla="*/ 66318 w 271149"/>
              <a:gd name="connsiteY79" fmla="*/ 34474 h 178797"/>
              <a:gd name="connsiteX80" fmla="*/ 66318 w 271149"/>
              <a:gd name="connsiteY80" fmla="*/ 34474 h 178797"/>
              <a:gd name="connsiteX81" fmla="*/ 66318 w 271149"/>
              <a:gd name="connsiteY81" fmla="*/ 34474 h 178797"/>
              <a:gd name="connsiteX82" fmla="*/ 66318 w 271149"/>
              <a:gd name="connsiteY82" fmla="*/ 33984 h 178797"/>
              <a:gd name="connsiteX83" fmla="*/ 66318 w 271149"/>
              <a:gd name="connsiteY83" fmla="*/ 33494 h 178797"/>
              <a:gd name="connsiteX84" fmla="*/ 66318 w 271149"/>
              <a:gd name="connsiteY84" fmla="*/ 25166 h 178797"/>
              <a:gd name="connsiteX85" fmla="*/ 66318 w 271149"/>
              <a:gd name="connsiteY85" fmla="*/ 24187 h 178797"/>
              <a:gd name="connsiteX86" fmla="*/ 67298 w 271149"/>
              <a:gd name="connsiteY86" fmla="*/ 24187 h 178797"/>
              <a:gd name="connsiteX87" fmla="*/ 67542 w 271149"/>
              <a:gd name="connsiteY87" fmla="*/ 24187 h 178797"/>
              <a:gd name="connsiteX88" fmla="*/ 67787 w 271149"/>
              <a:gd name="connsiteY88" fmla="*/ 24187 h 178797"/>
              <a:gd name="connsiteX89" fmla="*/ 68032 w 271149"/>
              <a:gd name="connsiteY89" fmla="*/ 24187 h 178797"/>
              <a:gd name="connsiteX90" fmla="*/ 68277 w 271149"/>
              <a:gd name="connsiteY90" fmla="*/ 24187 h 178797"/>
              <a:gd name="connsiteX91" fmla="*/ 68522 w 271149"/>
              <a:gd name="connsiteY91" fmla="*/ 24187 h 178797"/>
              <a:gd name="connsiteX92" fmla="*/ 68767 w 271149"/>
              <a:gd name="connsiteY92" fmla="*/ 24187 h 178797"/>
              <a:gd name="connsiteX93" fmla="*/ 69012 w 271149"/>
              <a:gd name="connsiteY93" fmla="*/ 24187 h 178797"/>
              <a:gd name="connsiteX94" fmla="*/ 69257 w 271149"/>
              <a:gd name="connsiteY94" fmla="*/ 24187 h 178797"/>
              <a:gd name="connsiteX95" fmla="*/ 69502 w 271149"/>
              <a:gd name="connsiteY95" fmla="*/ 24187 h 178797"/>
              <a:gd name="connsiteX96" fmla="*/ 69747 w 271149"/>
              <a:gd name="connsiteY96" fmla="*/ 24187 h 178797"/>
              <a:gd name="connsiteX97" fmla="*/ 69992 w 271149"/>
              <a:gd name="connsiteY97" fmla="*/ 24187 h 178797"/>
              <a:gd name="connsiteX98" fmla="*/ 70237 w 271149"/>
              <a:gd name="connsiteY98" fmla="*/ 24187 h 178797"/>
              <a:gd name="connsiteX99" fmla="*/ 70482 w 271149"/>
              <a:gd name="connsiteY99" fmla="*/ 24187 h 178797"/>
              <a:gd name="connsiteX100" fmla="*/ 70727 w 271149"/>
              <a:gd name="connsiteY100" fmla="*/ 24187 h 178797"/>
              <a:gd name="connsiteX101" fmla="*/ 70972 w 271149"/>
              <a:gd name="connsiteY101" fmla="*/ 24187 h 178797"/>
              <a:gd name="connsiteX102" fmla="*/ 71217 w 271149"/>
              <a:gd name="connsiteY102" fmla="*/ 24187 h 178797"/>
              <a:gd name="connsiteX103" fmla="*/ 71462 w 271149"/>
              <a:gd name="connsiteY103" fmla="*/ 24187 h 178797"/>
              <a:gd name="connsiteX104" fmla="*/ 71706 w 271149"/>
              <a:gd name="connsiteY104" fmla="*/ 24187 h 178797"/>
              <a:gd name="connsiteX105" fmla="*/ 71951 w 271149"/>
              <a:gd name="connsiteY105" fmla="*/ 24187 h 178797"/>
              <a:gd name="connsiteX106" fmla="*/ 72196 w 271149"/>
              <a:gd name="connsiteY106" fmla="*/ 24187 h 178797"/>
              <a:gd name="connsiteX107" fmla="*/ 72441 w 271149"/>
              <a:gd name="connsiteY107" fmla="*/ 24187 h 178797"/>
              <a:gd name="connsiteX108" fmla="*/ 72686 w 271149"/>
              <a:gd name="connsiteY108" fmla="*/ 24187 h 178797"/>
              <a:gd name="connsiteX109" fmla="*/ 72931 w 271149"/>
              <a:gd name="connsiteY109" fmla="*/ 24187 h 178797"/>
              <a:gd name="connsiteX110" fmla="*/ 73176 w 271149"/>
              <a:gd name="connsiteY110" fmla="*/ 24187 h 178797"/>
              <a:gd name="connsiteX111" fmla="*/ 73421 w 271149"/>
              <a:gd name="connsiteY111" fmla="*/ 24187 h 178797"/>
              <a:gd name="connsiteX112" fmla="*/ 73666 w 271149"/>
              <a:gd name="connsiteY112" fmla="*/ 24187 h 178797"/>
              <a:gd name="connsiteX113" fmla="*/ 73911 w 271149"/>
              <a:gd name="connsiteY113" fmla="*/ 24187 h 178797"/>
              <a:gd name="connsiteX114" fmla="*/ 74156 w 271149"/>
              <a:gd name="connsiteY114" fmla="*/ 24187 h 178797"/>
              <a:gd name="connsiteX115" fmla="*/ 74401 w 271149"/>
              <a:gd name="connsiteY115" fmla="*/ 24187 h 178797"/>
              <a:gd name="connsiteX116" fmla="*/ 74646 w 271149"/>
              <a:gd name="connsiteY116" fmla="*/ 24187 h 178797"/>
              <a:gd name="connsiteX117" fmla="*/ 74891 w 271149"/>
              <a:gd name="connsiteY117" fmla="*/ 24187 h 178797"/>
              <a:gd name="connsiteX118" fmla="*/ 75136 w 271149"/>
              <a:gd name="connsiteY118" fmla="*/ 24187 h 178797"/>
              <a:gd name="connsiteX119" fmla="*/ 75381 w 271149"/>
              <a:gd name="connsiteY119" fmla="*/ 24187 h 178797"/>
              <a:gd name="connsiteX120" fmla="*/ 75626 w 271149"/>
              <a:gd name="connsiteY120" fmla="*/ 24187 h 178797"/>
              <a:gd name="connsiteX121" fmla="*/ 75870 w 271149"/>
              <a:gd name="connsiteY121" fmla="*/ 24187 h 178797"/>
              <a:gd name="connsiteX122" fmla="*/ 76115 w 271149"/>
              <a:gd name="connsiteY122" fmla="*/ 24187 h 178797"/>
              <a:gd name="connsiteX123" fmla="*/ 76360 w 271149"/>
              <a:gd name="connsiteY123" fmla="*/ 24187 h 178797"/>
              <a:gd name="connsiteX124" fmla="*/ 76605 w 271149"/>
              <a:gd name="connsiteY124" fmla="*/ 24187 h 178797"/>
              <a:gd name="connsiteX125" fmla="*/ 76850 w 271149"/>
              <a:gd name="connsiteY125" fmla="*/ 24187 h 178797"/>
              <a:gd name="connsiteX126" fmla="*/ 77095 w 271149"/>
              <a:gd name="connsiteY126" fmla="*/ 24187 h 178797"/>
              <a:gd name="connsiteX127" fmla="*/ 77340 w 271149"/>
              <a:gd name="connsiteY127" fmla="*/ 24187 h 178797"/>
              <a:gd name="connsiteX128" fmla="*/ 77585 w 271149"/>
              <a:gd name="connsiteY128" fmla="*/ 24187 h 178797"/>
              <a:gd name="connsiteX129" fmla="*/ 77830 w 271149"/>
              <a:gd name="connsiteY129" fmla="*/ 24187 h 178797"/>
              <a:gd name="connsiteX130" fmla="*/ 78075 w 271149"/>
              <a:gd name="connsiteY130" fmla="*/ 24187 h 178797"/>
              <a:gd name="connsiteX131" fmla="*/ 78320 w 271149"/>
              <a:gd name="connsiteY131" fmla="*/ 24187 h 178797"/>
              <a:gd name="connsiteX132" fmla="*/ 78565 w 271149"/>
              <a:gd name="connsiteY132" fmla="*/ 24187 h 178797"/>
              <a:gd name="connsiteX133" fmla="*/ 78810 w 271149"/>
              <a:gd name="connsiteY133" fmla="*/ 24187 h 178797"/>
              <a:gd name="connsiteX134" fmla="*/ 79055 w 271149"/>
              <a:gd name="connsiteY134" fmla="*/ 24187 h 178797"/>
              <a:gd name="connsiteX135" fmla="*/ 79300 w 271149"/>
              <a:gd name="connsiteY135" fmla="*/ 24187 h 178797"/>
              <a:gd name="connsiteX136" fmla="*/ 79545 w 271149"/>
              <a:gd name="connsiteY136" fmla="*/ 24187 h 178797"/>
              <a:gd name="connsiteX137" fmla="*/ 79790 w 271149"/>
              <a:gd name="connsiteY137" fmla="*/ 24187 h 178797"/>
              <a:gd name="connsiteX138" fmla="*/ 80034 w 271149"/>
              <a:gd name="connsiteY138" fmla="*/ 24187 h 178797"/>
              <a:gd name="connsiteX139" fmla="*/ 80279 w 271149"/>
              <a:gd name="connsiteY139" fmla="*/ 24187 h 178797"/>
              <a:gd name="connsiteX140" fmla="*/ 80524 w 271149"/>
              <a:gd name="connsiteY140" fmla="*/ 24187 h 178797"/>
              <a:gd name="connsiteX141" fmla="*/ 80769 w 271149"/>
              <a:gd name="connsiteY141" fmla="*/ 24187 h 178797"/>
              <a:gd name="connsiteX142" fmla="*/ 81014 w 271149"/>
              <a:gd name="connsiteY142" fmla="*/ 24187 h 178797"/>
              <a:gd name="connsiteX143" fmla="*/ 81259 w 271149"/>
              <a:gd name="connsiteY143" fmla="*/ 24187 h 178797"/>
              <a:gd name="connsiteX144" fmla="*/ 81504 w 271149"/>
              <a:gd name="connsiteY144" fmla="*/ 24187 h 178797"/>
              <a:gd name="connsiteX145" fmla="*/ 81749 w 271149"/>
              <a:gd name="connsiteY145" fmla="*/ 24187 h 178797"/>
              <a:gd name="connsiteX146" fmla="*/ 81994 w 271149"/>
              <a:gd name="connsiteY146" fmla="*/ 24187 h 178797"/>
              <a:gd name="connsiteX147" fmla="*/ 82239 w 271149"/>
              <a:gd name="connsiteY147" fmla="*/ 24187 h 178797"/>
              <a:gd name="connsiteX148" fmla="*/ 82484 w 271149"/>
              <a:gd name="connsiteY148" fmla="*/ 24187 h 178797"/>
              <a:gd name="connsiteX149" fmla="*/ 82729 w 271149"/>
              <a:gd name="connsiteY149" fmla="*/ 24187 h 178797"/>
              <a:gd name="connsiteX150" fmla="*/ 82974 w 271149"/>
              <a:gd name="connsiteY150" fmla="*/ 24187 h 178797"/>
              <a:gd name="connsiteX151" fmla="*/ 83954 w 271149"/>
              <a:gd name="connsiteY151" fmla="*/ 24187 h 178797"/>
              <a:gd name="connsiteX152" fmla="*/ 58970 w 271149"/>
              <a:gd name="connsiteY152" fmla="*/ 20513 h 178797"/>
              <a:gd name="connsiteX153" fmla="*/ 61174 w 271149"/>
              <a:gd name="connsiteY153" fmla="*/ 20513 h 178797"/>
              <a:gd name="connsiteX154" fmla="*/ 61174 w 271149"/>
              <a:gd name="connsiteY154" fmla="*/ 31045 h 178797"/>
              <a:gd name="connsiteX155" fmla="*/ 57990 w 271149"/>
              <a:gd name="connsiteY155" fmla="*/ 31045 h 178797"/>
              <a:gd name="connsiteX156" fmla="*/ 57745 w 271149"/>
              <a:gd name="connsiteY156" fmla="*/ 31045 h 178797"/>
              <a:gd name="connsiteX157" fmla="*/ 57500 w 271149"/>
              <a:gd name="connsiteY157" fmla="*/ 31045 h 178797"/>
              <a:gd name="connsiteX158" fmla="*/ 57255 w 271149"/>
              <a:gd name="connsiteY158" fmla="*/ 31045 h 178797"/>
              <a:gd name="connsiteX159" fmla="*/ 50642 w 271149"/>
              <a:gd name="connsiteY159" fmla="*/ 31045 h 178797"/>
              <a:gd name="connsiteX160" fmla="*/ 50642 w 271149"/>
              <a:gd name="connsiteY160" fmla="*/ 31045 h 178797"/>
              <a:gd name="connsiteX161" fmla="*/ 50642 w 271149"/>
              <a:gd name="connsiteY161" fmla="*/ 20513 h 178797"/>
              <a:gd name="connsiteX162" fmla="*/ 50887 w 271149"/>
              <a:gd name="connsiteY162" fmla="*/ 20513 h 178797"/>
              <a:gd name="connsiteX163" fmla="*/ 51131 w 271149"/>
              <a:gd name="connsiteY163" fmla="*/ 20513 h 178797"/>
              <a:gd name="connsiteX164" fmla="*/ 51376 w 271149"/>
              <a:gd name="connsiteY164" fmla="*/ 20513 h 178797"/>
              <a:gd name="connsiteX165" fmla="*/ 51621 w 271149"/>
              <a:gd name="connsiteY165" fmla="*/ 20513 h 178797"/>
              <a:gd name="connsiteX166" fmla="*/ 51866 w 271149"/>
              <a:gd name="connsiteY166" fmla="*/ 20513 h 178797"/>
              <a:gd name="connsiteX167" fmla="*/ 52111 w 271149"/>
              <a:gd name="connsiteY167" fmla="*/ 20513 h 178797"/>
              <a:gd name="connsiteX168" fmla="*/ 52356 w 271149"/>
              <a:gd name="connsiteY168" fmla="*/ 20513 h 178797"/>
              <a:gd name="connsiteX169" fmla="*/ 52601 w 271149"/>
              <a:gd name="connsiteY169" fmla="*/ 20513 h 178797"/>
              <a:gd name="connsiteX170" fmla="*/ 52846 w 271149"/>
              <a:gd name="connsiteY170" fmla="*/ 20513 h 178797"/>
              <a:gd name="connsiteX171" fmla="*/ 53091 w 271149"/>
              <a:gd name="connsiteY171" fmla="*/ 20513 h 178797"/>
              <a:gd name="connsiteX172" fmla="*/ 53336 w 271149"/>
              <a:gd name="connsiteY172" fmla="*/ 20513 h 178797"/>
              <a:gd name="connsiteX173" fmla="*/ 53581 w 271149"/>
              <a:gd name="connsiteY173" fmla="*/ 20513 h 178797"/>
              <a:gd name="connsiteX174" fmla="*/ 53826 w 271149"/>
              <a:gd name="connsiteY174" fmla="*/ 20513 h 178797"/>
              <a:gd name="connsiteX175" fmla="*/ 60194 w 271149"/>
              <a:gd name="connsiteY175" fmla="*/ 20513 h 178797"/>
              <a:gd name="connsiteX176" fmla="*/ 60439 w 271149"/>
              <a:gd name="connsiteY176" fmla="*/ 20513 h 178797"/>
              <a:gd name="connsiteX177" fmla="*/ 60684 w 271149"/>
              <a:gd name="connsiteY177" fmla="*/ 20513 h 178797"/>
              <a:gd name="connsiteX178" fmla="*/ 157681 w 271149"/>
              <a:gd name="connsiteY178" fmla="*/ 20513 h 178797"/>
              <a:gd name="connsiteX179" fmla="*/ 157681 w 271149"/>
              <a:gd name="connsiteY179" fmla="*/ 20758 h 178797"/>
              <a:gd name="connsiteX180" fmla="*/ 157681 w 271149"/>
              <a:gd name="connsiteY180" fmla="*/ 20758 h 178797"/>
              <a:gd name="connsiteX181" fmla="*/ 157681 w 271149"/>
              <a:gd name="connsiteY181" fmla="*/ 23697 h 178797"/>
              <a:gd name="connsiteX182" fmla="*/ 157681 w 271149"/>
              <a:gd name="connsiteY182" fmla="*/ 25166 h 178797"/>
              <a:gd name="connsiteX183" fmla="*/ 157681 w 271149"/>
              <a:gd name="connsiteY183" fmla="*/ 26636 h 178797"/>
              <a:gd name="connsiteX184" fmla="*/ 157681 w 271149"/>
              <a:gd name="connsiteY184" fmla="*/ 28106 h 178797"/>
              <a:gd name="connsiteX185" fmla="*/ 157681 w 271149"/>
              <a:gd name="connsiteY185" fmla="*/ 29575 h 178797"/>
              <a:gd name="connsiteX186" fmla="*/ 157681 w 271149"/>
              <a:gd name="connsiteY186" fmla="*/ 31045 h 178797"/>
              <a:gd name="connsiteX187" fmla="*/ 157681 w 271149"/>
              <a:gd name="connsiteY187" fmla="*/ 31045 h 178797"/>
              <a:gd name="connsiteX188" fmla="*/ 157681 w 271149"/>
              <a:gd name="connsiteY188" fmla="*/ 114075 h 178797"/>
              <a:gd name="connsiteX189" fmla="*/ 157681 w 271149"/>
              <a:gd name="connsiteY189" fmla="*/ 115055 h 178797"/>
              <a:gd name="connsiteX190" fmla="*/ 156701 w 271149"/>
              <a:gd name="connsiteY190" fmla="*/ 115055 h 178797"/>
              <a:gd name="connsiteX191" fmla="*/ 148373 w 271149"/>
              <a:gd name="connsiteY191" fmla="*/ 115055 h 178797"/>
              <a:gd name="connsiteX192" fmla="*/ 147393 w 271149"/>
              <a:gd name="connsiteY192" fmla="*/ 115055 h 178797"/>
              <a:gd name="connsiteX193" fmla="*/ 147393 w 271149"/>
              <a:gd name="connsiteY193" fmla="*/ 114075 h 178797"/>
              <a:gd name="connsiteX194" fmla="*/ 147393 w 271149"/>
              <a:gd name="connsiteY194" fmla="*/ 31045 h 178797"/>
              <a:gd name="connsiteX195" fmla="*/ 146658 w 271149"/>
              <a:gd name="connsiteY195" fmla="*/ 31045 h 178797"/>
              <a:gd name="connsiteX196" fmla="*/ 143474 w 271149"/>
              <a:gd name="connsiteY196" fmla="*/ 31045 h 178797"/>
              <a:gd name="connsiteX197" fmla="*/ 141270 w 271149"/>
              <a:gd name="connsiteY197" fmla="*/ 31045 h 178797"/>
              <a:gd name="connsiteX198" fmla="*/ 141270 w 271149"/>
              <a:gd name="connsiteY198" fmla="*/ 114075 h 178797"/>
              <a:gd name="connsiteX199" fmla="*/ 141270 w 271149"/>
              <a:gd name="connsiteY199" fmla="*/ 115055 h 178797"/>
              <a:gd name="connsiteX200" fmla="*/ 140290 w 271149"/>
              <a:gd name="connsiteY200" fmla="*/ 115055 h 178797"/>
              <a:gd name="connsiteX201" fmla="*/ 131962 w 271149"/>
              <a:gd name="connsiteY201" fmla="*/ 115055 h 178797"/>
              <a:gd name="connsiteX202" fmla="*/ 130982 w 271149"/>
              <a:gd name="connsiteY202" fmla="*/ 115055 h 178797"/>
              <a:gd name="connsiteX203" fmla="*/ 130982 w 271149"/>
              <a:gd name="connsiteY203" fmla="*/ 114075 h 178797"/>
              <a:gd name="connsiteX204" fmla="*/ 130982 w 271149"/>
              <a:gd name="connsiteY204" fmla="*/ 31045 h 178797"/>
              <a:gd name="connsiteX205" fmla="*/ 124614 w 271149"/>
              <a:gd name="connsiteY205" fmla="*/ 31045 h 178797"/>
              <a:gd name="connsiteX206" fmla="*/ 124614 w 271149"/>
              <a:gd name="connsiteY206" fmla="*/ 114075 h 178797"/>
              <a:gd name="connsiteX207" fmla="*/ 124614 w 271149"/>
              <a:gd name="connsiteY207" fmla="*/ 115055 h 178797"/>
              <a:gd name="connsiteX208" fmla="*/ 123634 w 271149"/>
              <a:gd name="connsiteY208" fmla="*/ 115055 h 178797"/>
              <a:gd name="connsiteX209" fmla="*/ 115306 w 271149"/>
              <a:gd name="connsiteY209" fmla="*/ 115055 h 178797"/>
              <a:gd name="connsiteX210" fmla="*/ 114326 w 271149"/>
              <a:gd name="connsiteY210" fmla="*/ 115055 h 178797"/>
              <a:gd name="connsiteX211" fmla="*/ 114326 w 271149"/>
              <a:gd name="connsiteY211" fmla="*/ 114075 h 178797"/>
              <a:gd name="connsiteX212" fmla="*/ 114326 w 271149"/>
              <a:gd name="connsiteY212" fmla="*/ 31045 h 178797"/>
              <a:gd name="connsiteX213" fmla="*/ 83954 w 271149"/>
              <a:gd name="connsiteY213" fmla="*/ 31045 h 178797"/>
              <a:gd name="connsiteX214" fmla="*/ 83954 w 271149"/>
              <a:gd name="connsiteY214" fmla="*/ 30065 h 178797"/>
              <a:gd name="connsiteX215" fmla="*/ 83954 w 271149"/>
              <a:gd name="connsiteY215" fmla="*/ 21737 h 178797"/>
              <a:gd name="connsiteX216" fmla="*/ 83954 w 271149"/>
              <a:gd name="connsiteY216" fmla="*/ 20758 h 178797"/>
              <a:gd name="connsiteX217" fmla="*/ 86403 w 271149"/>
              <a:gd name="connsiteY217" fmla="*/ 20758 h 178797"/>
              <a:gd name="connsiteX218" fmla="*/ 90077 w 271149"/>
              <a:gd name="connsiteY218" fmla="*/ 20758 h 178797"/>
              <a:gd name="connsiteX219" fmla="*/ 93751 w 271149"/>
              <a:gd name="connsiteY219" fmla="*/ 20758 h 178797"/>
              <a:gd name="connsiteX220" fmla="*/ 97425 w 271149"/>
              <a:gd name="connsiteY220" fmla="*/ 20758 h 178797"/>
              <a:gd name="connsiteX221" fmla="*/ 99140 w 271149"/>
              <a:gd name="connsiteY221" fmla="*/ 20758 h 178797"/>
              <a:gd name="connsiteX222" fmla="*/ 100854 w 271149"/>
              <a:gd name="connsiteY222" fmla="*/ 20758 h 178797"/>
              <a:gd name="connsiteX223" fmla="*/ 104529 w 271149"/>
              <a:gd name="connsiteY223" fmla="*/ 20758 h 178797"/>
              <a:gd name="connsiteX224" fmla="*/ 108203 w 271149"/>
              <a:gd name="connsiteY224" fmla="*/ 20758 h 178797"/>
              <a:gd name="connsiteX225" fmla="*/ 111877 w 271149"/>
              <a:gd name="connsiteY225" fmla="*/ 20758 h 178797"/>
              <a:gd name="connsiteX226" fmla="*/ 115551 w 271149"/>
              <a:gd name="connsiteY226" fmla="*/ 20758 h 178797"/>
              <a:gd name="connsiteX227" fmla="*/ 119225 w 271149"/>
              <a:gd name="connsiteY227" fmla="*/ 20758 h 178797"/>
              <a:gd name="connsiteX228" fmla="*/ 122899 w 271149"/>
              <a:gd name="connsiteY228" fmla="*/ 20758 h 178797"/>
              <a:gd name="connsiteX229" fmla="*/ 126573 w 271149"/>
              <a:gd name="connsiteY229" fmla="*/ 20758 h 178797"/>
              <a:gd name="connsiteX230" fmla="*/ 130247 w 271149"/>
              <a:gd name="connsiteY230" fmla="*/ 20758 h 178797"/>
              <a:gd name="connsiteX231" fmla="*/ 133922 w 271149"/>
              <a:gd name="connsiteY231" fmla="*/ 20758 h 178797"/>
              <a:gd name="connsiteX232" fmla="*/ 137596 w 271149"/>
              <a:gd name="connsiteY232" fmla="*/ 20758 h 178797"/>
              <a:gd name="connsiteX233" fmla="*/ 141270 w 271149"/>
              <a:gd name="connsiteY233" fmla="*/ 20758 h 178797"/>
              <a:gd name="connsiteX234" fmla="*/ 144944 w 271149"/>
              <a:gd name="connsiteY234" fmla="*/ 20758 h 178797"/>
              <a:gd name="connsiteX235" fmla="*/ 148618 w 271149"/>
              <a:gd name="connsiteY235" fmla="*/ 20758 h 178797"/>
              <a:gd name="connsiteX236" fmla="*/ 152292 w 271149"/>
              <a:gd name="connsiteY236" fmla="*/ 20758 h 178797"/>
              <a:gd name="connsiteX237" fmla="*/ 155966 w 271149"/>
              <a:gd name="connsiteY237" fmla="*/ 20758 h 178797"/>
              <a:gd name="connsiteX238" fmla="*/ 159640 w 271149"/>
              <a:gd name="connsiteY238" fmla="*/ 20758 h 178797"/>
              <a:gd name="connsiteX239" fmla="*/ 159885 w 271149"/>
              <a:gd name="connsiteY239" fmla="*/ 20758 h 178797"/>
              <a:gd name="connsiteX240" fmla="*/ 108448 w 271149"/>
              <a:gd name="connsiteY240" fmla="*/ 143467 h 178797"/>
              <a:gd name="connsiteX241" fmla="*/ 107958 w 271149"/>
              <a:gd name="connsiteY241" fmla="*/ 143467 h 178797"/>
              <a:gd name="connsiteX242" fmla="*/ 97915 w 271149"/>
              <a:gd name="connsiteY242" fmla="*/ 143467 h 178797"/>
              <a:gd name="connsiteX243" fmla="*/ 36925 w 271149"/>
              <a:gd name="connsiteY243" fmla="*/ 143467 h 178797"/>
              <a:gd name="connsiteX244" fmla="*/ 35945 w 271149"/>
              <a:gd name="connsiteY244" fmla="*/ 143467 h 178797"/>
              <a:gd name="connsiteX245" fmla="*/ 35945 w 271149"/>
              <a:gd name="connsiteY245" fmla="*/ 142487 h 178797"/>
              <a:gd name="connsiteX246" fmla="*/ 35945 w 271149"/>
              <a:gd name="connsiteY246" fmla="*/ 18553 h 178797"/>
              <a:gd name="connsiteX247" fmla="*/ 43048 w 271149"/>
              <a:gd name="connsiteY247" fmla="*/ 11205 h 178797"/>
              <a:gd name="connsiteX248" fmla="*/ 225529 w 271149"/>
              <a:gd name="connsiteY248" fmla="*/ 11205 h 178797"/>
              <a:gd name="connsiteX249" fmla="*/ 230673 w 271149"/>
              <a:gd name="connsiteY249" fmla="*/ 11695 h 178797"/>
              <a:gd name="connsiteX250" fmla="*/ 230673 w 271149"/>
              <a:gd name="connsiteY250" fmla="*/ 11695 h 178797"/>
              <a:gd name="connsiteX251" fmla="*/ 235327 w 271149"/>
              <a:gd name="connsiteY251" fmla="*/ 18553 h 178797"/>
              <a:gd name="connsiteX252" fmla="*/ 235327 w 271149"/>
              <a:gd name="connsiteY252" fmla="*/ 142487 h 178797"/>
              <a:gd name="connsiteX253" fmla="*/ 235327 w 271149"/>
              <a:gd name="connsiteY253" fmla="*/ 143467 h 178797"/>
              <a:gd name="connsiteX254" fmla="*/ 234347 w 271149"/>
              <a:gd name="connsiteY254" fmla="*/ 143467 h 178797"/>
              <a:gd name="connsiteX255" fmla="*/ 163314 w 271149"/>
              <a:gd name="connsiteY255" fmla="*/ 143467 h 178797"/>
              <a:gd name="connsiteX256" fmla="*/ 162825 w 271149"/>
              <a:gd name="connsiteY256" fmla="*/ 143467 h 178797"/>
              <a:gd name="connsiteX257" fmla="*/ 162580 w 271149"/>
              <a:gd name="connsiteY257" fmla="*/ 143712 h 178797"/>
              <a:gd name="connsiteX258" fmla="*/ 154742 w 271149"/>
              <a:gd name="connsiteY258" fmla="*/ 151550 h 178797"/>
              <a:gd name="connsiteX259" fmla="*/ 154497 w 271149"/>
              <a:gd name="connsiteY259" fmla="*/ 151794 h 178797"/>
              <a:gd name="connsiteX260" fmla="*/ 154007 w 271149"/>
              <a:gd name="connsiteY260" fmla="*/ 151794 h 178797"/>
              <a:gd name="connsiteX261" fmla="*/ 117266 w 271149"/>
              <a:gd name="connsiteY261" fmla="*/ 151794 h 178797"/>
              <a:gd name="connsiteX262" fmla="*/ 116776 w 271149"/>
              <a:gd name="connsiteY262" fmla="*/ 151794 h 178797"/>
              <a:gd name="connsiteX263" fmla="*/ 116531 w 271149"/>
              <a:gd name="connsiteY263" fmla="*/ 151550 h 178797"/>
              <a:gd name="connsiteX264" fmla="*/ 108693 w 271149"/>
              <a:gd name="connsiteY264" fmla="*/ 143712 h 178797"/>
              <a:gd name="connsiteX265" fmla="*/ 108448 w 271149"/>
              <a:gd name="connsiteY265" fmla="*/ 143467 h 178797"/>
              <a:gd name="connsiteX266" fmla="*/ 112367 w 271149"/>
              <a:gd name="connsiteY266" fmla="*/ 162326 h 178797"/>
              <a:gd name="connsiteX267" fmla="*/ 112857 w 271149"/>
              <a:gd name="connsiteY267" fmla="*/ 162326 h 178797"/>
              <a:gd name="connsiteX268" fmla="*/ 158416 w 271149"/>
              <a:gd name="connsiteY268" fmla="*/ 162326 h 178797"/>
              <a:gd name="connsiteX269" fmla="*/ 158906 w 271149"/>
              <a:gd name="connsiteY269" fmla="*/ 162326 h 178797"/>
              <a:gd name="connsiteX270" fmla="*/ 159150 w 271149"/>
              <a:gd name="connsiteY270" fmla="*/ 162081 h 178797"/>
              <a:gd name="connsiteX271" fmla="*/ 166989 w 271149"/>
              <a:gd name="connsiteY271" fmla="*/ 154244 h 178797"/>
              <a:gd name="connsiteX272" fmla="*/ 167234 w 271149"/>
              <a:gd name="connsiteY272" fmla="*/ 153999 h 178797"/>
              <a:gd name="connsiteX273" fmla="*/ 167723 w 271149"/>
              <a:gd name="connsiteY273" fmla="*/ 153999 h 178797"/>
              <a:gd name="connsiteX274" fmla="*/ 259086 w 271149"/>
              <a:gd name="connsiteY274" fmla="*/ 153999 h 178797"/>
              <a:gd name="connsiteX275" fmla="*/ 261536 w 271149"/>
              <a:gd name="connsiteY275" fmla="*/ 153999 h 178797"/>
              <a:gd name="connsiteX276" fmla="*/ 259821 w 271149"/>
              <a:gd name="connsiteY276" fmla="*/ 155713 h 178797"/>
              <a:gd name="connsiteX277" fmla="*/ 247329 w 271149"/>
              <a:gd name="connsiteY277" fmla="*/ 168205 h 178797"/>
              <a:gd name="connsiteX278" fmla="*/ 247084 w 271149"/>
              <a:gd name="connsiteY278" fmla="*/ 168450 h 178797"/>
              <a:gd name="connsiteX279" fmla="*/ 246594 w 271149"/>
              <a:gd name="connsiteY279" fmla="*/ 168450 h 178797"/>
              <a:gd name="connsiteX280" fmla="*/ 24923 w 271149"/>
              <a:gd name="connsiteY280" fmla="*/ 168450 h 178797"/>
              <a:gd name="connsiteX281" fmla="*/ 24433 w 271149"/>
              <a:gd name="connsiteY281" fmla="*/ 168450 h 178797"/>
              <a:gd name="connsiteX282" fmla="*/ 24188 w 271149"/>
              <a:gd name="connsiteY282" fmla="*/ 168205 h 178797"/>
              <a:gd name="connsiteX283" fmla="*/ 11696 w 271149"/>
              <a:gd name="connsiteY283" fmla="*/ 155713 h 178797"/>
              <a:gd name="connsiteX284" fmla="*/ 9981 w 271149"/>
              <a:gd name="connsiteY284" fmla="*/ 153999 h 178797"/>
              <a:gd name="connsiteX285" fmla="*/ 12431 w 271149"/>
              <a:gd name="connsiteY285" fmla="*/ 153999 h 178797"/>
              <a:gd name="connsiteX286" fmla="*/ 103794 w 271149"/>
              <a:gd name="connsiteY286" fmla="*/ 153999 h 178797"/>
              <a:gd name="connsiteX287" fmla="*/ 104284 w 271149"/>
              <a:gd name="connsiteY287" fmla="*/ 153999 h 178797"/>
              <a:gd name="connsiteX288" fmla="*/ 104529 w 271149"/>
              <a:gd name="connsiteY288" fmla="*/ 154244 h 178797"/>
              <a:gd name="connsiteX289" fmla="*/ 112367 w 271149"/>
              <a:gd name="connsiteY289" fmla="*/ 162081 h 178797"/>
              <a:gd name="connsiteX290" fmla="*/ 112612 w 271149"/>
              <a:gd name="connsiteY290" fmla="*/ 162326 h 178797"/>
              <a:gd name="connsiteX291" fmla="*/ 96690 w 271149"/>
              <a:gd name="connsiteY291" fmla="*/ 115055 h 178797"/>
              <a:gd name="connsiteX292" fmla="*/ 97670 w 271149"/>
              <a:gd name="connsiteY292" fmla="*/ 115055 h 178797"/>
              <a:gd name="connsiteX293" fmla="*/ 105998 w 271149"/>
              <a:gd name="connsiteY293" fmla="*/ 115055 h 178797"/>
              <a:gd name="connsiteX294" fmla="*/ 106978 w 271149"/>
              <a:gd name="connsiteY294" fmla="*/ 115055 h 178797"/>
              <a:gd name="connsiteX295" fmla="*/ 106978 w 271149"/>
              <a:gd name="connsiteY295" fmla="*/ 114075 h 178797"/>
              <a:gd name="connsiteX296" fmla="*/ 106978 w 271149"/>
              <a:gd name="connsiteY296" fmla="*/ 38393 h 178797"/>
              <a:gd name="connsiteX297" fmla="*/ 106978 w 271149"/>
              <a:gd name="connsiteY297" fmla="*/ 37413 h 178797"/>
              <a:gd name="connsiteX298" fmla="*/ 105998 w 271149"/>
              <a:gd name="connsiteY298" fmla="*/ 37413 h 178797"/>
              <a:gd name="connsiteX299" fmla="*/ 51376 w 271149"/>
              <a:gd name="connsiteY299" fmla="*/ 37413 h 178797"/>
              <a:gd name="connsiteX300" fmla="*/ 50397 w 271149"/>
              <a:gd name="connsiteY300" fmla="*/ 37413 h 178797"/>
              <a:gd name="connsiteX301" fmla="*/ 50397 w 271149"/>
              <a:gd name="connsiteY301" fmla="*/ 38393 h 178797"/>
              <a:gd name="connsiteX302" fmla="*/ 50397 w 271149"/>
              <a:gd name="connsiteY302" fmla="*/ 46720 h 178797"/>
              <a:gd name="connsiteX303" fmla="*/ 50397 w 271149"/>
              <a:gd name="connsiteY303" fmla="*/ 47700 h 178797"/>
              <a:gd name="connsiteX304" fmla="*/ 51376 w 271149"/>
              <a:gd name="connsiteY304" fmla="*/ 47700 h 178797"/>
              <a:gd name="connsiteX305" fmla="*/ 95466 w 271149"/>
              <a:gd name="connsiteY305" fmla="*/ 47700 h 178797"/>
              <a:gd name="connsiteX306" fmla="*/ 96446 w 271149"/>
              <a:gd name="connsiteY306" fmla="*/ 47700 h 178797"/>
              <a:gd name="connsiteX307" fmla="*/ 96446 w 271149"/>
              <a:gd name="connsiteY307" fmla="*/ 48680 h 178797"/>
              <a:gd name="connsiteX308" fmla="*/ 96446 w 271149"/>
              <a:gd name="connsiteY308" fmla="*/ 113831 h 178797"/>
              <a:gd name="connsiteX309" fmla="*/ 96446 w 271149"/>
              <a:gd name="connsiteY309" fmla="*/ 114810 h 178797"/>
              <a:gd name="connsiteX310" fmla="*/ 191238 w 271149"/>
              <a:gd name="connsiteY310" fmla="*/ 64600 h 178797"/>
              <a:gd name="connsiteX311" fmla="*/ 191238 w 271149"/>
              <a:gd name="connsiteY311" fmla="*/ 63620 h 178797"/>
              <a:gd name="connsiteX312" fmla="*/ 191238 w 271149"/>
              <a:gd name="connsiteY312" fmla="*/ 55293 h 178797"/>
              <a:gd name="connsiteX313" fmla="*/ 191238 w 271149"/>
              <a:gd name="connsiteY313" fmla="*/ 54313 h 178797"/>
              <a:gd name="connsiteX314" fmla="*/ 190258 w 271149"/>
              <a:gd name="connsiteY314" fmla="*/ 54313 h 178797"/>
              <a:gd name="connsiteX315" fmla="*/ 165029 w 271149"/>
              <a:gd name="connsiteY315" fmla="*/ 54313 h 178797"/>
              <a:gd name="connsiteX316" fmla="*/ 164049 w 271149"/>
              <a:gd name="connsiteY316" fmla="*/ 54313 h 178797"/>
              <a:gd name="connsiteX317" fmla="*/ 164049 w 271149"/>
              <a:gd name="connsiteY317" fmla="*/ 55293 h 178797"/>
              <a:gd name="connsiteX318" fmla="*/ 164049 w 271149"/>
              <a:gd name="connsiteY318" fmla="*/ 114075 h 178797"/>
              <a:gd name="connsiteX319" fmla="*/ 164049 w 271149"/>
              <a:gd name="connsiteY319" fmla="*/ 115055 h 178797"/>
              <a:gd name="connsiteX320" fmla="*/ 165029 w 271149"/>
              <a:gd name="connsiteY320" fmla="*/ 115055 h 178797"/>
              <a:gd name="connsiteX321" fmla="*/ 173357 w 271149"/>
              <a:gd name="connsiteY321" fmla="*/ 115055 h 178797"/>
              <a:gd name="connsiteX322" fmla="*/ 174337 w 271149"/>
              <a:gd name="connsiteY322" fmla="*/ 115055 h 178797"/>
              <a:gd name="connsiteX323" fmla="*/ 174337 w 271149"/>
              <a:gd name="connsiteY323" fmla="*/ 114075 h 178797"/>
              <a:gd name="connsiteX324" fmla="*/ 174337 w 271149"/>
              <a:gd name="connsiteY324" fmla="*/ 65825 h 178797"/>
              <a:gd name="connsiteX325" fmla="*/ 174337 w 271149"/>
              <a:gd name="connsiteY325" fmla="*/ 64845 h 178797"/>
              <a:gd name="connsiteX326" fmla="*/ 175317 w 271149"/>
              <a:gd name="connsiteY326" fmla="*/ 64845 h 178797"/>
              <a:gd name="connsiteX327" fmla="*/ 190013 w 271149"/>
              <a:gd name="connsiteY327" fmla="*/ 64845 h 178797"/>
              <a:gd name="connsiteX328" fmla="*/ 190993 w 271149"/>
              <a:gd name="connsiteY328" fmla="*/ 64845 h 178797"/>
              <a:gd name="connsiteX329" fmla="*/ 107223 w 271149"/>
              <a:gd name="connsiteY329" fmla="*/ 121423 h 178797"/>
              <a:gd name="connsiteX330" fmla="*/ 106243 w 271149"/>
              <a:gd name="connsiteY330" fmla="*/ 121423 h 178797"/>
              <a:gd name="connsiteX331" fmla="*/ 97915 w 271149"/>
              <a:gd name="connsiteY331" fmla="*/ 121423 h 178797"/>
              <a:gd name="connsiteX332" fmla="*/ 96935 w 271149"/>
              <a:gd name="connsiteY332" fmla="*/ 121423 h 178797"/>
              <a:gd name="connsiteX333" fmla="*/ 96935 w 271149"/>
              <a:gd name="connsiteY333" fmla="*/ 122403 h 178797"/>
              <a:gd name="connsiteX334" fmla="*/ 96935 w 271149"/>
              <a:gd name="connsiteY334" fmla="*/ 130731 h 178797"/>
              <a:gd name="connsiteX335" fmla="*/ 96935 w 271149"/>
              <a:gd name="connsiteY335" fmla="*/ 131710 h 178797"/>
              <a:gd name="connsiteX336" fmla="*/ 97915 w 271149"/>
              <a:gd name="connsiteY336" fmla="*/ 131710 h 178797"/>
              <a:gd name="connsiteX337" fmla="*/ 106243 w 271149"/>
              <a:gd name="connsiteY337" fmla="*/ 131710 h 178797"/>
              <a:gd name="connsiteX338" fmla="*/ 107223 w 271149"/>
              <a:gd name="connsiteY338" fmla="*/ 131710 h 178797"/>
              <a:gd name="connsiteX339" fmla="*/ 107223 w 271149"/>
              <a:gd name="connsiteY339" fmla="*/ 130731 h 178797"/>
              <a:gd name="connsiteX340" fmla="*/ 107223 w 271149"/>
              <a:gd name="connsiteY340" fmla="*/ 122403 h 178797"/>
              <a:gd name="connsiteX341" fmla="*/ 107223 w 271149"/>
              <a:gd name="connsiteY341" fmla="*/ 121423 h 178797"/>
              <a:gd name="connsiteX342" fmla="*/ 113591 w 271149"/>
              <a:gd name="connsiteY342" fmla="*/ 121423 h 178797"/>
              <a:gd name="connsiteX343" fmla="*/ 113591 w 271149"/>
              <a:gd name="connsiteY343" fmla="*/ 122403 h 178797"/>
              <a:gd name="connsiteX344" fmla="*/ 113591 w 271149"/>
              <a:gd name="connsiteY344" fmla="*/ 130731 h 178797"/>
              <a:gd name="connsiteX345" fmla="*/ 113591 w 271149"/>
              <a:gd name="connsiteY345" fmla="*/ 131710 h 178797"/>
              <a:gd name="connsiteX346" fmla="*/ 114571 w 271149"/>
              <a:gd name="connsiteY346" fmla="*/ 131710 h 178797"/>
              <a:gd name="connsiteX347" fmla="*/ 122899 w 271149"/>
              <a:gd name="connsiteY347" fmla="*/ 131710 h 178797"/>
              <a:gd name="connsiteX348" fmla="*/ 123879 w 271149"/>
              <a:gd name="connsiteY348" fmla="*/ 131710 h 178797"/>
              <a:gd name="connsiteX349" fmla="*/ 123879 w 271149"/>
              <a:gd name="connsiteY349" fmla="*/ 130731 h 178797"/>
              <a:gd name="connsiteX350" fmla="*/ 123879 w 271149"/>
              <a:gd name="connsiteY350" fmla="*/ 122403 h 178797"/>
              <a:gd name="connsiteX351" fmla="*/ 123879 w 271149"/>
              <a:gd name="connsiteY351" fmla="*/ 121423 h 178797"/>
              <a:gd name="connsiteX352" fmla="*/ 122899 w 271149"/>
              <a:gd name="connsiteY352" fmla="*/ 121423 h 178797"/>
              <a:gd name="connsiteX353" fmla="*/ 114571 w 271149"/>
              <a:gd name="connsiteY353" fmla="*/ 121423 h 178797"/>
              <a:gd name="connsiteX354" fmla="*/ 113591 w 271149"/>
              <a:gd name="connsiteY354" fmla="*/ 121423 h 178797"/>
              <a:gd name="connsiteX355" fmla="*/ 130492 w 271149"/>
              <a:gd name="connsiteY355" fmla="*/ 121423 h 178797"/>
              <a:gd name="connsiteX356" fmla="*/ 130492 w 271149"/>
              <a:gd name="connsiteY356" fmla="*/ 122403 h 178797"/>
              <a:gd name="connsiteX357" fmla="*/ 130492 w 271149"/>
              <a:gd name="connsiteY357" fmla="*/ 130731 h 178797"/>
              <a:gd name="connsiteX358" fmla="*/ 130492 w 271149"/>
              <a:gd name="connsiteY358" fmla="*/ 131710 h 178797"/>
              <a:gd name="connsiteX359" fmla="*/ 131472 w 271149"/>
              <a:gd name="connsiteY359" fmla="*/ 131710 h 178797"/>
              <a:gd name="connsiteX360" fmla="*/ 139800 w 271149"/>
              <a:gd name="connsiteY360" fmla="*/ 131710 h 178797"/>
              <a:gd name="connsiteX361" fmla="*/ 140780 w 271149"/>
              <a:gd name="connsiteY361" fmla="*/ 131710 h 178797"/>
              <a:gd name="connsiteX362" fmla="*/ 140780 w 271149"/>
              <a:gd name="connsiteY362" fmla="*/ 130731 h 178797"/>
              <a:gd name="connsiteX363" fmla="*/ 140780 w 271149"/>
              <a:gd name="connsiteY363" fmla="*/ 122403 h 178797"/>
              <a:gd name="connsiteX364" fmla="*/ 140780 w 271149"/>
              <a:gd name="connsiteY364" fmla="*/ 121423 h 178797"/>
              <a:gd name="connsiteX365" fmla="*/ 139800 w 271149"/>
              <a:gd name="connsiteY365" fmla="*/ 121423 h 178797"/>
              <a:gd name="connsiteX366" fmla="*/ 131472 w 271149"/>
              <a:gd name="connsiteY366" fmla="*/ 121423 h 178797"/>
              <a:gd name="connsiteX367" fmla="*/ 130492 w 271149"/>
              <a:gd name="connsiteY367" fmla="*/ 121423 h 178797"/>
              <a:gd name="connsiteX368" fmla="*/ 147393 w 271149"/>
              <a:gd name="connsiteY368" fmla="*/ 121423 h 178797"/>
              <a:gd name="connsiteX369" fmla="*/ 147393 w 271149"/>
              <a:gd name="connsiteY369" fmla="*/ 122403 h 178797"/>
              <a:gd name="connsiteX370" fmla="*/ 147393 w 271149"/>
              <a:gd name="connsiteY370" fmla="*/ 130731 h 178797"/>
              <a:gd name="connsiteX371" fmla="*/ 147393 w 271149"/>
              <a:gd name="connsiteY371" fmla="*/ 131710 h 178797"/>
              <a:gd name="connsiteX372" fmla="*/ 148373 w 271149"/>
              <a:gd name="connsiteY372" fmla="*/ 131710 h 178797"/>
              <a:gd name="connsiteX373" fmla="*/ 156701 w 271149"/>
              <a:gd name="connsiteY373" fmla="*/ 131710 h 178797"/>
              <a:gd name="connsiteX374" fmla="*/ 157681 w 271149"/>
              <a:gd name="connsiteY374" fmla="*/ 131710 h 178797"/>
              <a:gd name="connsiteX375" fmla="*/ 157681 w 271149"/>
              <a:gd name="connsiteY375" fmla="*/ 130731 h 178797"/>
              <a:gd name="connsiteX376" fmla="*/ 157681 w 271149"/>
              <a:gd name="connsiteY376" fmla="*/ 122403 h 178797"/>
              <a:gd name="connsiteX377" fmla="*/ 157681 w 271149"/>
              <a:gd name="connsiteY377" fmla="*/ 121423 h 178797"/>
              <a:gd name="connsiteX378" fmla="*/ 156701 w 271149"/>
              <a:gd name="connsiteY378" fmla="*/ 121423 h 178797"/>
              <a:gd name="connsiteX379" fmla="*/ 148373 w 271149"/>
              <a:gd name="connsiteY379" fmla="*/ 121423 h 178797"/>
              <a:gd name="connsiteX380" fmla="*/ 147393 w 271149"/>
              <a:gd name="connsiteY380" fmla="*/ 121423 h 178797"/>
              <a:gd name="connsiteX381" fmla="*/ 164294 w 271149"/>
              <a:gd name="connsiteY381" fmla="*/ 121423 h 178797"/>
              <a:gd name="connsiteX382" fmla="*/ 164294 w 271149"/>
              <a:gd name="connsiteY382" fmla="*/ 122403 h 178797"/>
              <a:gd name="connsiteX383" fmla="*/ 164294 w 271149"/>
              <a:gd name="connsiteY383" fmla="*/ 130731 h 178797"/>
              <a:gd name="connsiteX384" fmla="*/ 164294 w 271149"/>
              <a:gd name="connsiteY384" fmla="*/ 131710 h 178797"/>
              <a:gd name="connsiteX385" fmla="*/ 165274 w 271149"/>
              <a:gd name="connsiteY385" fmla="*/ 131710 h 178797"/>
              <a:gd name="connsiteX386" fmla="*/ 173602 w 271149"/>
              <a:gd name="connsiteY386" fmla="*/ 131710 h 178797"/>
              <a:gd name="connsiteX387" fmla="*/ 174582 w 271149"/>
              <a:gd name="connsiteY387" fmla="*/ 131710 h 178797"/>
              <a:gd name="connsiteX388" fmla="*/ 174582 w 271149"/>
              <a:gd name="connsiteY388" fmla="*/ 130731 h 178797"/>
              <a:gd name="connsiteX389" fmla="*/ 174582 w 271149"/>
              <a:gd name="connsiteY389" fmla="*/ 122403 h 178797"/>
              <a:gd name="connsiteX390" fmla="*/ 174582 w 271149"/>
              <a:gd name="connsiteY390" fmla="*/ 121423 h 178797"/>
              <a:gd name="connsiteX391" fmla="*/ 173602 w 271149"/>
              <a:gd name="connsiteY391" fmla="*/ 121423 h 178797"/>
              <a:gd name="connsiteX392" fmla="*/ 165274 w 271149"/>
              <a:gd name="connsiteY392" fmla="*/ 121423 h 178797"/>
              <a:gd name="connsiteX393" fmla="*/ 164294 w 271149"/>
              <a:gd name="connsiteY393" fmla="*/ 121423 h 17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271149" h="178797">
                <a:moveTo>
                  <a:pt x="43293" y="429"/>
                </a:moveTo>
                <a:cubicBezTo>
                  <a:pt x="39864" y="429"/>
                  <a:pt x="36190" y="1408"/>
                  <a:pt x="33251" y="3368"/>
                </a:cubicBezTo>
                <a:cubicBezTo>
                  <a:pt x="28107" y="6797"/>
                  <a:pt x="24923" y="12920"/>
                  <a:pt x="25168" y="19043"/>
                </a:cubicBezTo>
                <a:cubicBezTo>
                  <a:pt x="25168" y="60191"/>
                  <a:pt x="25168" y="101094"/>
                  <a:pt x="25168" y="141997"/>
                </a:cubicBezTo>
                <a:lnTo>
                  <a:pt x="25168" y="142977"/>
                </a:lnTo>
                <a:lnTo>
                  <a:pt x="24188" y="142977"/>
                </a:lnTo>
                <a:cubicBezTo>
                  <a:pt x="16595" y="142977"/>
                  <a:pt x="8757" y="142977"/>
                  <a:pt x="1163" y="142977"/>
                </a:cubicBezTo>
                <a:lnTo>
                  <a:pt x="184" y="142977"/>
                </a:lnTo>
                <a:lnTo>
                  <a:pt x="184" y="143957"/>
                </a:lnTo>
                <a:cubicBezTo>
                  <a:pt x="184" y="148855"/>
                  <a:pt x="184" y="153509"/>
                  <a:pt x="184" y="158408"/>
                </a:cubicBezTo>
                <a:lnTo>
                  <a:pt x="184" y="158897"/>
                </a:lnTo>
                <a:lnTo>
                  <a:pt x="429" y="159142"/>
                </a:lnTo>
                <a:cubicBezTo>
                  <a:pt x="6797" y="165510"/>
                  <a:pt x="13166" y="171879"/>
                  <a:pt x="19779" y="178492"/>
                </a:cubicBezTo>
                <a:lnTo>
                  <a:pt x="20024" y="178737"/>
                </a:lnTo>
                <a:lnTo>
                  <a:pt x="20514" y="178737"/>
                </a:lnTo>
                <a:cubicBezTo>
                  <a:pt x="97180" y="178737"/>
                  <a:pt x="174092" y="178737"/>
                  <a:pt x="250758" y="178737"/>
                </a:cubicBezTo>
                <a:lnTo>
                  <a:pt x="251248" y="178737"/>
                </a:lnTo>
                <a:lnTo>
                  <a:pt x="251493" y="178492"/>
                </a:lnTo>
                <a:cubicBezTo>
                  <a:pt x="257862" y="172124"/>
                  <a:pt x="264230" y="165755"/>
                  <a:pt x="270844" y="159142"/>
                </a:cubicBezTo>
                <a:lnTo>
                  <a:pt x="271089" y="158897"/>
                </a:lnTo>
                <a:lnTo>
                  <a:pt x="271089" y="158408"/>
                </a:lnTo>
                <a:cubicBezTo>
                  <a:pt x="271089" y="153509"/>
                  <a:pt x="271089" y="148855"/>
                  <a:pt x="271089" y="143957"/>
                </a:cubicBezTo>
                <a:lnTo>
                  <a:pt x="271089" y="142977"/>
                </a:lnTo>
                <a:lnTo>
                  <a:pt x="270109" y="142977"/>
                </a:lnTo>
                <a:cubicBezTo>
                  <a:pt x="262516" y="142977"/>
                  <a:pt x="254677" y="142977"/>
                  <a:pt x="247084" y="142977"/>
                </a:cubicBezTo>
                <a:lnTo>
                  <a:pt x="246105" y="142977"/>
                </a:lnTo>
                <a:lnTo>
                  <a:pt x="246105" y="141997"/>
                </a:lnTo>
                <a:cubicBezTo>
                  <a:pt x="246105" y="100604"/>
                  <a:pt x="246105" y="59456"/>
                  <a:pt x="246105" y="18063"/>
                </a:cubicBezTo>
                <a:cubicBezTo>
                  <a:pt x="246105" y="14879"/>
                  <a:pt x="245125" y="11695"/>
                  <a:pt x="243655" y="9001"/>
                </a:cubicBezTo>
                <a:cubicBezTo>
                  <a:pt x="241206" y="4837"/>
                  <a:pt x="236797" y="1653"/>
                  <a:pt x="231898" y="674"/>
                </a:cubicBezTo>
                <a:cubicBezTo>
                  <a:pt x="229693" y="184"/>
                  <a:pt x="227489" y="184"/>
                  <a:pt x="225529" y="184"/>
                </a:cubicBezTo>
                <a:cubicBezTo>
                  <a:pt x="47212" y="184"/>
                  <a:pt x="214507" y="429"/>
                  <a:pt x="43538" y="184"/>
                </a:cubicBezTo>
                <a:close/>
                <a:moveTo>
                  <a:pt x="212548" y="54068"/>
                </a:moveTo>
                <a:lnTo>
                  <a:pt x="223080" y="54068"/>
                </a:lnTo>
                <a:lnTo>
                  <a:pt x="223080" y="64600"/>
                </a:lnTo>
                <a:lnTo>
                  <a:pt x="212548" y="64600"/>
                </a:lnTo>
                <a:lnTo>
                  <a:pt x="212548" y="54068"/>
                </a:lnTo>
                <a:close/>
                <a:moveTo>
                  <a:pt x="196871" y="54068"/>
                </a:moveTo>
                <a:lnTo>
                  <a:pt x="207404" y="54068"/>
                </a:lnTo>
                <a:lnTo>
                  <a:pt x="207404" y="64600"/>
                </a:lnTo>
                <a:lnTo>
                  <a:pt x="196871" y="64600"/>
                </a:lnTo>
                <a:lnTo>
                  <a:pt x="196871" y="54068"/>
                </a:lnTo>
                <a:close/>
                <a:moveTo>
                  <a:pt x="76850" y="20513"/>
                </a:moveTo>
                <a:lnTo>
                  <a:pt x="76850" y="20513"/>
                </a:lnTo>
                <a:lnTo>
                  <a:pt x="76850" y="25656"/>
                </a:lnTo>
                <a:lnTo>
                  <a:pt x="76850" y="25901"/>
                </a:lnTo>
                <a:lnTo>
                  <a:pt x="76850" y="26146"/>
                </a:lnTo>
                <a:lnTo>
                  <a:pt x="76850" y="26391"/>
                </a:lnTo>
                <a:lnTo>
                  <a:pt x="76850" y="26636"/>
                </a:lnTo>
                <a:lnTo>
                  <a:pt x="76850" y="26881"/>
                </a:lnTo>
                <a:lnTo>
                  <a:pt x="76850" y="27126"/>
                </a:lnTo>
                <a:lnTo>
                  <a:pt x="76850" y="27371"/>
                </a:lnTo>
                <a:lnTo>
                  <a:pt x="76850" y="27616"/>
                </a:lnTo>
                <a:lnTo>
                  <a:pt x="76850" y="27861"/>
                </a:lnTo>
                <a:lnTo>
                  <a:pt x="76850" y="28106"/>
                </a:lnTo>
                <a:lnTo>
                  <a:pt x="76850" y="28350"/>
                </a:lnTo>
                <a:lnTo>
                  <a:pt x="76850" y="28595"/>
                </a:lnTo>
                <a:lnTo>
                  <a:pt x="76850" y="28840"/>
                </a:lnTo>
                <a:lnTo>
                  <a:pt x="76850" y="29085"/>
                </a:lnTo>
                <a:lnTo>
                  <a:pt x="76850" y="29330"/>
                </a:lnTo>
                <a:lnTo>
                  <a:pt x="76850" y="29575"/>
                </a:lnTo>
                <a:lnTo>
                  <a:pt x="76850" y="29820"/>
                </a:lnTo>
                <a:lnTo>
                  <a:pt x="76850" y="30065"/>
                </a:lnTo>
                <a:lnTo>
                  <a:pt x="76850" y="30310"/>
                </a:lnTo>
                <a:lnTo>
                  <a:pt x="76850" y="30555"/>
                </a:lnTo>
                <a:lnTo>
                  <a:pt x="76850" y="30800"/>
                </a:lnTo>
                <a:lnTo>
                  <a:pt x="76850" y="31045"/>
                </a:lnTo>
                <a:lnTo>
                  <a:pt x="76850" y="31290"/>
                </a:lnTo>
                <a:lnTo>
                  <a:pt x="76850" y="31535"/>
                </a:lnTo>
                <a:lnTo>
                  <a:pt x="76850" y="31779"/>
                </a:lnTo>
                <a:lnTo>
                  <a:pt x="76850" y="32024"/>
                </a:lnTo>
                <a:lnTo>
                  <a:pt x="76850" y="32269"/>
                </a:lnTo>
                <a:lnTo>
                  <a:pt x="76850" y="32514"/>
                </a:lnTo>
                <a:lnTo>
                  <a:pt x="76850" y="32759"/>
                </a:lnTo>
                <a:lnTo>
                  <a:pt x="76850" y="33004"/>
                </a:lnTo>
                <a:lnTo>
                  <a:pt x="76850" y="33249"/>
                </a:lnTo>
                <a:lnTo>
                  <a:pt x="76850" y="33494"/>
                </a:lnTo>
                <a:lnTo>
                  <a:pt x="76850" y="34474"/>
                </a:lnTo>
                <a:lnTo>
                  <a:pt x="76360" y="34474"/>
                </a:lnTo>
                <a:lnTo>
                  <a:pt x="66318" y="34474"/>
                </a:lnTo>
                <a:lnTo>
                  <a:pt x="66318" y="34474"/>
                </a:lnTo>
                <a:lnTo>
                  <a:pt x="66318" y="34474"/>
                </a:lnTo>
                <a:lnTo>
                  <a:pt x="66318" y="33984"/>
                </a:lnTo>
                <a:lnTo>
                  <a:pt x="66318" y="33494"/>
                </a:lnTo>
                <a:cubicBezTo>
                  <a:pt x="66318" y="30800"/>
                  <a:pt x="66318" y="27861"/>
                  <a:pt x="66318" y="25166"/>
                </a:cubicBezTo>
                <a:lnTo>
                  <a:pt x="66318" y="24187"/>
                </a:lnTo>
                <a:lnTo>
                  <a:pt x="67298" y="24187"/>
                </a:lnTo>
                <a:lnTo>
                  <a:pt x="67542" y="24187"/>
                </a:lnTo>
                <a:lnTo>
                  <a:pt x="67787" y="24187"/>
                </a:lnTo>
                <a:lnTo>
                  <a:pt x="68032" y="24187"/>
                </a:lnTo>
                <a:lnTo>
                  <a:pt x="68277" y="24187"/>
                </a:lnTo>
                <a:lnTo>
                  <a:pt x="68522" y="24187"/>
                </a:lnTo>
                <a:lnTo>
                  <a:pt x="68767" y="24187"/>
                </a:lnTo>
                <a:lnTo>
                  <a:pt x="69012" y="24187"/>
                </a:lnTo>
                <a:lnTo>
                  <a:pt x="69257" y="24187"/>
                </a:lnTo>
                <a:lnTo>
                  <a:pt x="69502" y="24187"/>
                </a:lnTo>
                <a:lnTo>
                  <a:pt x="69747" y="24187"/>
                </a:lnTo>
                <a:lnTo>
                  <a:pt x="69992" y="24187"/>
                </a:lnTo>
                <a:lnTo>
                  <a:pt x="70237" y="24187"/>
                </a:lnTo>
                <a:lnTo>
                  <a:pt x="70482" y="24187"/>
                </a:lnTo>
                <a:lnTo>
                  <a:pt x="70727" y="24187"/>
                </a:lnTo>
                <a:lnTo>
                  <a:pt x="70972" y="24187"/>
                </a:lnTo>
                <a:lnTo>
                  <a:pt x="71217" y="24187"/>
                </a:lnTo>
                <a:lnTo>
                  <a:pt x="71462" y="24187"/>
                </a:lnTo>
                <a:lnTo>
                  <a:pt x="71706" y="24187"/>
                </a:lnTo>
                <a:lnTo>
                  <a:pt x="71951" y="24187"/>
                </a:lnTo>
                <a:lnTo>
                  <a:pt x="72196" y="24187"/>
                </a:lnTo>
                <a:lnTo>
                  <a:pt x="72441" y="24187"/>
                </a:lnTo>
                <a:lnTo>
                  <a:pt x="72686" y="24187"/>
                </a:lnTo>
                <a:lnTo>
                  <a:pt x="72931" y="24187"/>
                </a:lnTo>
                <a:lnTo>
                  <a:pt x="73176" y="24187"/>
                </a:lnTo>
                <a:lnTo>
                  <a:pt x="73421" y="24187"/>
                </a:lnTo>
                <a:lnTo>
                  <a:pt x="73666" y="24187"/>
                </a:lnTo>
                <a:lnTo>
                  <a:pt x="73911" y="24187"/>
                </a:lnTo>
                <a:lnTo>
                  <a:pt x="74156" y="24187"/>
                </a:lnTo>
                <a:lnTo>
                  <a:pt x="74401" y="24187"/>
                </a:lnTo>
                <a:lnTo>
                  <a:pt x="74646" y="24187"/>
                </a:lnTo>
                <a:lnTo>
                  <a:pt x="74891" y="24187"/>
                </a:lnTo>
                <a:lnTo>
                  <a:pt x="75136" y="24187"/>
                </a:lnTo>
                <a:lnTo>
                  <a:pt x="75381" y="24187"/>
                </a:lnTo>
                <a:lnTo>
                  <a:pt x="75626" y="24187"/>
                </a:lnTo>
                <a:lnTo>
                  <a:pt x="75870" y="24187"/>
                </a:lnTo>
                <a:lnTo>
                  <a:pt x="76115" y="24187"/>
                </a:lnTo>
                <a:lnTo>
                  <a:pt x="76360" y="24187"/>
                </a:lnTo>
                <a:lnTo>
                  <a:pt x="76605" y="24187"/>
                </a:lnTo>
                <a:lnTo>
                  <a:pt x="76850" y="24187"/>
                </a:lnTo>
                <a:lnTo>
                  <a:pt x="77095" y="24187"/>
                </a:lnTo>
                <a:lnTo>
                  <a:pt x="77340" y="24187"/>
                </a:lnTo>
                <a:lnTo>
                  <a:pt x="77585" y="24187"/>
                </a:lnTo>
                <a:lnTo>
                  <a:pt x="77830" y="24187"/>
                </a:lnTo>
                <a:lnTo>
                  <a:pt x="78075" y="24187"/>
                </a:lnTo>
                <a:lnTo>
                  <a:pt x="78320" y="24187"/>
                </a:lnTo>
                <a:lnTo>
                  <a:pt x="78565" y="24187"/>
                </a:lnTo>
                <a:lnTo>
                  <a:pt x="78810" y="24187"/>
                </a:lnTo>
                <a:lnTo>
                  <a:pt x="79055" y="24187"/>
                </a:lnTo>
                <a:lnTo>
                  <a:pt x="79300" y="24187"/>
                </a:lnTo>
                <a:lnTo>
                  <a:pt x="79545" y="24187"/>
                </a:lnTo>
                <a:lnTo>
                  <a:pt x="79790" y="24187"/>
                </a:lnTo>
                <a:lnTo>
                  <a:pt x="80034" y="24187"/>
                </a:lnTo>
                <a:lnTo>
                  <a:pt x="80279" y="24187"/>
                </a:lnTo>
                <a:lnTo>
                  <a:pt x="80524" y="24187"/>
                </a:lnTo>
                <a:lnTo>
                  <a:pt x="80769" y="24187"/>
                </a:lnTo>
                <a:lnTo>
                  <a:pt x="81014" y="24187"/>
                </a:lnTo>
                <a:lnTo>
                  <a:pt x="81259" y="24187"/>
                </a:lnTo>
                <a:lnTo>
                  <a:pt x="81504" y="24187"/>
                </a:lnTo>
                <a:lnTo>
                  <a:pt x="81749" y="24187"/>
                </a:lnTo>
                <a:lnTo>
                  <a:pt x="81994" y="24187"/>
                </a:lnTo>
                <a:lnTo>
                  <a:pt x="82239" y="24187"/>
                </a:lnTo>
                <a:lnTo>
                  <a:pt x="82484" y="24187"/>
                </a:lnTo>
                <a:lnTo>
                  <a:pt x="82729" y="24187"/>
                </a:lnTo>
                <a:lnTo>
                  <a:pt x="82974" y="24187"/>
                </a:lnTo>
                <a:lnTo>
                  <a:pt x="83954" y="24187"/>
                </a:lnTo>
                <a:close/>
                <a:moveTo>
                  <a:pt x="58970" y="20513"/>
                </a:moveTo>
                <a:lnTo>
                  <a:pt x="61174" y="20513"/>
                </a:lnTo>
                <a:lnTo>
                  <a:pt x="61174" y="31045"/>
                </a:lnTo>
                <a:lnTo>
                  <a:pt x="57990" y="31045"/>
                </a:lnTo>
                <a:lnTo>
                  <a:pt x="57745" y="31045"/>
                </a:lnTo>
                <a:lnTo>
                  <a:pt x="57500" y="31045"/>
                </a:lnTo>
                <a:lnTo>
                  <a:pt x="57255" y="31045"/>
                </a:lnTo>
                <a:lnTo>
                  <a:pt x="50642" y="31045"/>
                </a:lnTo>
                <a:lnTo>
                  <a:pt x="50642" y="31045"/>
                </a:lnTo>
                <a:lnTo>
                  <a:pt x="50642" y="20513"/>
                </a:lnTo>
                <a:lnTo>
                  <a:pt x="50887" y="20513"/>
                </a:lnTo>
                <a:lnTo>
                  <a:pt x="51131" y="20513"/>
                </a:lnTo>
                <a:lnTo>
                  <a:pt x="51376" y="20513"/>
                </a:lnTo>
                <a:lnTo>
                  <a:pt x="51621" y="20513"/>
                </a:lnTo>
                <a:lnTo>
                  <a:pt x="51866" y="20513"/>
                </a:lnTo>
                <a:lnTo>
                  <a:pt x="52111" y="20513"/>
                </a:lnTo>
                <a:lnTo>
                  <a:pt x="52356" y="20513"/>
                </a:lnTo>
                <a:lnTo>
                  <a:pt x="52601" y="20513"/>
                </a:lnTo>
                <a:lnTo>
                  <a:pt x="52846" y="20513"/>
                </a:lnTo>
                <a:lnTo>
                  <a:pt x="53091" y="20513"/>
                </a:lnTo>
                <a:lnTo>
                  <a:pt x="53336" y="20513"/>
                </a:lnTo>
                <a:lnTo>
                  <a:pt x="53581" y="20513"/>
                </a:lnTo>
                <a:lnTo>
                  <a:pt x="53826" y="20513"/>
                </a:lnTo>
                <a:lnTo>
                  <a:pt x="60194" y="20513"/>
                </a:lnTo>
                <a:lnTo>
                  <a:pt x="60439" y="20513"/>
                </a:lnTo>
                <a:lnTo>
                  <a:pt x="60684" y="20513"/>
                </a:lnTo>
                <a:close/>
                <a:moveTo>
                  <a:pt x="157681" y="20513"/>
                </a:moveTo>
                <a:lnTo>
                  <a:pt x="157681" y="20758"/>
                </a:lnTo>
                <a:lnTo>
                  <a:pt x="157681" y="20758"/>
                </a:lnTo>
                <a:lnTo>
                  <a:pt x="157681" y="23697"/>
                </a:lnTo>
                <a:lnTo>
                  <a:pt x="157681" y="25166"/>
                </a:lnTo>
                <a:lnTo>
                  <a:pt x="157681" y="26636"/>
                </a:lnTo>
                <a:lnTo>
                  <a:pt x="157681" y="28106"/>
                </a:lnTo>
                <a:lnTo>
                  <a:pt x="157681" y="29575"/>
                </a:lnTo>
                <a:lnTo>
                  <a:pt x="157681" y="31045"/>
                </a:lnTo>
                <a:lnTo>
                  <a:pt x="157681" y="31045"/>
                </a:lnTo>
                <a:cubicBezTo>
                  <a:pt x="157681" y="58722"/>
                  <a:pt x="157681" y="86399"/>
                  <a:pt x="157681" y="114075"/>
                </a:cubicBezTo>
                <a:lnTo>
                  <a:pt x="157681" y="115055"/>
                </a:lnTo>
                <a:lnTo>
                  <a:pt x="156701" y="115055"/>
                </a:lnTo>
                <a:cubicBezTo>
                  <a:pt x="154007" y="115055"/>
                  <a:pt x="151067" y="115055"/>
                  <a:pt x="148373" y="115055"/>
                </a:cubicBezTo>
                <a:lnTo>
                  <a:pt x="147393" y="115055"/>
                </a:lnTo>
                <a:lnTo>
                  <a:pt x="147393" y="114075"/>
                </a:lnTo>
                <a:cubicBezTo>
                  <a:pt x="147393" y="86399"/>
                  <a:pt x="147393" y="58722"/>
                  <a:pt x="147393" y="31045"/>
                </a:cubicBezTo>
                <a:lnTo>
                  <a:pt x="146658" y="31045"/>
                </a:lnTo>
                <a:lnTo>
                  <a:pt x="143474" y="31045"/>
                </a:lnTo>
                <a:lnTo>
                  <a:pt x="141270" y="31045"/>
                </a:lnTo>
                <a:lnTo>
                  <a:pt x="141270" y="114075"/>
                </a:lnTo>
                <a:lnTo>
                  <a:pt x="141270" y="115055"/>
                </a:lnTo>
                <a:lnTo>
                  <a:pt x="140290" y="115055"/>
                </a:lnTo>
                <a:cubicBezTo>
                  <a:pt x="137596" y="115055"/>
                  <a:pt x="134656" y="115055"/>
                  <a:pt x="131962" y="115055"/>
                </a:cubicBezTo>
                <a:lnTo>
                  <a:pt x="130982" y="115055"/>
                </a:lnTo>
                <a:lnTo>
                  <a:pt x="130982" y="114075"/>
                </a:lnTo>
                <a:lnTo>
                  <a:pt x="130982" y="31045"/>
                </a:lnTo>
                <a:lnTo>
                  <a:pt x="124614" y="31045"/>
                </a:lnTo>
                <a:lnTo>
                  <a:pt x="124614" y="114075"/>
                </a:lnTo>
                <a:lnTo>
                  <a:pt x="124614" y="115055"/>
                </a:lnTo>
                <a:lnTo>
                  <a:pt x="123634" y="115055"/>
                </a:lnTo>
                <a:cubicBezTo>
                  <a:pt x="120940" y="115055"/>
                  <a:pt x="118000" y="115055"/>
                  <a:pt x="115306" y="115055"/>
                </a:cubicBezTo>
                <a:lnTo>
                  <a:pt x="114326" y="115055"/>
                </a:lnTo>
                <a:lnTo>
                  <a:pt x="114326" y="114075"/>
                </a:lnTo>
                <a:cubicBezTo>
                  <a:pt x="114326" y="86399"/>
                  <a:pt x="114326" y="58722"/>
                  <a:pt x="114326" y="31045"/>
                </a:cubicBezTo>
                <a:lnTo>
                  <a:pt x="83954" y="31045"/>
                </a:lnTo>
                <a:lnTo>
                  <a:pt x="83954" y="30065"/>
                </a:lnTo>
                <a:cubicBezTo>
                  <a:pt x="83954" y="27371"/>
                  <a:pt x="83954" y="24432"/>
                  <a:pt x="83954" y="21737"/>
                </a:cubicBezTo>
                <a:lnTo>
                  <a:pt x="83954" y="20758"/>
                </a:lnTo>
                <a:lnTo>
                  <a:pt x="86403" y="20758"/>
                </a:lnTo>
                <a:lnTo>
                  <a:pt x="90077" y="20758"/>
                </a:lnTo>
                <a:lnTo>
                  <a:pt x="93751" y="20758"/>
                </a:lnTo>
                <a:lnTo>
                  <a:pt x="97425" y="20758"/>
                </a:lnTo>
                <a:lnTo>
                  <a:pt x="99140" y="20758"/>
                </a:lnTo>
                <a:lnTo>
                  <a:pt x="100854" y="20758"/>
                </a:lnTo>
                <a:lnTo>
                  <a:pt x="104529" y="20758"/>
                </a:lnTo>
                <a:lnTo>
                  <a:pt x="108203" y="20758"/>
                </a:lnTo>
                <a:lnTo>
                  <a:pt x="111877" y="20758"/>
                </a:lnTo>
                <a:lnTo>
                  <a:pt x="115551" y="20758"/>
                </a:lnTo>
                <a:lnTo>
                  <a:pt x="119225" y="20758"/>
                </a:lnTo>
                <a:lnTo>
                  <a:pt x="122899" y="20758"/>
                </a:lnTo>
                <a:lnTo>
                  <a:pt x="126573" y="20758"/>
                </a:lnTo>
                <a:lnTo>
                  <a:pt x="130247" y="20758"/>
                </a:lnTo>
                <a:lnTo>
                  <a:pt x="133922" y="20758"/>
                </a:lnTo>
                <a:lnTo>
                  <a:pt x="137596" y="20758"/>
                </a:lnTo>
                <a:lnTo>
                  <a:pt x="141270" y="20758"/>
                </a:lnTo>
                <a:lnTo>
                  <a:pt x="144944" y="20758"/>
                </a:lnTo>
                <a:lnTo>
                  <a:pt x="148618" y="20758"/>
                </a:lnTo>
                <a:lnTo>
                  <a:pt x="152292" y="20758"/>
                </a:lnTo>
                <a:lnTo>
                  <a:pt x="155966" y="20758"/>
                </a:lnTo>
                <a:lnTo>
                  <a:pt x="159640" y="20758"/>
                </a:lnTo>
                <a:lnTo>
                  <a:pt x="159885" y="20758"/>
                </a:lnTo>
                <a:close/>
                <a:moveTo>
                  <a:pt x="108448" y="143467"/>
                </a:moveTo>
                <a:lnTo>
                  <a:pt x="107958" y="143467"/>
                </a:lnTo>
                <a:cubicBezTo>
                  <a:pt x="104529" y="143222"/>
                  <a:pt x="101344" y="143467"/>
                  <a:pt x="97915" y="143467"/>
                </a:cubicBezTo>
                <a:cubicBezTo>
                  <a:pt x="77585" y="143467"/>
                  <a:pt x="57255" y="143467"/>
                  <a:pt x="36925" y="143467"/>
                </a:cubicBezTo>
                <a:lnTo>
                  <a:pt x="35945" y="143467"/>
                </a:lnTo>
                <a:lnTo>
                  <a:pt x="35945" y="142487"/>
                </a:lnTo>
                <a:cubicBezTo>
                  <a:pt x="35945" y="101094"/>
                  <a:pt x="35945" y="59946"/>
                  <a:pt x="35945" y="18553"/>
                </a:cubicBezTo>
                <a:cubicBezTo>
                  <a:pt x="35945" y="14634"/>
                  <a:pt x="39374" y="11205"/>
                  <a:pt x="43048" y="11205"/>
                </a:cubicBezTo>
                <a:cubicBezTo>
                  <a:pt x="103794" y="11205"/>
                  <a:pt x="164784" y="11205"/>
                  <a:pt x="225529" y="11205"/>
                </a:cubicBezTo>
                <a:cubicBezTo>
                  <a:pt x="227244" y="11205"/>
                  <a:pt x="229204" y="10961"/>
                  <a:pt x="230673" y="11695"/>
                </a:cubicBezTo>
                <a:lnTo>
                  <a:pt x="230673" y="11695"/>
                </a:lnTo>
                <a:cubicBezTo>
                  <a:pt x="233368" y="12675"/>
                  <a:pt x="235327" y="15614"/>
                  <a:pt x="235327" y="18553"/>
                </a:cubicBezTo>
                <a:cubicBezTo>
                  <a:pt x="235327" y="59946"/>
                  <a:pt x="235327" y="101094"/>
                  <a:pt x="235327" y="142487"/>
                </a:cubicBezTo>
                <a:lnTo>
                  <a:pt x="235327" y="143467"/>
                </a:lnTo>
                <a:lnTo>
                  <a:pt x="234347" y="143467"/>
                </a:lnTo>
                <a:cubicBezTo>
                  <a:pt x="210588" y="143467"/>
                  <a:pt x="187074" y="143467"/>
                  <a:pt x="163314" y="143467"/>
                </a:cubicBezTo>
                <a:lnTo>
                  <a:pt x="162825" y="143467"/>
                </a:lnTo>
                <a:lnTo>
                  <a:pt x="162580" y="143712"/>
                </a:lnTo>
                <a:cubicBezTo>
                  <a:pt x="159885" y="146406"/>
                  <a:pt x="157436" y="148855"/>
                  <a:pt x="154742" y="151550"/>
                </a:cubicBezTo>
                <a:lnTo>
                  <a:pt x="154497" y="151794"/>
                </a:lnTo>
                <a:lnTo>
                  <a:pt x="154007" y="151794"/>
                </a:lnTo>
                <a:cubicBezTo>
                  <a:pt x="141760" y="151794"/>
                  <a:pt x="129513" y="151794"/>
                  <a:pt x="117266" y="151794"/>
                </a:cubicBezTo>
                <a:lnTo>
                  <a:pt x="116776" y="151794"/>
                </a:lnTo>
                <a:lnTo>
                  <a:pt x="116531" y="151550"/>
                </a:lnTo>
                <a:cubicBezTo>
                  <a:pt x="113836" y="149100"/>
                  <a:pt x="111387" y="146406"/>
                  <a:pt x="108693" y="143712"/>
                </a:cubicBezTo>
                <a:lnTo>
                  <a:pt x="108448" y="143467"/>
                </a:lnTo>
                <a:close/>
                <a:moveTo>
                  <a:pt x="112367" y="162326"/>
                </a:moveTo>
                <a:lnTo>
                  <a:pt x="112857" y="162326"/>
                </a:lnTo>
                <a:cubicBezTo>
                  <a:pt x="128043" y="162326"/>
                  <a:pt x="143229" y="162326"/>
                  <a:pt x="158416" y="162326"/>
                </a:cubicBezTo>
                <a:lnTo>
                  <a:pt x="158906" y="162326"/>
                </a:lnTo>
                <a:lnTo>
                  <a:pt x="159150" y="162081"/>
                </a:lnTo>
                <a:cubicBezTo>
                  <a:pt x="161845" y="159387"/>
                  <a:pt x="164294" y="156938"/>
                  <a:pt x="166989" y="154244"/>
                </a:cubicBezTo>
                <a:lnTo>
                  <a:pt x="167234" y="153999"/>
                </a:lnTo>
                <a:lnTo>
                  <a:pt x="167723" y="153999"/>
                </a:lnTo>
                <a:cubicBezTo>
                  <a:pt x="198096" y="153999"/>
                  <a:pt x="228714" y="153999"/>
                  <a:pt x="259086" y="153999"/>
                </a:cubicBezTo>
                <a:lnTo>
                  <a:pt x="261536" y="153999"/>
                </a:lnTo>
                <a:lnTo>
                  <a:pt x="259821" y="155713"/>
                </a:lnTo>
                <a:cubicBezTo>
                  <a:pt x="255657" y="159877"/>
                  <a:pt x="251493" y="164041"/>
                  <a:pt x="247329" y="168205"/>
                </a:cubicBezTo>
                <a:lnTo>
                  <a:pt x="247084" y="168450"/>
                </a:lnTo>
                <a:lnTo>
                  <a:pt x="246594" y="168450"/>
                </a:lnTo>
                <a:cubicBezTo>
                  <a:pt x="172622" y="168450"/>
                  <a:pt x="98895" y="168450"/>
                  <a:pt x="24923" y="168450"/>
                </a:cubicBezTo>
                <a:lnTo>
                  <a:pt x="24433" y="168450"/>
                </a:lnTo>
                <a:lnTo>
                  <a:pt x="24188" y="168205"/>
                </a:lnTo>
                <a:cubicBezTo>
                  <a:pt x="20024" y="164041"/>
                  <a:pt x="15860" y="159877"/>
                  <a:pt x="11696" y="155713"/>
                </a:cubicBezTo>
                <a:lnTo>
                  <a:pt x="9981" y="153999"/>
                </a:lnTo>
                <a:lnTo>
                  <a:pt x="12431" y="153999"/>
                </a:lnTo>
                <a:cubicBezTo>
                  <a:pt x="42803" y="153999"/>
                  <a:pt x="73421" y="153999"/>
                  <a:pt x="103794" y="153999"/>
                </a:cubicBezTo>
                <a:lnTo>
                  <a:pt x="104284" y="153999"/>
                </a:lnTo>
                <a:lnTo>
                  <a:pt x="104529" y="154244"/>
                </a:lnTo>
                <a:cubicBezTo>
                  <a:pt x="107223" y="156938"/>
                  <a:pt x="109672" y="159387"/>
                  <a:pt x="112367" y="162081"/>
                </a:cubicBezTo>
                <a:lnTo>
                  <a:pt x="112612" y="162326"/>
                </a:lnTo>
                <a:close/>
                <a:moveTo>
                  <a:pt x="96690" y="115055"/>
                </a:moveTo>
                <a:lnTo>
                  <a:pt x="97670" y="115055"/>
                </a:lnTo>
                <a:cubicBezTo>
                  <a:pt x="100365" y="115055"/>
                  <a:pt x="103304" y="115055"/>
                  <a:pt x="105998" y="115055"/>
                </a:cubicBezTo>
                <a:lnTo>
                  <a:pt x="106978" y="115055"/>
                </a:lnTo>
                <a:lnTo>
                  <a:pt x="106978" y="114075"/>
                </a:lnTo>
                <a:cubicBezTo>
                  <a:pt x="106978" y="88848"/>
                  <a:pt x="106978" y="63620"/>
                  <a:pt x="106978" y="38393"/>
                </a:cubicBezTo>
                <a:lnTo>
                  <a:pt x="106978" y="37413"/>
                </a:lnTo>
                <a:lnTo>
                  <a:pt x="105998" y="37413"/>
                </a:lnTo>
                <a:cubicBezTo>
                  <a:pt x="87873" y="37413"/>
                  <a:pt x="69502" y="37413"/>
                  <a:pt x="51376" y="37413"/>
                </a:cubicBezTo>
                <a:lnTo>
                  <a:pt x="50397" y="37413"/>
                </a:lnTo>
                <a:lnTo>
                  <a:pt x="50397" y="38393"/>
                </a:lnTo>
                <a:cubicBezTo>
                  <a:pt x="50397" y="41087"/>
                  <a:pt x="50397" y="44026"/>
                  <a:pt x="50397" y="46720"/>
                </a:cubicBezTo>
                <a:lnTo>
                  <a:pt x="50397" y="47700"/>
                </a:lnTo>
                <a:lnTo>
                  <a:pt x="51376" y="47700"/>
                </a:lnTo>
                <a:cubicBezTo>
                  <a:pt x="66073" y="47700"/>
                  <a:pt x="80769" y="47700"/>
                  <a:pt x="95466" y="47700"/>
                </a:cubicBezTo>
                <a:lnTo>
                  <a:pt x="96446" y="47700"/>
                </a:lnTo>
                <a:lnTo>
                  <a:pt x="96446" y="48680"/>
                </a:lnTo>
                <a:cubicBezTo>
                  <a:pt x="96446" y="70478"/>
                  <a:pt x="96446" y="92032"/>
                  <a:pt x="96446" y="113831"/>
                </a:cubicBezTo>
                <a:lnTo>
                  <a:pt x="96446" y="114810"/>
                </a:lnTo>
                <a:close/>
                <a:moveTo>
                  <a:pt x="191238" y="64600"/>
                </a:moveTo>
                <a:lnTo>
                  <a:pt x="191238" y="63620"/>
                </a:lnTo>
                <a:cubicBezTo>
                  <a:pt x="191238" y="60926"/>
                  <a:pt x="191238" y="57987"/>
                  <a:pt x="191238" y="55293"/>
                </a:cubicBezTo>
                <a:lnTo>
                  <a:pt x="191238" y="54313"/>
                </a:lnTo>
                <a:lnTo>
                  <a:pt x="190258" y="54313"/>
                </a:lnTo>
                <a:cubicBezTo>
                  <a:pt x="181930" y="54313"/>
                  <a:pt x="173357" y="54313"/>
                  <a:pt x="165029" y="54313"/>
                </a:cubicBezTo>
                <a:lnTo>
                  <a:pt x="164049" y="54313"/>
                </a:lnTo>
                <a:lnTo>
                  <a:pt x="164049" y="55293"/>
                </a:lnTo>
                <a:cubicBezTo>
                  <a:pt x="164049" y="74887"/>
                  <a:pt x="164049" y="94481"/>
                  <a:pt x="164049" y="114075"/>
                </a:cubicBezTo>
                <a:lnTo>
                  <a:pt x="164049" y="115055"/>
                </a:lnTo>
                <a:lnTo>
                  <a:pt x="165029" y="115055"/>
                </a:lnTo>
                <a:cubicBezTo>
                  <a:pt x="167723" y="115055"/>
                  <a:pt x="170663" y="115055"/>
                  <a:pt x="173357" y="115055"/>
                </a:cubicBezTo>
                <a:lnTo>
                  <a:pt x="174337" y="115055"/>
                </a:lnTo>
                <a:lnTo>
                  <a:pt x="174337" y="114075"/>
                </a:lnTo>
                <a:cubicBezTo>
                  <a:pt x="174337" y="97910"/>
                  <a:pt x="174337" y="81990"/>
                  <a:pt x="174337" y="65825"/>
                </a:cubicBezTo>
                <a:lnTo>
                  <a:pt x="174337" y="64845"/>
                </a:lnTo>
                <a:lnTo>
                  <a:pt x="175317" y="64845"/>
                </a:lnTo>
                <a:cubicBezTo>
                  <a:pt x="180215" y="64845"/>
                  <a:pt x="185114" y="64845"/>
                  <a:pt x="190013" y="64845"/>
                </a:cubicBezTo>
                <a:lnTo>
                  <a:pt x="190993" y="64845"/>
                </a:lnTo>
                <a:close/>
                <a:moveTo>
                  <a:pt x="107223" y="121423"/>
                </a:moveTo>
                <a:lnTo>
                  <a:pt x="106243" y="121423"/>
                </a:lnTo>
                <a:cubicBezTo>
                  <a:pt x="103549" y="121423"/>
                  <a:pt x="100610" y="121423"/>
                  <a:pt x="97915" y="121423"/>
                </a:cubicBezTo>
                <a:lnTo>
                  <a:pt x="96935" y="121423"/>
                </a:lnTo>
                <a:lnTo>
                  <a:pt x="96935" y="122403"/>
                </a:lnTo>
                <a:cubicBezTo>
                  <a:pt x="96935" y="125097"/>
                  <a:pt x="96935" y="128036"/>
                  <a:pt x="96935" y="130731"/>
                </a:cubicBezTo>
                <a:lnTo>
                  <a:pt x="96935" y="131710"/>
                </a:lnTo>
                <a:lnTo>
                  <a:pt x="97915" y="131710"/>
                </a:lnTo>
                <a:cubicBezTo>
                  <a:pt x="100610" y="131710"/>
                  <a:pt x="103549" y="131710"/>
                  <a:pt x="106243" y="131710"/>
                </a:cubicBezTo>
                <a:lnTo>
                  <a:pt x="107223" y="131710"/>
                </a:lnTo>
                <a:lnTo>
                  <a:pt x="107223" y="130731"/>
                </a:lnTo>
                <a:cubicBezTo>
                  <a:pt x="107223" y="128036"/>
                  <a:pt x="107223" y="125097"/>
                  <a:pt x="107223" y="122403"/>
                </a:cubicBezTo>
                <a:lnTo>
                  <a:pt x="107223" y="121423"/>
                </a:lnTo>
                <a:close/>
                <a:moveTo>
                  <a:pt x="113591" y="121423"/>
                </a:moveTo>
                <a:lnTo>
                  <a:pt x="113591" y="122403"/>
                </a:lnTo>
                <a:cubicBezTo>
                  <a:pt x="113591" y="125097"/>
                  <a:pt x="113591" y="128036"/>
                  <a:pt x="113591" y="130731"/>
                </a:cubicBezTo>
                <a:lnTo>
                  <a:pt x="113591" y="131710"/>
                </a:lnTo>
                <a:lnTo>
                  <a:pt x="114571" y="131710"/>
                </a:lnTo>
                <a:cubicBezTo>
                  <a:pt x="117266" y="131710"/>
                  <a:pt x="120205" y="131710"/>
                  <a:pt x="122899" y="131710"/>
                </a:cubicBezTo>
                <a:lnTo>
                  <a:pt x="123879" y="131710"/>
                </a:lnTo>
                <a:lnTo>
                  <a:pt x="123879" y="130731"/>
                </a:lnTo>
                <a:cubicBezTo>
                  <a:pt x="123879" y="128036"/>
                  <a:pt x="123879" y="125097"/>
                  <a:pt x="123879" y="122403"/>
                </a:cubicBezTo>
                <a:lnTo>
                  <a:pt x="123879" y="121423"/>
                </a:lnTo>
                <a:lnTo>
                  <a:pt x="122899" y="121423"/>
                </a:lnTo>
                <a:cubicBezTo>
                  <a:pt x="120205" y="121423"/>
                  <a:pt x="117266" y="121423"/>
                  <a:pt x="114571" y="121423"/>
                </a:cubicBezTo>
                <a:lnTo>
                  <a:pt x="113591" y="121423"/>
                </a:lnTo>
                <a:close/>
                <a:moveTo>
                  <a:pt x="130492" y="121423"/>
                </a:moveTo>
                <a:lnTo>
                  <a:pt x="130492" y="122403"/>
                </a:lnTo>
                <a:cubicBezTo>
                  <a:pt x="130492" y="125097"/>
                  <a:pt x="130492" y="128036"/>
                  <a:pt x="130492" y="130731"/>
                </a:cubicBezTo>
                <a:lnTo>
                  <a:pt x="130492" y="131710"/>
                </a:lnTo>
                <a:lnTo>
                  <a:pt x="131472" y="131710"/>
                </a:lnTo>
                <a:cubicBezTo>
                  <a:pt x="134166" y="131710"/>
                  <a:pt x="137106" y="131710"/>
                  <a:pt x="139800" y="131710"/>
                </a:cubicBezTo>
                <a:lnTo>
                  <a:pt x="140780" y="131710"/>
                </a:lnTo>
                <a:lnTo>
                  <a:pt x="140780" y="130731"/>
                </a:lnTo>
                <a:cubicBezTo>
                  <a:pt x="140780" y="128036"/>
                  <a:pt x="140780" y="125097"/>
                  <a:pt x="140780" y="122403"/>
                </a:cubicBezTo>
                <a:lnTo>
                  <a:pt x="140780" y="121423"/>
                </a:lnTo>
                <a:lnTo>
                  <a:pt x="139800" y="121423"/>
                </a:lnTo>
                <a:cubicBezTo>
                  <a:pt x="137106" y="121423"/>
                  <a:pt x="134166" y="121423"/>
                  <a:pt x="131472" y="121423"/>
                </a:cubicBezTo>
                <a:lnTo>
                  <a:pt x="130492" y="121423"/>
                </a:lnTo>
                <a:close/>
                <a:moveTo>
                  <a:pt x="147393" y="121423"/>
                </a:moveTo>
                <a:lnTo>
                  <a:pt x="147393" y="122403"/>
                </a:lnTo>
                <a:cubicBezTo>
                  <a:pt x="147393" y="125097"/>
                  <a:pt x="147393" y="128036"/>
                  <a:pt x="147393" y="130731"/>
                </a:cubicBezTo>
                <a:lnTo>
                  <a:pt x="147393" y="131710"/>
                </a:lnTo>
                <a:lnTo>
                  <a:pt x="148373" y="131710"/>
                </a:lnTo>
                <a:cubicBezTo>
                  <a:pt x="151067" y="131710"/>
                  <a:pt x="154007" y="131710"/>
                  <a:pt x="156701" y="131710"/>
                </a:cubicBezTo>
                <a:lnTo>
                  <a:pt x="157681" y="131710"/>
                </a:lnTo>
                <a:lnTo>
                  <a:pt x="157681" y="130731"/>
                </a:lnTo>
                <a:cubicBezTo>
                  <a:pt x="157681" y="128036"/>
                  <a:pt x="157681" y="125097"/>
                  <a:pt x="157681" y="122403"/>
                </a:cubicBezTo>
                <a:lnTo>
                  <a:pt x="157681" y="121423"/>
                </a:lnTo>
                <a:lnTo>
                  <a:pt x="156701" y="121423"/>
                </a:lnTo>
                <a:cubicBezTo>
                  <a:pt x="154007" y="121423"/>
                  <a:pt x="151067" y="121423"/>
                  <a:pt x="148373" y="121423"/>
                </a:cubicBezTo>
                <a:lnTo>
                  <a:pt x="147393" y="121423"/>
                </a:lnTo>
                <a:close/>
                <a:moveTo>
                  <a:pt x="164294" y="121423"/>
                </a:moveTo>
                <a:lnTo>
                  <a:pt x="164294" y="122403"/>
                </a:lnTo>
                <a:cubicBezTo>
                  <a:pt x="164294" y="125097"/>
                  <a:pt x="164294" y="128036"/>
                  <a:pt x="164294" y="130731"/>
                </a:cubicBezTo>
                <a:lnTo>
                  <a:pt x="164294" y="131710"/>
                </a:lnTo>
                <a:lnTo>
                  <a:pt x="165274" y="131710"/>
                </a:lnTo>
                <a:cubicBezTo>
                  <a:pt x="167968" y="131710"/>
                  <a:pt x="170908" y="131710"/>
                  <a:pt x="173602" y="131710"/>
                </a:cubicBezTo>
                <a:lnTo>
                  <a:pt x="174582" y="131710"/>
                </a:lnTo>
                <a:lnTo>
                  <a:pt x="174582" y="130731"/>
                </a:lnTo>
                <a:cubicBezTo>
                  <a:pt x="174582" y="128036"/>
                  <a:pt x="174582" y="125097"/>
                  <a:pt x="174582" y="122403"/>
                </a:cubicBezTo>
                <a:lnTo>
                  <a:pt x="174582" y="121423"/>
                </a:lnTo>
                <a:lnTo>
                  <a:pt x="173602" y="121423"/>
                </a:lnTo>
                <a:cubicBezTo>
                  <a:pt x="170908" y="121423"/>
                  <a:pt x="167968" y="121423"/>
                  <a:pt x="165274" y="121423"/>
                </a:cubicBezTo>
                <a:lnTo>
                  <a:pt x="164294" y="12142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E939576-59EA-40D1-87D7-A7CA57CB277A}"/>
              </a:ext>
            </a:extLst>
          </p:cNvPr>
          <p:cNvSpPr/>
          <p:nvPr/>
        </p:nvSpPr>
        <p:spPr>
          <a:xfrm>
            <a:off x="7798199" y="2050898"/>
            <a:ext cx="305863" cy="328075"/>
          </a:xfrm>
          <a:custGeom>
            <a:avLst/>
            <a:gdLst>
              <a:gd name="connsiteX0" fmla="*/ 142250 w 252779"/>
              <a:gd name="connsiteY0" fmla="*/ 260298 h 271135"/>
              <a:gd name="connsiteX1" fmla="*/ 149108 w 252779"/>
              <a:gd name="connsiteY1" fmla="*/ 255889 h 271135"/>
              <a:gd name="connsiteX2" fmla="*/ 150333 w 252779"/>
              <a:gd name="connsiteY2" fmla="*/ 243398 h 271135"/>
              <a:gd name="connsiteX3" fmla="*/ 150333 w 252779"/>
              <a:gd name="connsiteY3" fmla="*/ 169674 h 271135"/>
              <a:gd name="connsiteX4" fmla="*/ 150333 w 252779"/>
              <a:gd name="connsiteY4" fmla="*/ 160612 h 271135"/>
              <a:gd name="connsiteX5" fmla="*/ 159395 w 252779"/>
              <a:gd name="connsiteY5" fmla="*/ 160857 h 271135"/>
              <a:gd name="connsiteX6" fmla="*/ 168213 w 252779"/>
              <a:gd name="connsiteY6" fmla="*/ 159877 h 271135"/>
              <a:gd name="connsiteX7" fmla="*/ 168458 w 252779"/>
              <a:gd name="connsiteY7" fmla="*/ 159877 h 271135"/>
              <a:gd name="connsiteX8" fmla="*/ 168703 w 252779"/>
              <a:gd name="connsiteY8" fmla="*/ 159877 h 271135"/>
              <a:gd name="connsiteX9" fmla="*/ 173112 w 252779"/>
              <a:gd name="connsiteY9" fmla="*/ 153019 h 271135"/>
              <a:gd name="connsiteX10" fmla="*/ 173112 w 252779"/>
              <a:gd name="connsiteY10" fmla="*/ 94726 h 271135"/>
              <a:gd name="connsiteX11" fmla="*/ 172622 w 252779"/>
              <a:gd name="connsiteY11" fmla="*/ 85909 h 271135"/>
              <a:gd name="connsiteX12" fmla="*/ 172622 w 252779"/>
              <a:gd name="connsiteY12" fmla="*/ 85664 h 271135"/>
              <a:gd name="connsiteX13" fmla="*/ 172622 w 252779"/>
              <a:gd name="connsiteY13" fmla="*/ 85419 h 271135"/>
              <a:gd name="connsiteX14" fmla="*/ 166744 w 252779"/>
              <a:gd name="connsiteY14" fmla="*/ 81010 h 271135"/>
              <a:gd name="connsiteX15" fmla="*/ 90322 w 252779"/>
              <a:gd name="connsiteY15" fmla="*/ 80520 h 271135"/>
              <a:gd name="connsiteX16" fmla="*/ 82239 w 252779"/>
              <a:gd name="connsiteY16" fmla="*/ 82725 h 271135"/>
              <a:gd name="connsiteX17" fmla="*/ 82239 w 252779"/>
              <a:gd name="connsiteY17" fmla="*/ 82725 h 271135"/>
              <a:gd name="connsiteX18" fmla="*/ 82239 w 252779"/>
              <a:gd name="connsiteY18" fmla="*/ 82725 h 271135"/>
              <a:gd name="connsiteX19" fmla="*/ 79545 w 252779"/>
              <a:gd name="connsiteY19" fmla="*/ 90072 h 271135"/>
              <a:gd name="connsiteX20" fmla="*/ 79545 w 252779"/>
              <a:gd name="connsiteY20" fmla="*/ 151550 h 271135"/>
              <a:gd name="connsiteX21" fmla="*/ 82729 w 252779"/>
              <a:gd name="connsiteY21" fmla="*/ 158897 h 271135"/>
              <a:gd name="connsiteX22" fmla="*/ 82974 w 252779"/>
              <a:gd name="connsiteY22" fmla="*/ 159142 h 271135"/>
              <a:gd name="connsiteX23" fmla="*/ 83219 w 252779"/>
              <a:gd name="connsiteY23" fmla="*/ 159387 h 271135"/>
              <a:gd name="connsiteX24" fmla="*/ 93261 w 252779"/>
              <a:gd name="connsiteY24" fmla="*/ 161102 h 271135"/>
              <a:gd name="connsiteX25" fmla="*/ 102324 w 252779"/>
              <a:gd name="connsiteY25" fmla="*/ 160857 h 271135"/>
              <a:gd name="connsiteX26" fmla="*/ 102324 w 252779"/>
              <a:gd name="connsiteY26" fmla="*/ 169919 h 271135"/>
              <a:gd name="connsiteX27" fmla="*/ 102324 w 252779"/>
              <a:gd name="connsiteY27" fmla="*/ 250746 h 271135"/>
              <a:gd name="connsiteX28" fmla="*/ 105263 w 252779"/>
              <a:gd name="connsiteY28" fmla="*/ 258093 h 271135"/>
              <a:gd name="connsiteX29" fmla="*/ 111387 w 252779"/>
              <a:gd name="connsiteY29" fmla="*/ 260543 h 271135"/>
              <a:gd name="connsiteX30" fmla="*/ 118735 w 252779"/>
              <a:gd name="connsiteY30" fmla="*/ 254420 h 271135"/>
              <a:gd name="connsiteX31" fmla="*/ 126573 w 252779"/>
              <a:gd name="connsiteY31" fmla="*/ 236785 h 271135"/>
              <a:gd name="connsiteX32" fmla="*/ 134656 w 252779"/>
              <a:gd name="connsiteY32" fmla="*/ 254420 h 271135"/>
              <a:gd name="connsiteX33" fmla="*/ 142984 w 252779"/>
              <a:gd name="connsiteY33" fmla="*/ 260543 h 271135"/>
              <a:gd name="connsiteX34" fmla="*/ 211078 w 252779"/>
              <a:gd name="connsiteY34" fmla="*/ 55538 h 271135"/>
              <a:gd name="connsiteX35" fmla="*/ 192217 w 252779"/>
              <a:gd name="connsiteY35" fmla="*/ 36678 h 271135"/>
              <a:gd name="connsiteX36" fmla="*/ 211078 w 252779"/>
              <a:gd name="connsiteY36" fmla="*/ 17819 h 271135"/>
              <a:gd name="connsiteX37" fmla="*/ 229938 w 252779"/>
              <a:gd name="connsiteY37" fmla="*/ 36678 h 271135"/>
              <a:gd name="connsiteX38" fmla="*/ 211078 w 252779"/>
              <a:gd name="connsiteY38" fmla="*/ 55538 h 271135"/>
              <a:gd name="connsiteX39" fmla="*/ 211078 w 252779"/>
              <a:gd name="connsiteY39" fmla="*/ 66559 h 271135"/>
              <a:gd name="connsiteX40" fmla="*/ 240961 w 252779"/>
              <a:gd name="connsiteY40" fmla="*/ 36678 h 271135"/>
              <a:gd name="connsiteX41" fmla="*/ 211078 w 252779"/>
              <a:gd name="connsiteY41" fmla="*/ 6797 h 271135"/>
              <a:gd name="connsiteX42" fmla="*/ 181195 w 252779"/>
              <a:gd name="connsiteY42" fmla="*/ 36678 h 271135"/>
              <a:gd name="connsiteX43" fmla="*/ 211078 w 252779"/>
              <a:gd name="connsiteY43" fmla="*/ 66559 h 271135"/>
              <a:gd name="connsiteX44" fmla="*/ 203485 w 252779"/>
              <a:gd name="connsiteY44" fmla="*/ 81500 h 271135"/>
              <a:gd name="connsiteX45" fmla="*/ 226019 w 252779"/>
              <a:gd name="connsiteY45" fmla="*/ 81500 h 271135"/>
              <a:gd name="connsiteX46" fmla="*/ 238021 w 252779"/>
              <a:gd name="connsiteY46" fmla="*/ 82970 h 271135"/>
              <a:gd name="connsiteX47" fmla="*/ 241941 w 252779"/>
              <a:gd name="connsiteY47" fmla="*/ 91052 h 271135"/>
              <a:gd name="connsiteX48" fmla="*/ 241941 w 252779"/>
              <a:gd name="connsiteY48" fmla="*/ 140773 h 271135"/>
              <a:gd name="connsiteX49" fmla="*/ 236062 w 252779"/>
              <a:gd name="connsiteY49" fmla="*/ 147876 h 271135"/>
              <a:gd name="connsiteX50" fmla="*/ 228469 w 252779"/>
              <a:gd name="connsiteY50" fmla="*/ 159632 h 271135"/>
              <a:gd name="connsiteX51" fmla="*/ 228469 w 252779"/>
              <a:gd name="connsiteY51" fmla="*/ 159877 h 271135"/>
              <a:gd name="connsiteX52" fmla="*/ 228469 w 252779"/>
              <a:gd name="connsiteY52" fmla="*/ 160122 h 271135"/>
              <a:gd name="connsiteX53" fmla="*/ 228224 w 252779"/>
              <a:gd name="connsiteY53" fmla="*/ 218415 h 271135"/>
              <a:gd name="connsiteX54" fmla="*/ 223815 w 252779"/>
              <a:gd name="connsiteY54" fmla="*/ 222824 h 271135"/>
              <a:gd name="connsiteX55" fmla="*/ 223570 w 252779"/>
              <a:gd name="connsiteY55" fmla="*/ 222824 h 271135"/>
              <a:gd name="connsiteX56" fmla="*/ 218671 w 252779"/>
              <a:gd name="connsiteY56" fmla="*/ 218170 h 271135"/>
              <a:gd name="connsiteX57" fmla="*/ 211323 w 252779"/>
              <a:gd name="connsiteY57" fmla="*/ 204944 h 271135"/>
              <a:gd name="connsiteX58" fmla="*/ 203485 w 252779"/>
              <a:gd name="connsiteY58" fmla="*/ 218170 h 271135"/>
              <a:gd name="connsiteX59" fmla="*/ 198831 w 252779"/>
              <a:gd name="connsiteY59" fmla="*/ 222824 h 271135"/>
              <a:gd name="connsiteX60" fmla="*/ 198586 w 252779"/>
              <a:gd name="connsiteY60" fmla="*/ 222824 h 271135"/>
              <a:gd name="connsiteX61" fmla="*/ 198341 w 252779"/>
              <a:gd name="connsiteY61" fmla="*/ 222824 h 271135"/>
              <a:gd name="connsiteX62" fmla="*/ 193687 w 252779"/>
              <a:gd name="connsiteY62" fmla="*/ 218660 h 271135"/>
              <a:gd name="connsiteX63" fmla="*/ 193687 w 252779"/>
              <a:gd name="connsiteY63" fmla="*/ 178247 h 271135"/>
              <a:gd name="connsiteX64" fmla="*/ 195647 w 252779"/>
              <a:gd name="connsiteY64" fmla="*/ 176287 h 271135"/>
              <a:gd name="connsiteX65" fmla="*/ 204709 w 252779"/>
              <a:gd name="connsiteY65" fmla="*/ 151550 h 271135"/>
              <a:gd name="connsiteX66" fmla="*/ 204709 w 252779"/>
              <a:gd name="connsiteY66" fmla="*/ 94481 h 271135"/>
              <a:gd name="connsiteX67" fmla="*/ 203730 w 252779"/>
              <a:gd name="connsiteY67" fmla="*/ 81255 h 271135"/>
              <a:gd name="connsiteX68" fmla="*/ 183400 w 252779"/>
              <a:gd name="connsiteY68" fmla="*/ 177512 h 271135"/>
              <a:gd name="connsiteX69" fmla="*/ 183400 w 252779"/>
              <a:gd name="connsiteY69" fmla="*/ 198086 h 271135"/>
              <a:gd name="connsiteX70" fmla="*/ 183400 w 252779"/>
              <a:gd name="connsiteY70" fmla="*/ 218905 h 271135"/>
              <a:gd name="connsiteX71" fmla="*/ 188543 w 252779"/>
              <a:gd name="connsiteY71" fmla="*/ 229682 h 271135"/>
              <a:gd name="connsiteX72" fmla="*/ 200056 w 252779"/>
              <a:gd name="connsiteY72" fmla="*/ 233111 h 271135"/>
              <a:gd name="connsiteX73" fmla="*/ 207649 w 252779"/>
              <a:gd name="connsiteY73" fmla="*/ 229682 h 271135"/>
              <a:gd name="connsiteX74" fmla="*/ 211323 w 252779"/>
              <a:gd name="connsiteY74" fmla="*/ 225518 h 271135"/>
              <a:gd name="connsiteX75" fmla="*/ 215242 w 252779"/>
              <a:gd name="connsiteY75" fmla="*/ 229927 h 271135"/>
              <a:gd name="connsiteX76" fmla="*/ 223080 w 252779"/>
              <a:gd name="connsiteY76" fmla="*/ 233356 h 271135"/>
              <a:gd name="connsiteX77" fmla="*/ 234102 w 252779"/>
              <a:gd name="connsiteY77" fmla="*/ 229437 h 271135"/>
              <a:gd name="connsiteX78" fmla="*/ 239001 w 252779"/>
              <a:gd name="connsiteY78" fmla="*/ 218660 h 271135"/>
              <a:gd name="connsiteX79" fmla="*/ 239246 w 252779"/>
              <a:gd name="connsiteY79" fmla="*/ 189513 h 271135"/>
              <a:gd name="connsiteX80" fmla="*/ 239246 w 252779"/>
              <a:gd name="connsiteY80" fmla="*/ 160367 h 271135"/>
              <a:gd name="connsiteX81" fmla="*/ 239491 w 252779"/>
              <a:gd name="connsiteY81" fmla="*/ 158163 h 271135"/>
              <a:gd name="connsiteX82" fmla="*/ 239981 w 252779"/>
              <a:gd name="connsiteY82" fmla="*/ 157428 h 271135"/>
              <a:gd name="connsiteX83" fmla="*/ 239981 w 252779"/>
              <a:gd name="connsiteY83" fmla="*/ 157428 h 271135"/>
              <a:gd name="connsiteX84" fmla="*/ 239981 w 252779"/>
              <a:gd name="connsiteY84" fmla="*/ 157428 h 271135"/>
              <a:gd name="connsiteX85" fmla="*/ 248064 w 252779"/>
              <a:gd name="connsiteY85" fmla="*/ 151305 h 271135"/>
              <a:gd name="connsiteX86" fmla="*/ 252718 w 252779"/>
              <a:gd name="connsiteY86" fmla="*/ 142487 h 271135"/>
              <a:gd name="connsiteX87" fmla="*/ 252718 w 252779"/>
              <a:gd name="connsiteY87" fmla="*/ 142242 h 271135"/>
              <a:gd name="connsiteX88" fmla="*/ 252718 w 252779"/>
              <a:gd name="connsiteY88" fmla="*/ 141997 h 271135"/>
              <a:gd name="connsiteX89" fmla="*/ 252718 w 252779"/>
              <a:gd name="connsiteY89" fmla="*/ 114810 h 271135"/>
              <a:gd name="connsiteX90" fmla="*/ 252718 w 252779"/>
              <a:gd name="connsiteY90" fmla="*/ 89093 h 271135"/>
              <a:gd name="connsiteX91" fmla="*/ 249779 w 252779"/>
              <a:gd name="connsiteY91" fmla="*/ 80520 h 271135"/>
              <a:gd name="connsiteX92" fmla="*/ 245125 w 252779"/>
              <a:gd name="connsiteY92" fmla="*/ 74642 h 271135"/>
              <a:gd name="connsiteX93" fmla="*/ 245125 w 252779"/>
              <a:gd name="connsiteY93" fmla="*/ 74642 h 271135"/>
              <a:gd name="connsiteX94" fmla="*/ 235817 w 252779"/>
              <a:gd name="connsiteY94" fmla="*/ 71213 h 271135"/>
              <a:gd name="connsiteX95" fmla="*/ 226509 w 252779"/>
              <a:gd name="connsiteY95" fmla="*/ 70723 h 271135"/>
              <a:gd name="connsiteX96" fmla="*/ 209363 w 252779"/>
              <a:gd name="connsiteY96" fmla="*/ 70723 h 271135"/>
              <a:gd name="connsiteX97" fmla="*/ 192217 w 252779"/>
              <a:gd name="connsiteY97" fmla="*/ 70968 h 271135"/>
              <a:gd name="connsiteX98" fmla="*/ 190258 w 252779"/>
              <a:gd name="connsiteY98" fmla="*/ 70968 h 271135"/>
              <a:gd name="connsiteX99" fmla="*/ 190748 w 252779"/>
              <a:gd name="connsiteY99" fmla="*/ 72927 h 271135"/>
              <a:gd name="connsiteX100" fmla="*/ 192217 w 252779"/>
              <a:gd name="connsiteY100" fmla="*/ 78316 h 271135"/>
              <a:gd name="connsiteX101" fmla="*/ 193687 w 252779"/>
              <a:gd name="connsiteY101" fmla="*/ 83459 h 271135"/>
              <a:gd name="connsiteX102" fmla="*/ 194422 w 252779"/>
              <a:gd name="connsiteY102" fmla="*/ 88848 h 271135"/>
              <a:gd name="connsiteX103" fmla="*/ 194422 w 252779"/>
              <a:gd name="connsiteY103" fmla="*/ 94481 h 271135"/>
              <a:gd name="connsiteX104" fmla="*/ 194667 w 252779"/>
              <a:gd name="connsiteY104" fmla="*/ 122893 h 271135"/>
              <a:gd name="connsiteX105" fmla="*/ 194667 w 252779"/>
              <a:gd name="connsiteY105" fmla="*/ 151305 h 271135"/>
              <a:gd name="connsiteX106" fmla="*/ 193197 w 252779"/>
              <a:gd name="connsiteY106" fmla="*/ 160857 h 271135"/>
              <a:gd name="connsiteX107" fmla="*/ 188298 w 252779"/>
              <a:gd name="connsiteY107" fmla="*/ 169184 h 271135"/>
              <a:gd name="connsiteX108" fmla="*/ 188298 w 252779"/>
              <a:gd name="connsiteY108" fmla="*/ 169184 h 271135"/>
              <a:gd name="connsiteX109" fmla="*/ 188298 w 252779"/>
              <a:gd name="connsiteY109" fmla="*/ 169184 h 271135"/>
              <a:gd name="connsiteX110" fmla="*/ 185604 w 252779"/>
              <a:gd name="connsiteY110" fmla="*/ 172124 h 271135"/>
              <a:gd name="connsiteX111" fmla="*/ 183889 w 252779"/>
              <a:gd name="connsiteY111" fmla="*/ 176777 h 271135"/>
              <a:gd name="connsiteX112" fmla="*/ 41824 w 252779"/>
              <a:gd name="connsiteY112" fmla="*/ 55538 h 271135"/>
              <a:gd name="connsiteX113" fmla="*/ 60684 w 252779"/>
              <a:gd name="connsiteY113" fmla="*/ 36678 h 271135"/>
              <a:gd name="connsiteX114" fmla="*/ 41824 w 252779"/>
              <a:gd name="connsiteY114" fmla="*/ 17819 h 271135"/>
              <a:gd name="connsiteX115" fmla="*/ 22963 w 252779"/>
              <a:gd name="connsiteY115" fmla="*/ 36678 h 271135"/>
              <a:gd name="connsiteX116" fmla="*/ 41824 w 252779"/>
              <a:gd name="connsiteY116" fmla="*/ 55538 h 271135"/>
              <a:gd name="connsiteX117" fmla="*/ 41824 w 252779"/>
              <a:gd name="connsiteY117" fmla="*/ 66559 h 271135"/>
              <a:gd name="connsiteX118" fmla="*/ 11941 w 252779"/>
              <a:gd name="connsiteY118" fmla="*/ 36678 h 271135"/>
              <a:gd name="connsiteX119" fmla="*/ 41824 w 252779"/>
              <a:gd name="connsiteY119" fmla="*/ 6797 h 271135"/>
              <a:gd name="connsiteX120" fmla="*/ 71706 w 252779"/>
              <a:gd name="connsiteY120" fmla="*/ 36678 h 271135"/>
              <a:gd name="connsiteX121" fmla="*/ 41824 w 252779"/>
              <a:gd name="connsiteY121" fmla="*/ 66559 h 271135"/>
              <a:gd name="connsiteX122" fmla="*/ 49417 w 252779"/>
              <a:gd name="connsiteY122" fmla="*/ 81500 h 271135"/>
              <a:gd name="connsiteX123" fmla="*/ 26882 w 252779"/>
              <a:gd name="connsiteY123" fmla="*/ 81500 h 271135"/>
              <a:gd name="connsiteX124" fmla="*/ 14880 w 252779"/>
              <a:gd name="connsiteY124" fmla="*/ 82970 h 271135"/>
              <a:gd name="connsiteX125" fmla="*/ 10961 w 252779"/>
              <a:gd name="connsiteY125" fmla="*/ 91052 h 271135"/>
              <a:gd name="connsiteX126" fmla="*/ 10961 w 252779"/>
              <a:gd name="connsiteY126" fmla="*/ 140773 h 271135"/>
              <a:gd name="connsiteX127" fmla="*/ 16840 w 252779"/>
              <a:gd name="connsiteY127" fmla="*/ 147876 h 271135"/>
              <a:gd name="connsiteX128" fmla="*/ 24433 w 252779"/>
              <a:gd name="connsiteY128" fmla="*/ 159632 h 271135"/>
              <a:gd name="connsiteX129" fmla="*/ 24433 w 252779"/>
              <a:gd name="connsiteY129" fmla="*/ 159877 h 271135"/>
              <a:gd name="connsiteX130" fmla="*/ 24433 w 252779"/>
              <a:gd name="connsiteY130" fmla="*/ 160122 h 271135"/>
              <a:gd name="connsiteX131" fmla="*/ 24678 w 252779"/>
              <a:gd name="connsiteY131" fmla="*/ 218415 h 271135"/>
              <a:gd name="connsiteX132" fmla="*/ 29087 w 252779"/>
              <a:gd name="connsiteY132" fmla="*/ 222824 h 271135"/>
              <a:gd name="connsiteX133" fmla="*/ 29332 w 252779"/>
              <a:gd name="connsiteY133" fmla="*/ 222824 h 271135"/>
              <a:gd name="connsiteX134" fmla="*/ 34231 w 252779"/>
              <a:gd name="connsiteY134" fmla="*/ 218170 h 271135"/>
              <a:gd name="connsiteX135" fmla="*/ 41579 w 252779"/>
              <a:gd name="connsiteY135" fmla="*/ 204944 h 271135"/>
              <a:gd name="connsiteX136" fmla="*/ 49417 w 252779"/>
              <a:gd name="connsiteY136" fmla="*/ 218170 h 271135"/>
              <a:gd name="connsiteX137" fmla="*/ 54071 w 252779"/>
              <a:gd name="connsiteY137" fmla="*/ 222824 h 271135"/>
              <a:gd name="connsiteX138" fmla="*/ 54316 w 252779"/>
              <a:gd name="connsiteY138" fmla="*/ 222824 h 271135"/>
              <a:gd name="connsiteX139" fmla="*/ 54561 w 252779"/>
              <a:gd name="connsiteY139" fmla="*/ 222824 h 271135"/>
              <a:gd name="connsiteX140" fmla="*/ 59214 w 252779"/>
              <a:gd name="connsiteY140" fmla="*/ 218660 h 271135"/>
              <a:gd name="connsiteX141" fmla="*/ 59214 w 252779"/>
              <a:gd name="connsiteY141" fmla="*/ 178247 h 271135"/>
              <a:gd name="connsiteX142" fmla="*/ 57255 w 252779"/>
              <a:gd name="connsiteY142" fmla="*/ 176287 h 271135"/>
              <a:gd name="connsiteX143" fmla="*/ 48192 w 252779"/>
              <a:gd name="connsiteY143" fmla="*/ 151550 h 271135"/>
              <a:gd name="connsiteX144" fmla="*/ 48192 w 252779"/>
              <a:gd name="connsiteY144" fmla="*/ 94481 h 271135"/>
              <a:gd name="connsiteX145" fmla="*/ 49172 w 252779"/>
              <a:gd name="connsiteY145" fmla="*/ 81255 h 271135"/>
              <a:gd name="connsiteX146" fmla="*/ 69502 w 252779"/>
              <a:gd name="connsiteY146" fmla="*/ 177512 h 271135"/>
              <a:gd name="connsiteX147" fmla="*/ 69502 w 252779"/>
              <a:gd name="connsiteY147" fmla="*/ 198086 h 271135"/>
              <a:gd name="connsiteX148" fmla="*/ 69502 w 252779"/>
              <a:gd name="connsiteY148" fmla="*/ 218905 h 271135"/>
              <a:gd name="connsiteX149" fmla="*/ 64358 w 252779"/>
              <a:gd name="connsiteY149" fmla="*/ 229682 h 271135"/>
              <a:gd name="connsiteX150" fmla="*/ 52846 w 252779"/>
              <a:gd name="connsiteY150" fmla="*/ 233111 h 271135"/>
              <a:gd name="connsiteX151" fmla="*/ 45253 w 252779"/>
              <a:gd name="connsiteY151" fmla="*/ 229682 h 271135"/>
              <a:gd name="connsiteX152" fmla="*/ 41579 w 252779"/>
              <a:gd name="connsiteY152" fmla="*/ 225518 h 271135"/>
              <a:gd name="connsiteX153" fmla="*/ 37660 w 252779"/>
              <a:gd name="connsiteY153" fmla="*/ 229927 h 271135"/>
              <a:gd name="connsiteX154" fmla="*/ 29822 w 252779"/>
              <a:gd name="connsiteY154" fmla="*/ 233356 h 271135"/>
              <a:gd name="connsiteX155" fmla="*/ 18799 w 252779"/>
              <a:gd name="connsiteY155" fmla="*/ 229437 h 271135"/>
              <a:gd name="connsiteX156" fmla="*/ 13900 w 252779"/>
              <a:gd name="connsiteY156" fmla="*/ 218660 h 271135"/>
              <a:gd name="connsiteX157" fmla="*/ 13655 w 252779"/>
              <a:gd name="connsiteY157" fmla="*/ 189513 h 271135"/>
              <a:gd name="connsiteX158" fmla="*/ 13655 w 252779"/>
              <a:gd name="connsiteY158" fmla="*/ 160367 h 271135"/>
              <a:gd name="connsiteX159" fmla="*/ 13411 w 252779"/>
              <a:gd name="connsiteY159" fmla="*/ 158163 h 271135"/>
              <a:gd name="connsiteX160" fmla="*/ 12921 w 252779"/>
              <a:gd name="connsiteY160" fmla="*/ 157428 h 271135"/>
              <a:gd name="connsiteX161" fmla="*/ 12921 w 252779"/>
              <a:gd name="connsiteY161" fmla="*/ 157428 h 271135"/>
              <a:gd name="connsiteX162" fmla="*/ 12921 w 252779"/>
              <a:gd name="connsiteY162" fmla="*/ 157428 h 271135"/>
              <a:gd name="connsiteX163" fmla="*/ 4838 w 252779"/>
              <a:gd name="connsiteY163" fmla="*/ 151305 h 271135"/>
              <a:gd name="connsiteX164" fmla="*/ 184 w 252779"/>
              <a:gd name="connsiteY164" fmla="*/ 142487 h 271135"/>
              <a:gd name="connsiteX165" fmla="*/ 184 w 252779"/>
              <a:gd name="connsiteY165" fmla="*/ 142242 h 271135"/>
              <a:gd name="connsiteX166" fmla="*/ 184 w 252779"/>
              <a:gd name="connsiteY166" fmla="*/ 141997 h 271135"/>
              <a:gd name="connsiteX167" fmla="*/ 184 w 252779"/>
              <a:gd name="connsiteY167" fmla="*/ 114810 h 271135"/>
              <a:gd name="connsiteX168" fmla="*/ 184 w 252779"/>
              <a:gd name="connsiteY168" fmla="*/ 89093 h 271135"/>
              <a:gd name="connsiteX169" fmla="*/ 3123 w 252779"/>
              <a:gd name="connsiteY169" fmla="*/ 80520 h 271135"/>
              <a:gd name="connsiteX170" fmla="*/ 7777 w 252779"/>
              <a:gd name="connsiteY170" fmla="*/ 74642 h 271135"/>
              <a:gd name="connsiteX171" fmla="*/ 7777 w 252779"/>
              <a:gd name="connsiteY171" fmla="*/ 74642 h 271135"/>
              <a:gd name="connsiteX172" fmla="*/ 17085 w 252779"/>
              <a:gd name="connsiteY172" fmla="*/ 71213 h 271135"/>
              <a:gd name="connsiteX173" fmla="*/ 26392 w 252779"/>
              <a:gd name="connsiteY173" fmla="*/ 70723 h 271135"/>
              <a:gd name="connsiteX174" fmla="*/ 43538 w 252779"/>
              <a:gd name="connsiteY174" fmla="*/ 70723 h 271135"/>
              <a:gd name="connsiteX175" fmla="*/ 60684 w 252779"/>
              <a:gd name="connsiteY175" fmla="*/ 70968 h 271135"/>
              <a:gd name="connsiteX176" fmla="*/ 62644 w 252779"/>
              <a:gd name="connsiteY176" fmla="*/ 70968 h 271135"/>
              <a:gd name="connsiteX177" fmla="*/ 62154 w 252779"/>
              <a:gd name="connsiteY177" fmla="*/ 72927 h 271135"/>
              <a:gd name="connsiteX178" fmla="*/ 60684 w 252779"/>
              <a:gd name="connsiteY178" fmla="*/ 78316 h 271135"/>
              <a:gd name="connsiteX179" fmla="*/ 59214 w 252779"/>
              <a:gd name="connsiteY179" fmla="*/ 83459 h 271135"/>
              <a:gd name="connsiteX180" fmla="*/ 58480 w 252779"/>
              <a:gd name="connsiteY180" fmla="*/ 88848 h 271135"/>
              <a:gd name="connsiteX181" fmla="*/ 58480 w 252779"/>
              <a:gd name="connsiteY181" fmla="*/ 94481 h 271135"/>
              <a:gd name="connsiteX182" fmla="*/ 58235 w 252779"/>
              <a:gd name="connsiteY182" fmla="*/ 122893 h 271135"/>
              <a:gd name="connsiteX183" fmla="*/ 58235 w 252779"/>
              <a:gd name="connsiteY183" fmla="*/ 151305 h 271135"/>
              <a:gd name="connsiteX184" fmla="*/ 59704 w 252779"/>
              <a:gd name="connsiteY184" fmla="*/ 160857 h 271135"/>
              <a:gd name="connsiteX185" fmla="*/ 64603 w 252779"/>
              <a:gd name="connsiteY185" fmla="*/ 169184 h 271135"/>
              <a:gd name="connsiteX186" fmla="*/ 64603 w 252779"/>
              <a:gd name="connsiteY186" fmla="*/ 169184 h 271135"/>
              <a:gd name="connsiteX187" fmla="*/ 64603 w 252779"/>
              <a:gd name="connsiteY187" fmla="*/ 169184 h 271135"/>
              <a:gd name="connsiteX188" fmla="*/ 67298 w 252779"/>
              <a:gd name="connsiteY188" fmla="*/ 172124 h 271135"/>
              <a:gd name="connsiteX189" fmla="*/ 69012 w 252779"/>
              <a:gd name="connsiteY189" fmla="*/ 176777 h 271135"/>
              <a:gd name="connsiteX190" fmla="*/ 125838 w 252779"/>
              <a:gd name="connsiteY190" fmla="*/ 54558 h 271135"/>
              <a:gd name="connsiteX191" fmla="*/ 146903 w 252779"/>
              <a:gd name="connsiteY191" fmla="*/ 33494 h 271135"/>
              <a:gd name="connsiteX192" fmla="*/ 125838 w 252779"/>
              <a:gd name="connsiteY192" fmla="*/ 12430 h 271135"/>
              <a:gd name="connsiteX193" fmla="*/ 104774 w 252779"/>
              <a:gd name="connsiteY193" fmla="*/ 33494 h 271135"/>
              <a:gd name="connsiteX194" fmla="*/ 125838 w 252779"/>
              <a:gd name="connsiteY194" fmla="*/ 54558 h 271135"/>
              <a:gd name="connsiteX195" fmla="*/ 125838 w 252779"/>
              <a:gd name="connsiteY195" fmla="*/ 66804 h 271135"/>
              <a:gd name="connsiteX196" fmla="*/ 92526 w 252779"/>
              <a:gd name="connsiteY196" fmla="*/ 33494 h 271135"/>
              <a:gd name="connsiteX197" fmla="*/ 125838 w 252779"/>
              <a:gd name="connsiteY197" fmla="*/ 184 h 271135"/>
              <a:gd name="connsiteX198" fmla="*/ 159150 w 252779"/>
              <a:gd name="connsiteY198" fmla="*/ 33494 h 271135"/>
              <a:gd name="connsiteX199" fmla="*/ 125838 w 252779"/>
              <a:gd name="connsiteY199" fmla="*/ 66804 h 271135"/>
              <a:gd name="connsiteX200" fmla="*/ 172867 w 252779"/>
              <a:gd name="connsiteY200" fmla="*/ 169674 h 271135"/>
              <a:gd name="connsiteX201" fmla="*/ 160620 w 252779"/>
              <a:gd name="connsiteY201" fmla="*/ 171879 h 271135"/>
              <a:gd name="connsiteX202" fmla="*/ 160620 w 252779"/>
              <a:gd name="connsiteY202" fmla="*/ 244133 h 271135"/>
              <a:gd name="connsiteX203" fmla="*/ 158171 w 252779"/>
              <a:gd name="connsiteY203" fmla="*/ 261033 h 271135"/>
              <a:gd name="connsiteX204" fmla="*/ 144454 w 252779"/>
              <a:gd name="connsiteY204" fmla="*/ 270830 h 271135"/>
              <a:gd name="connsiteX205" fmla="*/ 144209 w 252779"/>
              <a:gd name="connsiteY205" fmla="*/ 270830 h 271135"/>
              <a:gd name="connsiteX206" fmla="*/ 143964 w 252779"/>
              <a:gd name="connsiteY206" fmla="*/ 270830 h 271135"/>
              <a:gd name="connsiteX207" fmla="*/ 125594 w 252779"/>
              <a:gd name="connsiteY207" fmla="*/ 261522 h 271135"/>
              <a:gd name="connsiteX208" fmla="*/ 112612 w 252779"/>
              <a:gd name="connsiteY208" fmla="*/ 270830 h 271135"/>
              <a:gd name="connsiteX209" fmla="*/ 112612 w 252779"/>
              <a:gd name="connsiteY209" fmla="*/ 270830 h 271135"/>
              <a:gd name="connsiteX210" fmla="*/ 112612 w 252779"/>
              <a:gd name="connsiteY210" fmla="*/ 270830 h 271135"/>
              <a:gd name="connsiteX211" fmla="*/ 98160 w 252779"/>
              <a:gd name="connsiteY211" fmla="*/ 266666 h 271135"/>
              <a:gd name="connsiteX212" fmla="*/ 90812 w 252779"/>
              <a:gd name="connsiteY212" fmla="*/ 250746 h 271135"/>
              <a:gd name="connsiteX213" fmla="*/ 90812 w 252779"/>
              <a:gd name="connsiteY213" fmla="*/ 171634 h 271135"/>
              <a:gd name="connsiteX214" fmla="*/ 75870 w 252779"/>
              <a:gd name="connsiteY214" fmla="*/ 167960 h 271135"/>
              <a:gd name="connsiteX215" fmla="*/ 68032 w 252779"/>
              <a:gd name="connsiteY215" fmla="*/ 152039 h 271135"/>
              <a:gd name="connsiteX216" fmla="*/ 68032 w 252779"/>
              <a:gd name="connsiteY216" fmla="*/ 90562 h 271135"/>
              <a:gd name="connsiteX217" fmla="*/ 74401 w 252779"/>
              <a:gd name="connsiteY217" fmla="*/ 75377 h 271135"/>
              <a:gd name="connsiteX218" fmla="*/ 89342 w 252779"/>
              <a:gd name="connsiteY218" fmla="*/ 70723 h 271135"/>
              <a:gd name="connsiteX219" fmla="*/ 166744 w 252779"/>
              <a:gd name="connsiteY219" fmla="*/ 71213 h 271135"/>
              <a:gd name="connsiteX220" fmla="*/ 181195 w 252779"/>
              <a:gd name="connsiteY220" fmla="*/ 81990 h 271135"/>
              <a:gd name="connsiteX221" fmla="*/ 182665 w 252779"/>
              <a:gd name="connsiteY221" fmla="*/ 94971 h 271135"/>
              <a:gd name="connsiteX222" fmla="*/ 182665 w 252779"/>
              <a:gd name="connsiteY222" fmla="*/ 153509 h 271135"/>
              <a:gd name="connsiteX223" fmla="*/ 172377 w 252779"/>
              <a:gd name="connsiteY223" fmla="*/ 169429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252779" h="271135">
                <a:moveTo>
                  <a:pt x="142250" y="260298"/>
                </a:moveTo>
                <a:cubicBezTo>
                  <a:pt x="144454" y="259563"/>
                  <a:pt x="148128" y="257849"/>
                  <a:pt x="149108" y="255889"/>
                </a:cubicBezTo>
                <a:cubicBezTo>
                  <a:pt x="150578" y="252460"/>
                  <a:pt x="150333" y="247072"/>
                  <a:pt x="150333" y="243398"/>
                </a:cubicBezTo>
                <a:cubicBezTo>
                  <a:pt x="150333" y="218905"/>
                  <a:pt x="150333" y="194167"/>
                  <a:pt x="150333" y="169674"/>
                </a:cubicBezTo>
                <a:lnTo>
                  <a:pt x="150333" y="160612"/>
                </a:lnTo>
                <a:lnTo>
                  <a:pt x="159395" y="160857"/>
                </a:lnTo>
                <a:cubicBezTo>
                  <a:pt x="162090" y="160857"/>
                  <a:pt x="166009" y="161102"/>
                  <a:pt x="168213" y="159877"/>
                </a:cubicBezTo>
                <a:lnTo>
                  <a:pt x="168458" y="159877"/>
                </a:lnTo>
                <a:lnTo>
                  <a:pt x="168703" y="159877"/>
                </a:lnTo>
                <a:cubicBezTo>
                  <a:pt x="171153" y="158652"/>
                  <a:pt x="173112" y="155958"/>
                  <a:pt x="173112" y="153019"/>
                </a:cubicBezTo>
                <a:cubicBezTo>
                  <a:pt x="173357" y="133670"/>
                  <a:pt x="173357" y="114075"/>
                  <a:pt x="173112" y="94726"/>
                </a:cubicBezTo>
                <a:cubicBezTo>
                  <a:pt x="173112" y="92522"/>
                  <a:pt x="173357" y="87868"/>
                  <a:pt x="172622" y="85909"/>
                </a:cubicBezTo>
                <a:lnTo>
                  <a:pt x="172622" y="85664"/>
                </a:lnTo>
                <a:lnTo>
                  <a:pt x="172622" y="85419"/>
                </a:lnTo>
                <a:cubicBezTo>
                  <a:pt x="171642" y="82970"/>
                  <a:pt x="169193" y="81255"/>
                  <a:pt x="166744" y="81010"/>
                </a:cubicBezTo>
                <a:cubicBezTo>
                  <a:pt x="163559" y="80765"/>
                  <a:pt x="105998" y="80765"/>
                  <a:pt x="90322" y="80520"/>
                </a:cubicBezTo>
                <a:cubicBezTo>
                  <a:pt x="87628" y="80520"/>
                  <a:pt x="84443" y="80765"/>
                  <a:pt x="82239" y="82725"/>
                </a:cubicBezTo>
                <a:lnTo>
                  <a:pt x="82239" y="82725"/>
                </a:lnTo>
                <a:lnTo>
                  <a:pt x="82239" y="82725"/>
                </a:lnTo>
                <a:cubicBezTo>
                  <a:pt x="80279" y="84439"/>
                  <a:pt x="79545" y="87623"/>
                  <a:pt x="79545" y="90072"/>
                </a:cubicBezTo>
                <a:cubicBezTo>
                  <a:pt x="79545" y="110646"/>
                  <a:pt x="79545" y="130976"/>
                  <a:pt x="79545" y="151550"/>
                </a:cubicBezTo>
                <a:cubicBezTo>
                  <a:pt x="79545" y="154244"/>
                  <a:pt x="80524" y="157428"/>
                  <a:pt x="82729" y="158897"/>
                </a:cubicBezTo>
                <a:lnTo>
                  <a:pt x="82974" y="159142"/>
                </a:lnTo>
                <a:lnTo>
                  <a:pt x="83219" y="159387"/>
                </a:lnTo>
                <a:cubicBezTo>
                  <a:pt x="85668" y="161347"/>
                  <a:pt x="90322" y="161102"/>
                  <a:pt x="93261" y="161102"/>
                </a:cubicBezTo>
                <a:lnTo>
                  <a:pt x="102324" y="160857"/>
                </a:lnTo>
                <a:lnTo>
                  <a:pt x="102324" y="169919"/>
                </a:lnTo>
                <a:cubicBezTo>
                  <a:pt x="102324" y="196861"/>
                  <a:pt x="102324" y="223803"/>
                  <a:pt x="102324" y="250746"/>
                </a:cubicBezTo>
                <a:cubicBezTo>
                  <a:pt x="102324" y="253195"/>
                  <a:pt x="103059" y="256624"/>
                  <a:pt x="105263" y="258093"/>
                </a:cubicBezTo>
                <a:cubicBezTo>
                  <a:pt x="106733" y="259073"/>
                  <a:pt x="109427" y="260788"/>
                  <a:pt x="111387" y="260543"/>
                </a:cubicBezTo>
                <a:cubicBezTo>
                  <a:pt x="114326" y="259563"/>
                  <a:pt x="117510" y="257359"/>
                  <a:pt x="118735" y="254420"/>
                </a:cubicBezTo>
                <a:lnTo>
                  <a:pt x="126573" y="236785"/>
                </a:lnTo>
                <a:lnTo>
                  <a:pt x="134656" y="254420"/>
                </a:lnTo>
                <a:cubicBezTo>
                  <a:pt x="136126" y="257359"/>
                  <a:pt x="139555" y="260543"/>
                  <a:pt x="142984" y="260543"/>
                </a:cubicBezTo>
                <a:close/>
                <a:moveTo>
                  <a:pt x="211078" y="55538"/>
                </a:moveTo>
                <a:cubicBezTo>
                  <a:pt x="200790" y="55538"/>
                  <a:pt x="192217" y="47210"/>
                  <a:pt x="192217" y="36678"/>
                </a:cubicBezTo>
                <a:cubicBezTo>
                  <a:pt x="192217" y="26391"/>
                  <a:pt x="200545" y="17819"/>
                  <a:pt x="211078" y="17819"/>
                </a:cubicBezTo>
                <a:cubicBezTo>
                  <a:pt x="221365" y="17819"/>
                  <a:pt x="229938" y="26146"/>
                  <a:pt x="229938" y="36678"/>
                </a:cubicBezTo>
                <a:cubicBezTo>
                  <a:pt x="229938" y="46965"/>
                  <a:pt x="221610" y="55538"/>
                  <a:pt x="211078" y="55538"/>
                </a:cubicBezTo>
                <a:close/>
                <a:moveTo>
                  <a:pt x="211078" y="66559"/>
                </a:moveTo>
                <a:cubicBezTo>
                  <a:pt x="227489" y="66559"/>
                  <a:pt x="240961" y="53333"/>
                  <a:pt x="240961" y="36678"/>
                </a:cubicBezTo>
                <a:cubicBezTo>
                  <a:pt x="240961" y="20268"/>
                  <a:pt x="227734" y="6797"/>
                  <a:pt x="211078" y="6797"/>
                </a:cubicBezTo>
                <a:cubicBezTo>
                  <a:pt x="194667" y="6797"/>
                  <a:pt x="181195" y="20023"/>
                  <a:pt x="181195" y="36678"/>
                </a:cubicBezTo>
                <a:cubicBezTo>
                  <a:pt x="181195" y="53088"/>
                  <a:pt x="194422" y="66559"/>
                  <a:pt x="211078" y="66559"/>
                </a:cubicBezTo>
                <a:close/>
                <a:moveTo>
                  <a:pt x="203485" y="81500"/>
                </a:moveTo>
                <a:cubicBezTo>
                  <a:pt x="211078" y="81500"/>
                  <a:pt x="218671" y="81500"/>
                  <a:pt x="226019" y="81500"/>
                </a:cubicBezTo>
                <a:cubicBezTo>
                  <a:pt x="228959" y="81500"/>
                  <a:pt x="235572" y="81255"/>
                  <a:pt x="238021" y="82970"/>
                </a:cubicBezTo>
                <a:cubicBezTo>
                  <a:pt x="240226" y="84929"/>
                  <a:pt x="241941" y="88113"/>
                  <a:pt x="241941" y="91052"/>
                </a:cubicBezTo>
                <a:cubicBezTo>
                  <a:pt x="242185" y="107707"/>
                  <a:pt x="241941" y="124118"/>
                  <a:pt x="241941" y="140773"/>
                </a:cubicBezTo>
                <a:cubicBezTo>
                  <a:pt x="240961" y="143712"/>
                  <a:pt x="238756" y="146651"/>
                  <a:pt x="236062" y="147876"/>
                </a:cubicBezTo>
                <a:cubicBezTo>
                  <a:pt x="230673" y="149835"/>
                  <a:pt x="228959" y="154489"/>
                  <a:pt x="228469" y="159632"/>
                </a:cubicBezTo>
                <a:lnTo>
                  <a:pt x="228469" y="159877"/>
                </a:lnTo>
                <a:lnTo>
                  <a:pt x="228469" y="160122"/>
                </a:lnTo>
                <a:cubicBezTo>
                  <a:pt x="228469" y="179471"/>
                  <a:pt x="228469" y="199066"/>
                  <a:pt x="228224" y="218415"/>
                </a:cubicBezTo>
                <a:cubicBezTo>
                  <a:pt x="228224" y="220374"/>
                  <a:pt x="226019" y="223069"/>
                  <a:pt x="223815" y="222824"/>
                </a:cubicBezTo>
                <a:lnTo>
                  <a:pt x="223570" y="222824"/>
                </a:lnTo>
                <a:cubicBezTo>
                  <a:pt x="221610" y="222579"/>
                  <a:pt x="219406" y="219885"/>
                  <a:pt x="218671" y="218170"/>
                </a:cubicBezTo>
                <a:lnTo>
                  <a:pt x="211323" y="204944"/>
                </a:lnTo>
                <a:lnTo>
                  <a:pt x="203485" y="218170"/>
                </a:lnTo>
                <a:cubicBezTo>
                  <a:pt x="202750" y="219640"/>
                  <a:pt x="200545" y="222824"/>
                  <a:pt x="198831" y="222824"/>
                </a:cubicBezTo>
                <a:lnTo>
                  <a:pt x="198586" y="222824"/>
                </a:lnTo>
                <a:lnTo>
                  <a:pt x="198341" y="222824"/>
                </a:lnTo>
                <a:cubicBezTo>
                  <a:pt x="196381" y="223069"/>
                  <a:pt x="193687" y="220864"/>
                  <a:pt x="193687" y="218660"/>
                </a:cubicBezTo>
                <a:cubicBezTo>
                  <a:pt x="193687" y="205189"/>
                  <a:pt x="193687" y="191718"/>
                  <a:pt x="193687" y="178247"/>
                </a:cubicBezTo>
                <a:cubicBezTo>
                  <a:pt x="194177" y="177512"/>
                  <a:pt x="194912" y="177022"/>
                  <a:pt x="195647" y="176287"/>
                </a:cubicBezTo>
                <a:cubicBezTo>
                  <a:pt x="201770" y="169429"/>
                  <a:pt x="204709" y="160612"/>
                  <a:pt x="204709" y="151550"/>
                </a:cubicBezTo>
                <a:cubicBezTo>
                  <a:pt x="204709" y="132445"/>
                  <a:pt x="204709" y="113586"/>
                  <a:pt x="204709" y="94481"/>
                </a:cubicBezTo>
                <a:cubicBezTo>
                  <a:pt x="204709" y="90072"/>
                  <a:pt x="204709" y="85664"/>
                  <a:pt x="203730" y="81255"/>
                </a:cubicBezTo>
                <a:close/>
                <a:moveTo>
                  <a:pt x="183400" y="177512"/>
                </a:moveTo>
                <a:cubicBezTo>
                  <a:pt x="183400" y="184370"/>
                  <a:pt x="183400" y="191228"/>
                  <a:pt x="183400" y="198086"/>
                </a:cubicBezTo>
                <a:cubicBezTo>
                  <a:pt x="183400" y="204944"/>
                  <a:pt x="183400" y="211802"/>
                  <a:pt x="183400" y="218905"/>
                </a:cubicBezTo>
                <a:cubicBezTo>
                  <a:pt x="183400" y="223069"/>
                  <a:pt x="185359" y="226988"/>
                  <a:pt x="188543" y="229682"/>
                </a:cubicBezTo>
                <a:cubicBezTo>
                  <a:pt x="191728" y="232376"/>
                  <a:pt x="195892" y="233846"/>
                  <a:pt x="200056" y="233111"/>
                </a:cubicBezTo>
                <a:cubicBezTo>
                  <a:pt x="202995" y="232866"/>
                  <a:pt x="205444" y="231641"/>
                  <a:pt x="207649" y="229682"/>
                </a:cubicBezTo>
                <a:cubicBezTo>
                  <a:pt x="209118" y="228457"/>
                  <a:pt x="210343" y="226988"/>
                  <a:pt x="211323" y="225518"/>
                </a:cubicBezTo>
                <a:cubicBezTo>
                  <a:pt x="212548" y="227232"/>
                  <a:pt x="213772" y="228702"/>
                  <a:pt x="215242" y="229927"/>
                </a:cubicBezTo>
                <a:cubicBezTo>
                  <a:pt x="217446" y="231886"/>
                  <a:pt x="220141" y="233111"/>
                  <a:pt x="223080" y="233356"/>
                </a:cubicBezTo>
                <a:cubicBezTo>
                  <a:pt x="227244" y="233846"/>
                  <a:pt x="231163" y="232376"/>
                  <a:pt x="234102" y="229437"/>
                </a:cubicBezTo>
                <a:cubicBezTo>
                  <a:pt x="237042" y="226743"/>
                  <a:pt x="239001" y="222824"/>
                  <a:pt x="239001" y="218660"/>
                </a:cubicBezTo>
                <a:cubicBezTo>
                  <a:pt x="239001" y="208863"/>
                  <a:pt x="239246" y="199311"/>
                  <a:pt x="239246" y="189513"/>
                </a:cubicBezTo>
                <a:cubicBezTo>
                  <a:pt x="239246" y="179716"/>
                  <a:pt x="239246" y="170164"/>
                  <a:pt x="239246" y="160367"/>
                </a:cubicBezTo>
                <a:cubicBezTo>
                  <a:pt x="239246" y="159632"/>
                  <a:pt x="239246" y="158897"/>
                  <a:pt x="239491" y="158163"/>
                </a:cubicBezTo>
                <a:cubicBezTo>
                  <a:pt x="239491" y="157918"/>
                  <a:pt x="239736" y="157673"/>
                  <a:pt x="239981" y="157428"/>
                </a:cubicBezTo>
                <a:lnTo>
                  <a:pt x="239981" y="157428"/>
                </a:lnTo>
                <a:lnTo>
                  <a:pt x="239981" y="157428"/>
                </a:lnTo>
                <a:cubicBezTo>
                  <a:pt x="243165" y="156203"/>
                  <a:pt x="245860" y="153999"/>
                  <a:pt x="248064" y="151305"/>
                </a:cubicBezTo>
                <a:cubicBezTo>
                  <a:pt x="250269" y="148855"/>
                  <a:pt x="251738" y="145671"/>
                  <a:pt x="252718" y="142487"/>
                </a:cubicBezTo>
                <a:lnTo>
                  <a:pt x="252718" y="142242"/>
                </a:lnTo>
                <a:lnTo>
                  <a:pt x="252718" y="141997"/>
                </a:lnTo>
                <a:cubicBezTo>
                  <a:pt x="252718" y="132935"/>
                  <a:pt x="252718" y="123873"/>
                  <a:pt x="252718" y="114810"/>
                </a:cubicBezTo>
                <a:cubicBezTo>
                  <a:pt x="252718" y="106238"/>
                  <a:pt x="252718" y="97665"/>
                  <a:pt x="252718" y="89093"/>
                </a:cubicBezTo>
                <a:cubicBezTo>
                  <a:pt x="252718" y="85909"/>
                  <a:pt x="251248" y="83214"/>
                  <a:pt x="249779" y="80520"/>
                </a:cubicBezTo>
                <a:cubicBezTo>
                  <a:pt x="248554" y="78316"/>
                  <a:pt x="247084" y="76356"/>
                  <a:pt x="245125" y="74642"/>
                </a:cubicBezTo>
                <a:lnTo>
                  <a:pt x="245125" y="74642"/>
                </a:lnTo>
                <a:cubicBezTo>
                  <a:pt x="242430" y="72438"/>
                  <a:pt x="239246" y="71458"/>
                  <a:pt x="235817" y="71213"/>
                </a:cubicBezTo>
                <a:cubicBezTo>
                  <a:pt x="232633" y="70723"/>
                  <a:pt x="229693" y="70968"/>
                  <a:pt x="226509" y="70723"/>
                </a:cubicBezTo>
                <a:cubicBezTo>
                  <a:pt x="220876" y="70723"/>
                  <a:pt x="214997" y="70723"/>
                  <a:pt x="209363" y="70723"/>
                </a:cubicBezTo>
                <a:cubicBezTo>
                  <a:pt x="203730" y="70723"/>
                  <a:pt x="197851" y="70723"/>
                  <a:pt x="192217" y="70968"/>
                </a:cubicBezTo>
                <a:lnTo>
                  <a:pt x="190258" y="70968"/>
                </a:lnTo>
                <a:lnTo>
                  <a:pt x="190748" y="72927"/>
                </a:lnTo>
                <a:cubicBezTo>
                  <a:pt x="191238" y="74642"/>
                  <a:pt x="191728" y="76356"/>
                  <a:pt x="192217" y="78316"/>
                </a:cubicBezTo>
                <a:cubicBezTo>
                  <a:pt x="192707" y="80030"/>
                  <a:pt x="193197" y="81745"/>
                  <a:pt x="193687" y="83459"/>
                </a:cubicBezTo>
                <a:cubicBezTo>
                  <a:pt x="194177" y="85174"/>
                  <a:pt x="194422" y="87133"/>
                  <a:pt x="194422" y="88848"/>
                </a:cubicBezTo>
                <a:cubicBezTo>
                  <a:pt x="194422" y="90807"/>
                  <a:pt x="194422" y="92522"/>
                  <a:pt x="194422" y="94481"/>
                </a:cubicBezTo>
                <a:cubicBezTo>
                  <a:pt x="194422" y="104033"/>
                  <a:pt x="194667" y="113341"/>
                  <a:pt x="194667" y="122893"/>
                </a:cubicBezTo>
                <a:cubicBezTo>
                  <a:pt x="194667" y="132445"/>
                  <a:pt x="194667" y="141752"/>
                  <a:pt x="194667" y="151305"/>
                </a:cubicBezTo>
                <a:cubicBezTo>
                  <a:pt x="194667" y="154489"/>
                  <a:pt x="194177" y="157918"/>
                  <a:pt x="193197" y="160857"/>
                </a:cubicBezTo>
                <a:cubicBezTo>
                  <a:pt x="192217" y="163796"/>
                  <a:pt x="190503" y="166735"/>
                  <a:pt x="188298" y="169184"/>
                </a:cubicBezTo>
                <a:lnTo>
                  <a:pt x="188298" y="169184"/>
                </a:lnTo>
                <a:lnTo>
                  <a:pt x="188298" y="169184"/>
                </a:lnTo>
                <a:cubicBezTo>
                  <a:pt x="187564" y="170164"/>
                  <a:pt x="186339" y="171144"/>
                  <a:pt x="185604" y="172124"/>
                </a:cubicBezTo>
                <a:cubicBezTo>
                  <a:pt x="184379" y="173593"/>
                  <a:pt x="183889" y="175063"/>
                  <a:pt x="183889" y="176777"/>
                </a:cubicBezTo>
                <a:close/>
                <a:moveTo>
                  <a:pt x="41824" y="55538"/>
                </a:moveTo>
                <a:cubicBezTo>
                  <a:pt x="52111" y="55538"/>
                  <a:pt x="60684" y="47210"/>
                  <a:pt x="60684" y="36678"/>
                </a:cubicBezTo>
                <a:cubicBezTo>
                  <a:pt x="60684" y="26391"/>
                  <a:pt x="52356" y="17819"/>
                  <a:pt x="41824" y="17819"/>
                </a:cubicBezTo>
                <a:cubicBezTo>
                  <a:pt x="31536" y="17819"/>
                  <a:pt x="22963" y="26146"/>
                  <a:pt x="22963" y="36678"/>
                </a:cubicBezTo>
                <a:cubicBezTo>
                  <a:pt x="22963" y="46965"/>
                  <a:pt x="31291" y="55538"/>
                  <a:pt x="41824" y="55538"/>
                </a:cubicBezTo>
                <a:close/>
                <a:moveTo>
                  <a:pt x="41824" y="66559"/>
                </a:moveTo>
                <a:cubicBezTo>
                  <a:pt x="25413" y="66559"/>
                  <a:pt x="11941" y="53333"/>
                  <a:pt x="11941" y="36678"/>
                </a:cubicBezTo>
                <a:cubicBezTo>
                  <a:pt x="11941" y="20268"/>
                  <a:pt x="25168" y="6797"/>
                  <a:pt x="41824" y="6797"/>
                </a:cubicBezTo>
                <a:cubicBezTo>
                  <a:pt x="58235" y="6797"/>
                  <a:pt x="71706" y="20023"/>
                  <a:pt x="71706" y="36678"/>
                </a:cubicBezTo>
                <a:cubicBezTo>
                  <a:pt x="71706" y="53088"/>
                  <a:pt x="58480" y="66559"/>
                  <a:pt x="41824" y="66559"/>
                </a:cubicBezTo>
                <a:close/>
                <a:moveTo>
                  <a:pt x="49417" y="81500"/>
                </a:moveTo>
                <a:cubicBezTo>
                  <a:pt x="41824" y="81500"/>
                  <a:pt x="34231" y="81500"/>
                  <a:pt x="26882" y="81500"/>
                </a:cubicBezTo>
                <a:cubicBezTo>
                  <a:pt x="23943" y="81500"/>
                  <a:pt x="17330" y="81255"/>
                  <a:pt x="14880" y="82970"/>
                </a:cubicBezTo>
                <a:cubicBezTo>
                  <a:pt x="12676" y="84929"/>
                  <a:pt x="10961" y="88113"/>
                  <a:pt x="10961" y="91052"/>
                </a:cubicBezTo>
                <a:cubicBezTo>
                  <a:pt x="10716" y="107707"/>
                  <a:pt x="10961" y="124118"/>
                  <a:pt x="10961" y="140773"/>
                </a:cubicBezTo>
                <a:cubicBezTo>
                  <a:pt x="11941" y="143712"/>
                  <a:pt x="14145" y="146651"/>
                  <a:pt x="16840" y="147876"/>
                </a:cubicBezTo>
                <a:cubicBezTo>
                  <a:pt x="22228" y="149835"/>
                  <a:pt x="23943" y="154489"/>
                  <a:pt x="24433" y="159632"/>
                </a:cubicBezTo>
                <a:lnTo>
                  <a:pt x="24433" y="159877"/>
                </a:lnTo>
                <a:lnTo>
                  <a:pt x="24433" y="160122"/>
                </a:lnTo>
                <a:cubicBezTo>
                  <a:pt x="24433" y="179471"/>
                  <a:pt x="24433" y="199066"/>
                  <a:pt x="24678" y="218415"/>
                </a:cubicBezTo>
                <a:cubicBezTo>
                  <a:pt x="24678" y="220374"/>
                  <a:pt x="26882" y="223069"/>
                  <a:pt x="29087" y="222824"/>
                </a:cubicBezTo>
                <a:lnTo>
                  <a:pt x="29332" y="222824"/>
                </a:lnTo>
                <a:cubicBezTo>
                  <a:pt x="31291" y="222579"/>
                  <a:pt x="33496" y="219885"/>
                  <a:pt x="34231" y="218170"/>
                </a:cubicBezTo>
                <a:lnTo>
                  <a:pt x="41579" y="204944"/>
                </a:lnTo>
                <a:lnTo>
                  <a:pt x="49417" y="218170"/>
                </a:lnTo>
                <a:cubicBezTo>
                  <a:pt x="50152" y="219640"/>
                  <a:pt x="52356" y="222824"/>
                  <a:pt x="54071" y="222824"/>
                </a:cubicBezTo>
                <a:lnTo>
                  <a:pt x="54316" y="222824"/>
                </a:lnTo>
                <a:lnTo>
                  <a:pt x="54561" y="222824"/>
                </a:lnTo>
                <a:cubicBezTo>
                  <a:pt x="56520" y="223069"/>
                  <a:pt x="59214" y="220864"/>
                  <a:pt x="59214" y="218660"/>
                </a:cubicBezTo>
                <a:cubicBezTo>
                  <a:pt x="59214" y="205189"/>
                  <a:pt x="59214" y="191718"/>
                  <a:pt x="59214" y="178247"/>
                </a:cubicBezTo>
                <a:cubicBezTo>
                  <a:pt x="58725" y="177512"/>
                  <a:pt x="57990" y="177022"/>
                  <a:pt x="57255" y="176287"/>
                </a:cubicBezTo>
                <a:cubicBezTo>
                  <a:pt x="51131" y="169429"/>
                  <a:pt x="48192" y="160612"/>
                  <a:pt x="48192" y="151550"/>
                </a:cubicBezTo>
                <a:cubicBezTo>
                  <a:pt x="48192" y="132445"/>
                  <a:pt x="48192" y="113586"/>
                  <a:pt x="48192" y="94481"/>
                </a:cubicBezTo>
                <a:cubicBezTo>
                  <a:pt x="48192" y="90072"/>
                  <a:pt x="48192" y="85664"/>
                  <a:pt x="49172" y="81255"/>
                </a:cubicBezTo>
                <a:close/>
                <a:moveTo>
                  <a:pt x="69502" y="177512"/>
                </a:moveTo>
                <a:cubicBezTo>
                  <a:pt x="69502" y="184370"/>
                  <a:pt x="69502" y="191228"/>
                  <a:pt x="69502" y="198086"/>
                </a:cubicBezTo>
                <a:cubicBezTo>
                  <a:pt x="69502" y="204944"/>
                  <a:pt x="69502" y="211802"/>
                  <a:pt x="69502" y="218905"/>
                </a:cubicBezTo>
                <a:cubicBezTo>
                  <a:pt x="69502" y="223069"/>
                  <a:pt x="67542" y="226988"/>
                  <a:pt x="64358" y="229682"/>
                </a:cubicBezTo>
                <a:cubicBezTo>
                  <a:pt x="61174" y="232376"/>
                  <a:pt x="57010" y="233846"/>
                  <a:pt x="52846" y="233111"/>
                </a:cubicBezTo>
                <a:cubicBezTo>
                  <a:pt x="49907" y="232866"/>
                  <a:pt x="47457" y="231641"/>
                  <a:pt x="45253" y="229682"/>
                </a:cubicBezTo>
                <a:cubicBezTo>
                  <a:pt x="43783" y="228457"/>
                  <a:pt x="42559" y="226988"/>
                  <a:pt x="41579" y="225518"/>
                </a:cubicBezTo>
                <a:cubicBezTo>
                  <a:pt x="40354" y="227232"/>
                  <a:pt x="39129" y="228702"/>
                  <a:pt x="37660" y="229927"/>
                </a:cubicBezTo>
                <a:cubicBezTo>
                  <a:pt x="35455" y="231886"/>
                  <a:pt x="32761" y="233111"/>
                  <a:pt x="29822" y="233356"/>
                </a:cubicBezTo>
                <a:cubicBezTo>
                  <a:pt x="25658" y="233846"/>
                  <a:pt x="21739" y="232376"/>
                  <a:pt x="18799" y="229437"/>
                </a:cubicBezTo>
                <a:cubicBezTo>
                  <a:pt x="15860" y="226743"/>
                  <a:pt x="13900" y="222824"/>
                  <a:pt x="13900" y="218660"/>
                </a:cubicBezTo>
                <a:cubicBezTo>
                  <a:pt x="13900" y="208863"/>
                  <a:pt x="13655" y="199311"/>
                  <a:pt x="13655" y="189513"/>
                </a:cubicBezTo>
                <a:cubicBezTo>
                  <a:pt x="13655" y="179716"/>
                  <a:pt x="13655" y="170164"/>
                  <a:pt x="13655" y="160367"/>
                </a:cubicBezTo>
                <a:cubicBezTo>
                  <a:pt x="13655" y="159632"/>
                  <a:pt x="13655" y="158897"/>
                  <a:pt x="13411" y="158163"/>
                </a:cubicBezTo>
                <a:cubicBezTo>
                  <a:pt x="13411" y="157918"/>
                  <a:pt x="13166" y="157673"/>
                  <a:pt x="12921" y="157428"/>
                </a:cubicBezTo>
                <a:lnTo>
                  <a:pt x="12921" y="157428"/>
                </a:lnTo>
                <a:lnTo>
                  <a:pt x="12921" y="157428"/>
                </a:lnTo>
                <a:cubicBezTo>
                  <a:pt x="9736" y="156203"/>
                  <a:pt x="7042" y="153999"/>
                  <a:pt x="4838" y="151305"/>
                </a:cubicBezTo>
                <a:cubicBezTo>
                  <a:pt x="2633" y="148855"/>
                  <a:pt x="1163" y="145671"/>
                  <a:pt x="184" y="142487"/>
                </a:cubicBezTo>
                <a:lnTo>
                  <a:pt x="184" y="142242"/>
                </a:lnTo>
                <a:lnTo>
                  <a:pt x="184" y="141997"/>
                </a:lnTo>
                <a:cubicBezTo>
                  <a:pt x="184" y="132935"/>
                  <a:pt x="184" y="123873"/>
                  <a:pt x="184" y="114810"/>
                </a:cubicBezTo>
                <a:cubicBezTo>
                  <a:pt x="184" y="106238"/>
                  <a:pt x="184" y="97665"/>
                  <a:pt x="184" y="89093"/>
                </a:cubicBezTo>
                <a:cubicBezTo>
                  <a:pt x="184" y="85909"/>
                  <a:pt x="1653" y="83214"/>
                  <a:pt x="3123" y="80520"/>
                </a:cubicBezTo>
                <a:cubicBezTo>
                  <a:pt x="4348" y="78316"/>
                  <a:pt x="5817" y="76356"/>
                  <a:pt x="7777" y="74642"/>
                </a:cubicBezTo>
                <a:lnTo>
                  <a:pt x="7777" y="74642"/>
                </a:lnTo>
                <a:cubicBezTo>
                  <a:pt x="10471" y="72438"/>
                  <a:pt x="13655" y="71458"/>
                  <a:pt x="17085" y="71213"/>
                </a:cubicBezTo>
                <a:cubicBezTo>
                  <a:pt x="20269" y="70723"/>
                  <a:pt x="23208" y="70968"/>
                  <a:pt x="26392" y="70723"/>
                </a:cubicBezTo>
                <a:cubicBezTo>
                  <a:pt x="32026" y="70723"/>
                  <a:pt x="37905" y="70723"/>
                  <a:pt x="43538" y="70723"/>
                </a:cubicBezTo>
                <a:cubicBezTo>
                  <a:pt x="49172" y="70723"/>
                  <a:pt x="55051" y="70723"/>
                  <a:pt x="60684" y="70968"/>
                </a:cubicBezTo>
                <a:lnTo>
                  <a:pt x="62644" y="70968"/>
                </a:lnTo>
                <a:lnTo>
                  <a:pt x="62154" y="72927"/>
                </a:lnTo>
                <a:cubicBezTo>
                  <a:pt x="61664" y="74642"/>
                  <a:pt x="61174" y="76356"/>
                  <a:pt x="60684" y="78316"/>
                </a:cubicBezTo>
                <a:cubicBezTo>
                  <a:pt x="60194" y="80030"/>
                  <a:pt x="59704" y="81745"/>
                  <a:pt x="59214" y="83459"/>
                </a:cubicBezTo>
                <a:cubicBezTo>
                  <a:pt x="58725" y="85174"/>
                  <a:pt x="58480" y="87133"/>
                  <a:pt x="58480" y="88848"/>
                </a:cubicBezTo>
                <a:cubicBezTo>
                  <a:pt x="58480" y="90807"/>
                  <a:pt x="58480" y="92522"/>
                  <a:pt x="58480" y="94481"/>
                </a:cubicBezTo>
                <a:cubicBezTo>
                  <a:pt x="58480" y="104033"/>
                  <a:pt x="58235" y="113341"/>
                  <a:pt x="58235" y="122893"/>
                </a:cubicBezTo>
                <a:cubicBezTo>
                  <a:pt x="58235" y="132445"/>
                  <a:pt x="58235" y="141752"/>
                  <a:pt x="58235" y="151305"/>
                </a:cubicBezTo>
                <a:cubicBezTo>
                  <a:pt x="58235" y="154489"/>
                  <a:pt x="58725" y="157918"/>
                  <a:pt x="59704" y="160857"/>
                </a:cubicBezTo>
                <a:cubicBezTo>
                  <a:pt x="60684" y="163796"/>
                  <a:pt x="62399" y="166735"/>
                  <a:pt x="64603" y="169184"/>
                </a:cubicBezTo>
                <a:lnTo>
                  <a:pt x="64603" y="169184"/>
                </a:lnTo>
                <a:lnTo>
                  <a:pt x="64603" y="169184"/>
                </a:lnTo>
                <a:cubicBezTo>
                  <a:pt x="65338" y="170164"/>
                  <a:pt x="66563" y="171144"/>
                  <a:pt x="67298" y="172124"/>
                </a:cubicBezTo>
                <a:cubicBezTo>
                  <a:pt x="68277" y="173593"/>
                  <a:pt x="69012" y="175063"/>
                  <a:pt x="69012" y="176777"/>
                </a:cubicBezTo>
                <a:close/>
                <a:moveTo>
                  <a:pt x="125838" y="54558"/>
                </a:moveTo>
                <a:cubicBezTo>
                  <a:pt x="137351" y="54558"/>
                  <a:pt x="146903" y="45251"/>
                  <a:pt x="146903" y="33494"/>
                </a:cubicBezTo>
                <a:cubicBezTo>
                  <a:pt x="146903" y="21982"/>
                  <a:pt x="137596" y="12430"/>
                  <a:pt x="125838" y="12430"/>
                </a:cubicBezTo>
                <a:cubicBezTo>
                  <a:pt x="114326" y="12430"/>
                  <a:pt x="104774" y="21737"/>
                  <a:pt x="104774" y="33494"/>
                </a:cubicBezTo>
                <a:cubicBezTo>
                  <a:pt x="104774" y="45006"/>
                  <a:pt x="114081" y="54558"/>
                  <a:pt x="125838" y="54558"/>
                </a:cubicBezTo>
                <a:close/>
                <a:moveTo>
                  <a:pt x="125838" y="66804"/>
                </a:moveTo>
                <a:cubicBezTo>
                  <a:pt x="107468" y="66804"/>
                  <a:pt x="92526" y="51864"/>
                  <a:pt x="92526" y="33494"/>
                </a:cubicBezTo>
                <a:cubicBezTo>
                  <a:pt x="92526" y="15124"/>
                  <a:pt x="107468" y="184"/>
                  <a:pt x="125838" y="184"/>
                </a:cubicBezTo>
                <a:cubicBezTo>
                  <a:pt x="144209" y="184"/>
                  <a:pt x="159150" y="15124"/>
                  <a:pt x="159150" y="33494"/>
                </a:cubicBezTo>
                <a:cubicBezTo>
                  <a:pt x="159150" y="51864"/>
                  <a:pt x="144209" y="66804"/>
                  <a:pt x="125838" y="66804"/>
                </a:cubicBezTo>
                <a:close/>
                <a:moveTo>
                  <a:pt x="172867" y="169674"/>
                </a:moveTo>
                <a:cubicBezTo>
                  <a:pt x="168948" y="171634"/>
                  <a:pt x="164784" y="171879"/>
                  <a:pt x="160620" y="171879"/>
                </a:cubicBezTo>
                <a:cubicBezTo>
                  <a:pt x="160620" y="195882"/>
                  <a:pt x="160620" y="219885"/>
                  <a:pt x="160620" y="244133"/>
                </a:cubicBezTo>
                <a:cubicBezTo>
                  <a:pt x="160620" y="249766"/>
                  <a:pt x="160865" y="255644"/>
                  <a:pt x="158171" y="261033"/>
                </a:cubicBezTo>
                <a:cubicBezTo>
                  <a:pt x="155476" y="266421"/>
                  <a:pt x="149843" y="268870"/>
                  <a:pt x="144454" y="270830"/>
                </a:cubicBezTo>
                <a:lnTo>
                  <a:pt x="144209" y="270830"/>
                </a:lnTo>
                <a:lnTo>
                  <a:pt x="143964" y="270830"/>
                </a:lnTo>
                <a:cubicBezTo>
                  <a:pt x="136616" y="272054"/>
                  <a:pt x="129513" y="267646"/>
                  <a:pt x="125594" y="261522"/>
                </a:cubicBezTo>
                <a:cubicBezTo>
                  <a:pt x="122654" y="266176"/>
                  <a:pt x="118000" y="269360"/>
                  <a:pt x="112612" y="270830"/>
                </a:cubicBezTo>
                <a:lnTo>
                  <a:pt x="112612" y="270830"/>
                </a:lnTo>
                <a:lnTo>
                  <a:pt x="112612" y="270830"/>
                </a:lnTo>
                <a:cubicBezTo>
                  <a:pt x="107468" y="271809"/>
                  <a:pt x="102569" y="269605"/>
                  <a:pt x="98160" y="266666"/>
                </a:cubicBezTo>
                <a:cubicBezTo>
                  <a:pt x="93016" y="262992"/>
                  <a:pt x="90812" y="256869"/>
                  <a:pt x="90812" y="250746"/>
                </a:cubicBezTo>
                <a:cubicBezTo>
                  <a:pt x="90812" y="224293"/>
                  <a:pt x="90812" y="198086"/>
                  <a:pt x="90812" y="171634"/>
                </a:cubicBezTo>
                <a:cubicBezTo>
                  <a:pt x="85668" y="171634"/>
                  <a:pt x="80279" y="171144"/>
                  <a:pt x="75870" y="167960"/>
                </a:cubicBezTo>
                <a:cubicBezTo>
                  <a:pt x="70727" y="164531"/>
                  <a:pt x="68032" y="158163"/>
                  <a:pt x="68032" y="152039"/>
                </a:cubicBezTo>
                <a:cubicBezTo>
                  <a:pt x="68032" y="131465"/>
                  <a:pt x="68032" y="111136"/>
                  <a:pt x="68032" y="90562"/>
                </a:cubicBezTo>
                <a:cubicBezTo>
                  <a:pt x="68032" y="84929"/>
                  <a:pt x="69992" y="79051"/>
                  <a:pt x="74401" y="75377"/>
                </a:cubicBezTo>
                <a:cubicBezTo>
                  <a:pt x="78565" y="71703"/>
                  <a:pt x="84198" y="70478"/>
                  <a:pt x="89342" y="70723"/>
                </a:cubicBezTo>
                <a:cubicBezTo>
                  <a:pt x="127798" y="71458"/>
                  <a:pt x="161845" y="70723"/>
                  <a:pt x="166744" y="71213"/>
                </a:cubicBezTo>
                <a:cubicBezTo>
                  <a:pt x="173112" y="71948"/>
                  <a:pt x="178746" y="76112"/>
                  <a:pt x="181195" y="81990"/>
                </a:cubicBezTo>
                <a:cubicBezTo>
                  <a:pt x="183155" y="86154"/>
                  <a:pt x="182665" y="90562"/>
                  <a:pt x="182665" y="94971"/>
                </a:cubicBezTo>
                <a:cubicBezTo>
                  <a:pt x="182910" y="114565"/>
                  <a:pt x="182910" y="133915"/>
                  <a:pt x="182665" y="153509"/>
                </a:cubicBezTo>
                <a:cubicBezTo>
                  <a:pt x="182665" y="160122"/>
                  <a:pt x="178501" y="166735"/>
                  <a:pt x="172377" y="1694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707F35C-061C-4865-9C9A-70CDC3C8FFD8}"/>
              </a:ext>
            </a:extLst>
          </p:cNvPr>
          <p:cNvSpPr/>
          <p:nvPr/>
        </p:nvSpPr>
        <p:spPr>
          <a:xfrm>
            <a:off x="7336441" y="2747057"/>
            <a:ext cx="259627" cy="328075"/>
          </a:xfrm>
          <a:custGeom>
            <a:avLst/>
            <a:gdLst>
              <a:gd name="connsiteX0" fmla="*/ 54561 w 214568"/>
              <a:gd name="connsiteY0" fmla="*/ 184 h 271135"/>
              <a:gd name="connsiteX1" fmla="*/ 185114 w 214568"/>
              <a:gd name="connsiteY1" fmla="*/ 184 h 271135"/>
              <a:gd name="connsiteX2" fmla="*/ 214507 w 214568"/>
              <a:gd name="connsiteY2" fmla="*/ 28595 h 271135"/>
              <a:gd name="connsiteX3" fmla="*/ 214507 w 214568"/>
              <a:gd name="connsiteY3" fmla="*/ 207638 h 271135"/>
              <a:gd name="connsiteX4" fmla="*/ 194422 w 214568"/>
              <a:gd name="connsiteY4" fmla="*/ 207638 h 271135"/>
              <a:gd name="connsiteX5" fmla="*/ 194422 w 214568"/>
              <a:gd name="connsiteY5" fmla="*/ 194167 h 271135"/>
              <a:gd name="connsiteX6" fmla="*/ 201035 w 214568"/>
              <a:gd name="connsiteY6" fmla="*/ 194167 h 271135"/>
              <a:gd name="connsiteX7" fmla="*/ 201035 w 214568"/>
              <a:gd name="connsiteY7" fmla="*/ 35453 h 271135"/>
              <a:gd name="connsiteX8" fmla="*/ 177766 w 214568"/>
              <a:gd name="connsiteY8" fmla="*/ 35453 h 271135"/>
              <a:gd name="connsiteX9" fmla="*/ 177766 w 214568"/>
              <a:gd name="connsiteY9" fmla="*/ 13655 h 271135"/>
              <a:gd name="connsiteX10" fmla="*/ 68032 w 214568"/>
              <a:gd name="connsiteY10" fmla="*/ 13655 h 271135"/>
              <a:gd name="connsiteX11" fmla="*/ 68032 w 214568"/>
              <a:gd name="connsiteY11" fmla="*/ 23697 h 271135"/>
              <a:gd name="connsiteX12" fmla="*/ 54561 w 214568"/>
              <a:gd name="connsiteY12" fmla="*/ 23697 h 271135"/>
              <a:gd name="connsiteX13" fmla="*/ 54561 w 214568"/>
              <a:gd name="connsiteY13" fmla="*/ 184 h 271135"/>
              <a:gd name="connsiteX14" fmla="*/ 27372 w 214568"/>
              <a:gd name="connsiteY14" fmla="*/ 32024 h 271135"/>
              <a:gd name="connsiteX15" fmla="*/ 157926 w 214568"/>
              <a:gd name="connsiteY15" fmla="*/ 32024 h 271135"/>
              <a:gd name="connsiteX16" fmla="*/ 187319 w 214568"/>
              <a:gd name="connsiteY16" fmla="*/ 60436 h 271135"/>
              <a:gd name="connsiteX17" fmla="*/ 187319 w 214568"/>
              <a:gd name="connsiteY17" fmla="*/ 239479 h 271135"/>
              <a:gd name="connsiteX18" fmla="*/ 167234 w 214568"/>
              <a:gd name="connsiteY18" fmla="*/ 239479 h 271135"/>
              <a:gd name="connsiteX19" fmla="*/ 167234 w 214568"/>
              <a:gd name="connsiteY19" fmla="*/ 226008 h 271135"/>
              <a:gd name="connsiteX20" fmla="*/ 173847 w 214568"/>
              <a:gd name="connsiteY20" fmla="*/ 226008 h 271135"/>
              <a:gd name="connsiteX21" fmla="*/ 173847 w 214568"/>
              <a:gd name="connsiteY21" fmla="*/ 67294 h 271135"/>
              <a:gd name="connsiteX22" fmla="*/ 150578 w 214568"/>
              <a:gd name="connsiteY22" fmla="*/ 67294 h 271135"/>
              <a:gd name="connsiteX23" fmla="*/ 150578 w 214568"/>
              <a:gd name="connsiteY23" fmla="*/ 45495 h 271135"/>
              <a:gd name="connsiteX24" fmla="*/ 40844 w 214568"/>
              <a:gd name="connsiteY24" fmla="*/ 45495 h 271135"/>
              <a:gd name="connsiteX25" fmla="*/ 40844 w 214568"/>
              <a:gd name="connsiteY25" fmla="*/ 55538 h 271135"/>
              <a:gd name="connsiteX26" fmla="*/ 27372 w 214568"/>
              <a:gd name="connsiteY26" fmla="*/ 55538 h 271135"/>
              <a:gd name="connsiteX27" fmla="*/ 27372 w 214568"/>
              <a:gd name="connsiteY27" fmla="*/ 32024 h 271135"/>
              <a:gd name="connsiteX28" fmla="*/ 37415 w 214568"/>
              <a:gd name="connsiteY28" fmla="*/ 222089 h 271135"/>
              <a:gd name="connsiteX29" fmla="*/ 122654 w 214568"/>
              <a:gd name="connsiteY29" fmla="*/ 222089 h 271135"/>
              <a:gd name="connsiteX30" fmla="*/ 128288 w 214568"/>
              <a:gd name="connsiteY30" fmla="*/ 227722 h 271135"/>
              <a:gd name="connsiteX31" fmla="*/ 128288 w 214568"/>
              <a:gd name="connsiteY31" fmla="*/ 227722 h 271135"/>
              <a:gd name="connsiteX32" fmla="*/ 122654 w 214568"/>
              <a:gd name="connsiteY32" fmla="*/ 233356 h 271135"/>
              <a:gd name="connsiteX33" fmla="*/ 37415 w 214568"/>
              <a:gd name="connsiteY33" fmla="*/ 233356 h 271135"/>
              <a:gd name="connsiteX34" fmla="*/ 31781 w 214568"/>
              <a:gd name="connsiteY34" fmla="*/ 227722 h 271135"/>
              <a:gd name="connsiteX35" fmla="*/ 31781 w 214568"/>
              <a:gd name="connsiteY35" fmla="*/ 227722 h 271135"/>
              <a:gd name="connsiteX36" fmla="*/ 37415 w 214568"/>
              <a:gd name="connsiteY36" fmla="*/ 222089 h 271135"/>
              <a:gd name="connsiteX37" fmla="*/ 37415 w 214568"/>
              <a:gd name="connsiteY37" fmla="*/ 196616 h 271135"/>
              <a:gd name="connsiteX38" fmla="*/ 122654 w 214568"/>
              <a:gd name="connsiteY38" fmla="*/ 196616 h 271135"/>
              <a:gd name="connsiteX39" fmla="*/ 128288 w 214568"/>
              <a:gd name="connsiteY39" fmla="*/ 202250 h 271135"/>
              <a:gd name="connsiteX40" fmla="*/ 128288 w 214568"/>
              <a:gd name="connsiteY40" fmla="*/ 202250 h 271135"/>
              <a:gd name="connsiteX41" fmla="*/ 122654 w 214568"/>
              <a:gd name="connsiteY41" fmla="*/ 207883 h 271135"/>
              <a:gd name="connsiteX42" fmla="*/ 37415 w 214568"/>
              <a:gd name="connsiteY42" fmla="*/ 207883 h 271135"/>
              <a:gd name="connsiteX43" fmla="*/ 31781 w 214568"/>
              <a:gd name="connsiteY43" fmla="*/ 202250 h 271135"/>
              <a:gd name="connsiteX44" fmla="*/ 31781 w 214568"/>
              <a:gd name="connsiteY44" fmla="*/ 202250 h 271135"/>
              <a:gd name="connsiteX45" fmla="*/ 37415 w 214568"/>
              <a:gd name="connsiteY45" fmla="*/ 196616 h 271135"/>
              <a:gd name="connsiteX46" fmla="*/ 37415 w 214568"/>
              <a:gd name="connsiteY46" fmla="*/ 171144 h 271135"/>
              <a:gd name="connsiteX47" fmla="*/ 122654 w 214568"/>
              <a:gd name="connsiteY47" fmla="*/ 171144 h 271135"/>
              <a:gd name="connsiteX48" fmla="*/ 128288 w 214568"/>
              <a:gd name="connsiteY48" fmla="*/ 176777 h 271135"/>
              <a:gd name="connsiteX49" fmla="*/ 128288 w 214568"/>
              <a:gd name="connsiteY49" fmla="*/ 176777 h 271135"/>
              <a:gd name="connsiteX50" fmla="*/ 122654 w 214568"/>
              <a:gd name="connsiteY50" fmla="*/ 182411 h 271135"/>
              <a:gd name="connsiteX51" fmla="*/ 37415 w 214568"/>
              <a:gd name="connsiteY51" fmla="*/ 182411 h 271135"/>
              <a:gd name="connsiteX52" fmla="*/ 31781 w 214568"/>
              <a:gd name="connsiteY52" fmla="*/ 176777 h 271135"/>
              <a:gd name="connsiteX53" fmla="*/ 31781 w 214568"/>
              <a:gd name="connsiteY53" fmla="*/ 176777 h 271135"/>
              <a:gd name="connsiteX54" fmla="*/ 37415 w 214568"/>
              <a:gd name="connsiteY54" fmla="*/ 171144 h 271135"/>
              <a:gd name="connsiteX55" fmla="*/ 37415 w 214568"/>
              <a:gd name="connsiteY55" fmla="*/ 145671 h 271135"/>
              <a:gd name="connsiteX56" fmla="*/ 122654 w 214568"/>
              <a:gd name="connsiteY56" fmla="*/ 145671 h 271135"/>
              <a:gd name="connsiteX57" fmla="*/ 128288 w 214568"/>
              <a:gd name="connsiteY57" fmla="*/ 151305 h 271135"/>
              <a:gd name="connsiteX58" fmla="*/ 128288 w 214568"/>
              <a:gd name="connsiteY58" fmla="*/ 151305 h 271135"/>
              <a:gd name="connsiteX59" fmla="*/ 122654 w 214568"/>
              <a:gd name="connsiteY59" fmla="*/ 156938 h 271135"/>
              <a:gd name="connsiteX60" fmla="*/ 37415 w 214568"/>
              <a:gd name="connsiteY60" fmla="*/ 156938 h 271135"/>
              <a:gd name="connsiteX61" fmla="*/ 31781 w 214568"/>
              <a:gd name="connsiteY61" fmla="*/ 151305 h 271135"/>
              <a:gd name="connsiteX62" fmla="*/ 31781 w 214568"/>
              <a:gd name="connsiteY62" fmla="*/ 151305 h 271135"/>
              <a:gd name="connsiteX63" fmla="*/ 37415 w 214568"/>
              <a:gd name="connsiteY63" fmla="*/ 145671 h 271135"/>
              <a:gd name="connsiteX64" fmla="*/ 37415 w 214568"/>
              <a:gd name="connsiteY64" fmla="*/ 120199 h 271135"/>
              <a:gd name="connsiteX65" fmla="*/ 122654 w 214568"/>
              <a:gd name="connsiteY65" fmla="*/ 120199 h 271135"/>
              <a:gd name="connsiteX66" fmla="*/ 128288 w 214568"/>
              <a:gd name="connsiteY66" fmla="*/ 125832 h 271135"/>
              <a:gd name="connsiteX67" fmla="*/ 128288 w 214568"/>
              <a:gd name="connsiteY67" fmla="*/ 125832 h 271135"/>
              <a:gd name="connsiteX68" fmla="*/ 122654 w 214568"/>
              <a:gd name="connsiteY68" fmla="*/ 131465 h 271135"/>
              <a:gd name="connsiteX69" fmla="*/ 37415 w 214568"/>
              <a:gd name="connsiteY69" fmla="*/ 131465 h 271135"/>
              <a:gd name="connsiteX70" fmla="*/ 31781 w 214568"/>
              <a:gd name="connsiteY70" fmla="*/ 125832 h 271135"/>
              <a:gd name="connsiteX71" fmla="*/ 31781 w 214568"/>
              <a:gd name="connsiteY71" fmla="*/ 125832 h 271135"/>
              <a:gd name="connsiteX72" fmla="*/ 37415 w 214568"/>
              <a:gd name="connsiteY72" fmla="*/ 120199 h 271135"/>
              <a:gd name="connsiteX73" fmla="*/ 184 w 214568"/>
              <a:gd name="connsiteY73" fmla="*/ 63620 h 271135"/>
              <a:gd name="connsiteX74" fmla="*/ 130737 w 214568"/>
              <a:gd name="connsiteY74" fmla="*/ 63620 h 271135"/>
              <a:gd name="connsiteX75" fmla="*/ 160130 w 214568"/>
              <a:gd name="connsiteY75" fmla="*/ 92032 h 271135"/>
              <a:gd name="connsiteX76" fmla="*/ 160130 w 214568"/>
              <a:gd name="connsiteY76" fmla="*/ 271075 h 271135"/>
              <a:gd name="connsiteX77" fmla="*/ 429 w 214568"/>
              <a:gd name="connsiteY77" fmla="*/ 271075 h 271135"/>
              <a:gd name="connsiteX78" fmla="*/ 429 w 214568"/>
              <a:gd name="connsiteY78" fmla="*/ 63620 h 271135"/>
              <a:gd name="connsiteX79" fmla="*/ 123389 w 214568"/>
              <a:gd name="connsiteY79" fmla="*/ 77091 h 271135"/>
              <a:gd name="connsiteX80" fmla="*/ 13655 w 214568"/>
              <a:gd name="connsiteY80" fmla="*/ 77091 h 271135"/>
              <a:gd name="connsiteX81" fmla="*/ 13655 w 214568"/>
              <a:gd name="connsiteY81" fmla="*/ 257604 h 271135"/>
              <a:gd name="connsiteX82" fmla="*/ 146414 w 214568"/>
              <a:gd name="connsiteY82" fmla="*/ 257604 h 271135"/>
              <a:gd name="connsiteX83" fmla="*/ 146414 w 214568"/>
              <a:gd name="connsiteY83" fmla="*/ 98890 h 271135"/>
              <a:gd name="connsiteX84" fmla="*/ 123144 w 214568"/>
              <a:gd name="connsiteY84" fmla="*/ 98890 h 271135"/>
              <a:gd name="connsiteX85" fmla="*/ 123144 w 214568"/>
              <a:gd name="connsiteY85" fmla="*/ 77091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4568" h="271135">
                <a:moveTo>
                  <a:pt x="54561" y="184"/>
                </a:moveTo>
                <a:lnTo>
                  <a:pt x="185114" y="184"/>
                </a:lnTo>
                <a:cubicBezTo>
                  <a:pt x="195647" y="10471"/>
                  <a:pt x="203975" y="18553"/>
                  <a:pt x="214507" y="28595"/>
                </a:cubicBezTo>
                <a:lnTo>
                  <a:pt x="214507" y="207638"/>
                </a:lnTo>
                <a:lnTo>
                  <a:pt x="194422" y="207638"/>
                </a:lnTo>
                <a:lnTo>
                  <a:pt x="194422" y="194167"/>
                </a:lnTo>
                <a:lnTo>
                  <a:pt x="201035" y="194167"/>
                </a:lnTo>
                <a:lnTo>
                  <a:pt x="201035" y="35453"/>
                </a:lnTo>
                <a:lnTo>
                  <a:pt x="177766" y="35453"/>
                </a:lnTo>
                <a:lnTo>
                  <a:pt x="177766" y="13655"/>
                </a:lnTo>
                <a:lnTo>
                  <a:pt x="68032" y="13655"/>
                </a:lnTo>
                <a:lnTo>
                  <a:pt x="68032" y="23697"/>
                </a:lnTo>
                <a:lnTo>
                  <a:pt x="54561" y="23697"/>
                </a:lnTo>
                <a:lnTo>
                  <a:pt x="54561" y="184"/>
                </a:lnTo>
                <a:close/>
                <a:moveTo>
                  <a:pt x="27372" y="32024"/>
                </a:moveTo>
                <a:lnTo>
                  <a:pt x="157926" y="32024"/>
                </a:lnTo>
                <a:cubicBezTo>
                  <a:pt x="168458" y="42311"/>
                  <a:pt x="176786" y="50394"/>
                  <a:pt x="187319" y="60436"/>
                </a:cubicBezTo>
                <a:lnTo>
                  <a:pt x="187319" y="239479"/>
                </a:lnTo>
                <a:lnTo>
                  <a:pt x="167234" y="239479"/>
                </a:lnTo>
                <a:lnTo>
                  <a:pt x="167234" y="226008"/>
                </a:lnTo>
                <a:lnTo>
                  <a:pt x="173847" y="226008"/>
                </a:lnTo>
                <a:lnTo>
                  <a:pt x="173847" y="67294"/>
                </a:lnTo>
                <a:lnTo>
                  <a:pt x="150578" y="67294"/>
                </a:lnTo>
                <a:lnTo>
                  <a:pt x="150578" y="45495"/>
                </a:lnTo>
                <a:lnTo>
                  <a:pt x="40844" y="45495"/>
                </a:lnTo>
                <a:lnTo>
                  <a:pt x="40844" y="55538"/>
                </a:lnTo>
                <a:lnTo>
                  <a:pt x="27372" y="55538"/>
                </a:lnTo>
                <a:lnTo>
                  <a:pt x="27372" y="32024"/>
                </a:lnTo>
                <a:close/>
                <a:moveTo>
                  <a:pt x="37415" y="222089"/>
                </a:moveTo>
                <a:lnTo>
                  <a:pt x="122654" y="222089"/>
                </a:lnTo>
                <a:cubicBezTo>
                  <a:pt x="125838" y="222089"/>
                  <a:pt x="128288" y="224538"/>
                  <a:pt x="128288" y="227722"/>
                </a:cubicBezTo>
                <a:lnTo>
                  <a:pt x="128288" y="227722"/>
                </a:lnTo>
                <a:cubicBezTo>
                  <a:pt x="128288" y="230906"/>
                  <a:pt x="125838" y="233356"/>
                  <a:pt x="122654" y="233356"/>
                </a:cubicBezTo>
                <a:lnTo>
                  <a:pt x="37415" y="233356"/>
                </a:lnTo>
                <a:cubicBezTo>
                  <a:pt x="34231" y="233356"/>
                  <a:pt x="31781" y="230906"/>
                  <a:pt x="31781" y="227722"/>
                </a:cubicBezTo>
                <a:lnTo>
                  <a:pt x="31781" y="227722"/>
                </a:lnTo>
                <a:cubicBezTo>
                  <a:pt x="31781" y="224538"/>
                  <a:pt x="34231" y="222089"/>
                  <a:pt x="37415" y="222089"/>
                </a:cubicBezTo>
                <a:close/>
                <a:moveTo>
                  <a:pt x="37415" y="196616"/>
                </a:moveTo>
                <a:lnTo>
                  <a:pt x="122654" y="196616"/>
                </a:lnTo>
                <a:cubicBezTo>
                  <a:pt x="125838" y="196616"/>
                  <a:pt x="128288" y="199066"/>
                  <a:pt x="128288" y="202250"/>
                </a:cubicBezTo>
                <a:lnTo>
                  <a:pt x="128288" y="202250"/>
                </a:lnTo>
                <a:cubicBezTo>
                  <a:pt x="128288" y="205434"/>
                  <a:pt x="125838" y="207883"/>
                  <a:pt x="122654" y="207883"/>
                </a:cubicBezTo>
                <a:lnTo>
                  <a:pt x="37415" y="207883"/>
                </a:lnTo>
                <a:cubicBezTo>
                  <a:pt x="34231" y="207883"/>
                  <a:pt x="31781" y="205434"/>
                  <a:pt x="31781" y="202250"/>
                </a:cubicBezTo>
                <a:lnTo>
                  <a:pt x="31781" y="202250"/>
                </a:lnTo>
                <a:cubicBezTo>
                  <a:pt x="31781" y="199066"/>
                  <a:pt x="34231" y="196616"/>
                  <a:pt x="37415" y="196616"/>
                </a:cubicBezTo>
                <a:close/>
                <a:moveTo>
                  <a:pt x="37415" y="171144"/>
                </a:moveTo>
                <a:lnTo>
                  <a:pt x="122654" y="171144"/>
                </a:lnTo>
                <a:cubicBezTo>
                  <a:pt x="125838" y="171144"/>
                  <a:pt x="128288" y="173593"/>
                  <a:pt x="128288" y="176777"/>
                </a:cubicBezTo>
                <a:lnTo>
                  <a:pt x="128288" y="176777"/>
                </a:lnTo>
                <a:cubicBezTo>
                  <a:pt x="128288" y="179961"/>
                  <a:pt x="125838" y="182411"/>
                  <a:pt x="122654" y="182411"/>
                </a:cubicBezTo>
                <a:lnTo>
                  <a:pt x="37415" y="182411"/>
                </a:lnTo>
                <a:cubicBezTo>
                  <a:pt x="34231" y="182411"/>
                  <a:pt x="31781" y="179961"/>
                  <a:pt x="31781" y="176777"/>
                </a:cubicBezTo>
                <a:lnTo>
                  <a:pt x="31781" y="176777"/>
                </a:lnTo>
                <a:cubicBezTo>
                  <a:pt x="31781" y="173593"/>
                  <a:pt x="34231" y="171144"/>
                  <a:pt x="37415" y="171144"/>
                </a:cubicBezTo>
                <a:close/>
                <a:moveTo>
                  <a:pt x="37415" y="145671"/>
                </a:moveTo>
                <a:lnTo>
                  <a:pt x="122654" y="145671"/>
                </a:lnTo>
                <a:cubicBezTo>
                  <a:pt x="125838" y="145671"/>
                  <a:pt x="128288" y="148121"/>
                  <a:pt x="128288" y="151305"/>
                </a:cubicBezTo>
                <a:lnTo>
                  <a:pt x="128288" y="151305"/>
                </a:lnTo>
                <a:cubicBezTo>
                  <a:pt x="128288" y="154489"/>
                  <a:pt x="125838" y="156938"/>
                  <a:pt x="122654" y="156938"/>
                </a:cubicBezTo>
                <a:lnTo>
                  <a:pt x="37415" y="156938"/>
                </a:lnTo>
                <a:cubicBezTo>
                  <a:pt x="34231" y="156938"/>
                  <a:pt x="31781" y="154489"/>
                  <a:pt x="31781" y="151305"/>
                </a:cubicBezTo>
                <a:lnTo>
                  <a:pt x="31781" y="151305"/>
                </a:lnTo>
                <a:cubicBezTo>
                  <a:pt x="31781" y="148121"/>
                  <a:pt x="34231" y="145671"/>
                  <a:pt x="37415" y="145671"/>
                </a:cubicBezTo>
                <a:close/>
                <a:moveTo>
                  <a:pt x="37415" y="120199"/>
                </a:moveTo>
                <a:lnTo>
                  <a:pt x="122654" y="120199"/>
                </a:lnTo>
                <a:cubicBezTo>
                  <a:pt x="125838" y="120199"/>
                  <a:pt x="128288" y="122648"/>
                  <a:pt x="128288" y="125832"/>
                </a:cubicBezTo>
                <a:lnTo>
                  <a:pt x="128288" y="125832"/>
                </a:lnTo>
                <a:cubicBezTo>
                  <a:pt x="128288" y="129016"/>
                  <a:pt x="125838" y="131465"/>
                  <a:pt x="122654" y="131465"/>
                </a:cubicBezTo>
                <a:lnTo>
                  <a:pt x="37415" y="131465"/>
                </a:lnTo>
                <a:cubicBezTo>
                  <a:pt x="34231" y="131465"/>
                  <a:pt x="31781" y="129016"/>
                  <a:pt x="31781" y="125832"/>
                </a:cubicBezTo>
                <a:lnTo>
                  <a:pt x="31781" y="125832"/>
                </a:lnTo>
                <a:cubicBezTo>
                  <a:pt x="31781" y="122648"/>
                  <a:pt x="34231" y="120199"/>
                  <a:pt x="37415" y="120199"/>
                </a:cubicBezTo>
                <a:close/>
                <a:moveTo>
                  <a:pt x="184" y="63620"/>
                </a:moveTo>
                <a:lnTo>
                  <a:pt x="130737" y="63620"/>
                </a:lnTo>
                <a:cubicBezTo>
                  <a:pt x="141270" y="73907"/>
                  <a:pt x="149598" y="81990"/>
                  <a:pt x="160130" y="92032"/>
                </a:cubicBezTo>
                <a:lnTo>
                  <a:pt x="160130" y="271075"/>
                </a:lnTo>
                <a:lnTo>
                  <a:pt x="429" y="271075"/>
                </a:lnTo>
                <a:lnTo>
                  <a:pt x="429" y="63620"/>
                </a:lnTo>
                <a:close/>
                <a:moveTo>
                  <a:pt x="123389" y="77091"/>
                </a:moveTo>
                <a:lnTo>
                  <a:pt x="13655" y="77091"/>
                </a:lnTo>
                <a:lnTo>
                  <a:pt x="13655" y="257604"/>
                </a:lnTo>
                <a:lnTo>
                  <a:pt x="146414" y="257604"/>
                </a:lnTo>
                <a:lnTo>
                  <a:pt x="146414" y="98890"/>
                </a:lnTo>
                <a:lnTo>
                  <a:pt x="123144" y="98890"/>
                </a:lnTo>
                <a:lnTo>
                  <a:pt x="123144" y="7709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75E55DB-0050-4C68-8B95-20258F11A9C4}"/>
              </a:ext>
            </a:extLst>
          </p:cNvPr>
          <p:cNvSpPr/>
          <p:nvPr/>
        </p:nvSpPr>
        <p:spPr>
          <a:xfrm>
            <a:off x="5210484" y="2746464"/>
            <a:ext cx="217246" cy="328668"/>
          </a:xfrm>
          <a:custGeom>
            <a:avLst/>
            <a:gdLst>
              <a:gd name="connsiteX0" fmla="*/ 88879 w 179541"/>
              <a:gd name="connsiteY0" fmla="*/ 8266 h 271625"/>
              <a:gd name="connsiteX1" fmla="*/ 54587 w 179541"/>
              <a:gd name="connsiteY1" fmla="*/ 41822 h 271625"/>
              <a:gd name="connsiteX2" fmla="*/ 57527 w 179541"/>
              <a:gd name="connsiteY2" fmla="*/ 55538 h 271625"/>
              <a:gd name="connsiteX3" fmla="*/ 59976 w 179541"/>
              <a:gd name="connsiteY3" fmla="*/ 60681 h 271625"/>
              <a:gd name="connsiteX4" fmla="*/ 66344 w 179541"/>
              <a:gd name="connsiteY4" fmla="*/ 74642 h 271625"/>
              <a:gd name="connsiteX5" fmla="*/ 71243 w 179541"/>
              <a:gd name="connsiteY5" fmla="*/ 91297 h 271625"/>
              <a:gd name="connsiteX6" fmla="*/ 85205 w 179541"/>
              <a:gd name="connsiteY6" fmla="*/ 91297 h 271625"/>
              <a:gd name="connsiteX7" fmla="*/ 85205 w 179541"/>
              <a:gd name="connsiteY7" fmla="*/ 72193 h 271625"/>
              <a:gd name="connsiteX8" fmla="*/ 70998 w 179541"/>
              <a:gd name="connsiteY8" fmla="*/ 47455 h 271625"/>
              <a:gd name="connsiteX9" fmla="*/ 76877 w 179541"/>
              <a:gd name="connsiteY9" fmla="*/ 38882 h 271625"/>
              <a:gd name="connsiteX10" fmla="*/ 100391 w 179541"/>
              <a:gd name="connsiteY10" fmla="*/ 38882 h 271625"/>
              <a:gd name="connsiteX11" fmla="*/ 106270 w 179541"/>
              <a:gd name="connsiteY11" fmla="*/ 47455 h 271625"/>
              <a:gd name="connsiteX12" fmla="*/ 92063 w 179541"/>
              <a:gd name="connsiteY12" fmla="*/ 72193 h 271625"/>
              <a:gd name="connsiteX13" fmla="*/ 92063 w 179541"/>
              <a:gd name="connsiteY13" fmla="*/ 91297 h 271625"/>
              <a:gd name="connsiteX14" fmla="*/ 106025 w 179541"/>
              <a:gd name="connsiteY14" fmla="*/ 91297 h 271625"/>
              <a:gd name="connsiteX15" fmla="*/ 110924 w 179541"/>
              <a:gd name="connsiteY15" fmla="*/ 74642 h 271625"/>
              <a:gd name="connsiteX16" fmla="*/ 117292 w 179541"/>
              <a:gd name="connsiteY16" fmla="*/ 60681 h 271625"/>
              <a:gd name="connsiteX17" fmla="*/ 119742 w 179541"/>
              <a:gd name="connsiteY17" fmla="*/ 55538 h 271625"/>
              <a:gd name="connsiteX18" fmla="*/ 122681 w 179541"/>
              <a:gd name="connsiteY18" fmla="*/ 41822 h 271625"/>
              <a:gd name="connsiteX19" fmla="*/ 88389 w 179541"/>
              <a:gd name="connsiteY19" fmla="*/ 8266 h 271625"/>
              <a:gd name="connsiteX20" fmla="*/ 133703 w 179541"/>
              <a:gd name="connsiteY20" fmla="*/ 114810 h 271625"/>
              <a:gd name="connsiteX21" fmla="*/ 133703 w 179541"/>
              <a:gd name="connsiteY21" fmla="*/ 114810 h 271625"/>
              <a:gd name="connsiteX22" fmla="*/ 130764 w 179541"/>
              <a:gd name="connsiteY22" fmla="*/ 110402 h 271625"/>
              <a:gd name="connsiteX23" fmla="*/ 132234 w 179541"/>
              <a:gd name="connsiteY23" fmla="*/ 103299 h 271625"/>
              <a:gd name="connsiteX24" fmla="*/ 136643 w 179541"/>
              <a:gd name="connsiteY24" fmla="*/ 100359 h 271625"/>
              <a:gd name="connsiteX25" fmla="*/ 136643 w 179541"/>
              <a:gd name="connsiteY25" fmla="*/ 100359 h 271625"/>
              <a:gd name="connsiteX26" fmla="*/ 139582 w 179541"/>
              <a:gd name="connsiteY26" fmla="*/ 104768 h 271625"/>
              <a:gd name="connsiteX27" fmla="*/ 138112 w 179541"/>
              <a:gd name="connsiteY27" fmla="*/ 111871 h 271625"/>
              <a:gd name="connsiteX28" fmla="*/ 133703 w 179541"/>
              <a:gd name="connsiteY28" fmla="*/ 114810 h 271625"/>
              <a:gd name="connsiteX29" fmla="*/ 152564 w 179541"/>
              <a:gd name="connsiteY29" fmla="*/ 125097 h 271625"/>
              <a:gd name="connsiteX30" fmla="*/ 152564 w 179541"/>
              <a:gd name="connsiteY30" fmla="*/ 125097 h 271625"/>
              <a:gd name="connsiteX31" fmla="*/ 152319 w 179541"/>
              <a:gd name="connsiteY31" fmla="*/ 119709 h 271625"/>
              <a:gd name="connsiteX32" fmla="*/ 157463 w 179541"/>
              <a:gd name="connsiteY32" fmla="*/ 114320 h 271625"/>
              <a:gd name="connsiteX33" fmla="*/ 162851 w 179541"/>
              <a:gd name="connsiteY33" fmla="*/ 114075 h 271625"/>
              <a:gd name="connsiteX34" fmla="*/ 162851 w 179541"/>
              <a:gd name="connsiteY34" fmla="*/ 114075 h 271625"/>
              <a:gd name="connsiteX35" fmla="*/ 163096 w 179541"/>
              <a:gd name="connsiteY35" fmla="*/ 119464 h 271625"/>
              <a:gd name="connsiteX36" fmla="*/ 157952 w 179541"/>
              <a:gd name="connsiteY36" fmla="*/ 124852 h 271625"/>
              <a:gd name="connsiteX37" fmla="*/ 152564 w 179541"/>
              <a:gd name="connsiteY37" fmla="*/ 125097 h 271625"/>
              <a:gd name="connsiteX38" fmla="*/ 163341 w 179541"/>
              <a:gd name="connsiteY38" fmla="*/ 143957 h 271625"/>
              <a:gd name="connsiteX39" fmla="*/ 163341 w 179541"/>
              <a:gd name="connsiteY39" fmla="*/ 143957 h 271625"/>
              <a:gd name="connsiteX40" fmla="*/ 165546 w 179541"/>
              <a:gd name="connsiteY40" fmla="*/ 139058 h 271625"/>
              <a:gd name="connsiteX41" fmla="*/ 172404 w 179541"/>
              <a:gd name="connsiteY41" fmla="*/ 136609 h 271625"/>
              <a:gd name="connsiteX42" fmla="*/ 177303 w 179541"/>
              <a:gd name="connsiteY42" fmla="*/ 138813 h 271625"/>
              <a:gd name="connsiteX43" fmla="*/ 177303 w 179541"/>
              <a:gd name="connsiteY43" fmla="*/ 138813 h 271625"/>
              <a:gd name="connsiteX44" fmla="*/ 175098 w 179541"/>
              <a:gd name="connsiteY44" fmla="*/ 143712 h 271625"/>
              <a:gd name="connsiteX45" fmla="*/ 168240 w 179541"/>
              <a:gd name="connsiteY45" fmla="*/ 146161 h 271625"/>
              <a:gd name="connsiteX46" fmla="*/ 163341 w 179541"/>
              <a:gd name="connsiteY46" fmla="*/ 143957 h 271625"/>
              <a:gd name="connsiteX47" fmla="*/ 164566 w 179541"/>
              <a:gd name="connsiteY47" fmla="*/ 166000 h 271625"/>
              <a:gd name="connsiteX48" fmla="*/ 164566 w 179541"/>
              <a:gd name="connsiteY48" fmla="*/ 166000 h 271625"/>
              <a:gd name="connsiteX49" fmla="*/ 168975 w 179541"/>
              <a:gd name="connsiteY49" fmla="*/ 162816 h 271625"/>
              <a:gd name="connsiteX50" fmla="*/ 176323 w 179541"/>
              <a:gd name="connsiteY50" fmla="*/ 163796 h 271625"/>
              <a:gd name="connsiteX51" fmla="*/ 179507 w 179541"/>
              <a:gd name="connsiteY51" fmla="*/ 168205 h 271625"/>
              <a:gd name="connsiteX52" fmla="*/ 179507 w 179541"/>
              <a:gd name="connsiteY52" fmla="*/ 168205 h 271625"/>
              <a:gd name="connsiteX53" fmla="*/ 175098 w 179541"/>
              <a:gd name="connsiteY53" fmla="*/ 171389 h 271625"/>
              <a:gd name="connsiteX54" fmla="*/ 167750 w 179541"/>
              <a:gd name="connsiteY54" fmla="*/ 170409 h 271625"/>
              <a:gd name="connsiteX55" fmla="*/ 164566 w 179541"/>
              <a:gd name="connsiteY55" fmla="*/ 166000 h 271625"/>
              <a:gd name="connsiteX56" fmla="*/ 46014 w 179541"/>
              <a:gd name="connsiteY56" fmla="*/ 114810 h 271625"/>
              <a:gd name="connsiteX57" fmla="*/ 46014 w 179541"/>
              <a:gd name="connsiteY57" fmla="*/ 114810 h 271625"/>
              <a:gd name="connsiteX58" fmla="*/ 48954 w 179541"/>
              <a:gd name="connsiteY58" fmla="*/ 110402 h 271625"/>
              <a:gd name="connsiteX59" fmla="*/ 47484 w 179541"/>
              <a:gd name="connsiteY59" fmla="*/ 103299 h 271625"/>
              <a:gd name="connsiteX60" fmla="*/ 43075 w 179541"/>
              <a:gd name="connsiteY60" fmla="*/ 100359 h 271625"/>
              <a:gd name="connsiteX61" fmla="*/ 43075 w 179541"/>
              <a:gd name="connsiteY61" fmla="*/ 100359 h 271625"/>
              <a:gd name="connsiteX62" fmla="*/ 40136 w 179541"/>
              <a:gd name="connsiteY62" fmla="*/ 104768 h 271625"/>
              <a:gd name="connsiteX63" fmla="*/ 41605 w 179541"/>
              <a:gd name="connsiteY63" fmla="*/ 111871 h 271625"/>
              <a:gd name="connsiteX64" fmla="*/ 46014 w 179541"/>
              <a:gd name="connsiteY64" fmla="*/ 114810 h 271625"/>
              <a:gd name="connsiteX65" fmla="*/ 27154 w 179541"/>
              <a:gd name="connsiteY65" fmla="*/ 125097 h 271625"/>
              <a:gd name="connsiteX66" fmla="*/ 27154 w 179541"/>
              <a:gd name="connsiteY66" fmla="*/ 125097 h 271625"/>
              <a:gd name="connsiteX67" fmla="*/ 27399 w 179541"/>
              <a:gd name="connsiteY67" fmla="*/ 119709 h 271625"/>
              <a:gd name="connsiteX68" fmla="*/ 22255 w 179541"/>
              <a:gd name="connsiteY68" fmla="*/ 114320 h 271625"/>
              <a:gd name="connsiteX69" fmla="*/ 16866 w 179541"/>
              <a:gd name="connsiteY69" fmla="*/ 114075 h 271625"/>
              <a:gd name="connsiteX70" fmla="*/ 16866 w 179541"/>
              <a:gd name="connsiteY70" fmla="*/ 114075 h 271625"/>
              <a:gd name="connsiteX71" fmla="*/ 16621 w 179541"/>
              <a:gd name="connsiteY71" fmla="*/ 119464 h 271625"/>
              <a:gd name="connsiteX72" fmla="*/ 21765 w 179541"/>
              <a:gd name="connsiteY72" fmla="*/ 124852 h 271625"/>
              <a:gd name="connsiteX73" fmla="*/ 27154 w 179541"/>
              <a:gd name="connsiteY73" fmla="*/ 125097 h 271625"/>
              <a:gd name="connsiteX74" fmla="*/ 16377 w 179541"/>
              <a:gd name="connsiteY74" fmla="*/ 143957 h 271625"/>
              <a:gd name="connsiteX75" fmla="*/ 16377 w 179541"/>
              <a:gd name="connsiteY75" fmla="*/ 143957 h 271625"/>
              <a:gd name="connsiteX76" fmla="*/ 14172 w 179541"/>
              <a:gd name="connsiteY76" fmla="*/ 139058 h 271625"/>
              <a:gd name="connsiteX77" fmla="*/ 7314 w 179541"/>
              <a:gd name="connsiteY77" fmla="*/ 136609 h 271625"/>
              <a:gd name="connsiteX78" fmla="*/ 2415 w 179541"/>
              <a:gd name="connsiteY78" fmla="*/ 138813 h 271625"/>
              <a:gd name="connsiteX79" fmla="*/ 2415 w 179541"/>
              <a:gd name="connsiteY79" fmla="*/ 138813 h 271625"/>
              <a:gd name="connsiteX80" fmla="*/ 4619 w 179541"/>
              <a:gd name="connsiteY80" fmla="*/ 143712 h 271625"/>
              <a:gd name="connsiteX81" fmla="*/ 11478 w 179541"/>
              <a:gd name="connsiteY81" fmla="*/ 146161 h 271625"/>
              <a:gd name="connsiteX82" fmla="*/ 16377 w 179541"/>
              <a:gd name="connsiteY82" fmla="*/ 143957 h 271625"/>
              <a:gd name="connsiteX83" fmla="*/ 15152 w 179541"/>
              <a:gd name="connsiteY83" fmla="*/ 166000 h 271625"/>
              <a:gd name="connsiteX84" fmla="*/ 15152 w 179541"/>
              <a:gd name="connsiteY84" fmla="*/ 166000 h 271625"/>
              <a:gd name="connsiteX85" fmla="*/ 10743 w 179541"/>
              <a:gd name="connsiteY85" fmla="*/ 162816 h 271625"/>
              <a:gd name="connsiteX86" fmla="*/ 3395 w 179541"/>
              <a:gd name="connsiteY86" fmla="*/ 163796 h 271625"/>
              <a:gd name="connsiteX87" fmla="*/ 210 w 179541"/>
              <a:gd name="connsiteY87" fmla="*/ 168205 h 271625"/>
              <a:gd name="connsiteX88" fmla="*/ 210 w 179541"/>
              <a:gd name="connsiteY88" fmla="*/ 168205 h 271625"/>
              <a:gd name="connsiteX89" fmla="*/ 4619 w 179541"/>
              <a:gd name="connsiteY89" fmla="*/ 171389 h 271625"/>
              <a:gd name="connsiteX90" fmla="*/ 11968 w 179541"/>
              <a:gd name="connsiteY90" fmla="*/ 170409 h 271625"/>
              <a:gd name="connsiteX91" fmla="*/ 15152 w 179541"/>
              <a:gd name="connsiteY91" fmla="*/ 166000 h 271625"/>
              <a:gd name="connsiteX92" fmla="*/ 71243 w 179541"/>
              <a:gd name="connsiteY92" fmla="*/ 213761 h 271625"/>
              <a:gd name="connsiteX93" fmla="*/ 49689 w 179541"/>
              <a:gd name="connsiteY93" fmla="*/ 226008 h 271625"/>
              <a:gd name="connsiteX94" fmla="*/ 44790 w 179541"/>
              <a:gd name="connsiteY94" fmla="*/ 232621 h 271625"/>
              <a:gd name="connsiteX95" fmla="*/ 44790 w 179541"/>
              <a:gd name="connsiteY95" fmla="*/ 262012 h 271625"/>
              <a:gd name="connsiteX96" fmla="*/ 46749 w 179541"/>
              <a:gd name="connsiteY96" fmla="*/ 263972 h 271625"/>
              <a:gd name="connsiteX97" fmla="*/ 132479 w 179541"/>
              <a:gd name="connsiteY97" fmla="*/ 263972 h 271625"/>
              <a:gd name="connsiteX98" fmla="*/ 134438 w 179541"/>
              <a:gd name="connsiteY98" fmla="*/ 262012 h 271625"/>
              <a:gd name="connsiteX99" fmla="*/ 134438 w 179541"/>
              <a:gd name="connsiteY99" fmla="*/ 232621 h 271625"/>
              <a:gd name="connsiteX100" fmla="*/ 129539 w 179541"/>
              <a:gd name="connsiteY100" fmla="*/ 226008 h 271625"/>
              <a:gd name="connsiteX101" fmla="*/ 107984 w 179541"/>
              <a:gd name="connsiteY101" fmla="*/ 213761 h 271625"/>
              <a:gd name="connsiteX102" fmla="*/ 70998 w 179541"/>
              <a:gd name="connsiteY102" fmla="*/ 213761 h 271625"/>
              <a:gd name="connsiteX103" fmla="*/ 36217 w 179541"/>
              <a:gd name="connsiteY103" fmla="*/ 182411 h 271625"/>
              <a:gd name="connsiteX104" fmla="*/ 14662 w 179541"/>
              <a:gd name="connsiteY104" fmla="*/ 194657 h 271625"/>
              <a:gd name="connsiteX105" fmla="*/ 9763 w 179541"/>
              <a:gd name="connsiteY105" fmla="*/ 201270 h 271625"/>
              <a:gd name="connsiteX106" fmla="*/ 9763 w 179541"/>
              <a:gd name="connsiteY106" fmla="*/ 230661 h 271625"/>
              <a:gd name="connsiteX107" fmla="*/ 11723 w 179541"/>
              <a:gd name="connsiteY107" fmla="*/ 232621 h 271625"/>
              <a:gd name="connsiteX108" fmla="*/ 37197 w 179541"/>
              <a:gd name="connsiteY108" fmla="*/ 232621 h 271625"/>
              <a:gd name="connsiteX109" fmla="*/ 37197 w 179541"/>
              <a:gd name="connsiteY109" fmla="*/ 232621 h 271625"/>
              <a:gd name="connsiteX110" fmla="*/ 45280 w 179541"/>
              <a:gd name="connsiteY110" fmla="*/ 219885 h 271625"/>
              <a:gd name="connsiteX111" fmla="*/ 67324 w 179541"/>
              <a:gd name="connsiteY111" fmla="*/ 207148 h 271625"/>
              <a:gd name="connsiteX112" fmla="*/ 67079 w 179541"/>
              <a:gd name="connsiteY112" fmla="*/ 203964 h 271625"/>
              <a:gd name="connsiteX113" fmla="*/ 64140 w 179541"/>
              <a:gd name="connsiteY113" fmla="*/ 194657 h 271625"/>
              <a:gd name="connsiteX114" fmla="*/ 62670 w 179541"/>
              <a:gd name="connsiteY114" fmla="*/ 189024 h 271625"/>
              <a:gd name="connsiteX115" fmla="*/ 36217 w 179541"/>
              <a:gd name="connsiteY115" fmla="*/ 182411 h 271625"/>
              <a:gd name="connsiteX116" fmla="*/ 37197 w 179541"/>
              <a:gd name="connsiteY116" fmla="*/ 240214 h 271625"/>
              <a:gd name="connsiteX117" fmla="*/ 11723 w 179541"/>
              <a:gd name="connsiteY117" fmla="*/ 240214 h 271625"/>
              <a:gd name="connsiteX118" fmla="*/ 2170 w 179541"/>
              <a:gd name="connsiteY118" fmla="*/ 230661 h 271625"/>
              <a:gd name="connsiteX119" fmla="*/ 2170 w 179541"/>
              <a:gd name="connsiteY119" fmla="*/ 201270 h 271625"/>
              <a:gd name="connsiteX120" fmla="*/ 10253 w 179541"/>
              <a:gd name="connsiteY120" fmla="*/ 188534 h 271625"/>
              <a:gd name="connsiteX121" fmla="*/ 32298 w 179541"/>
              <a:gd name="connsiteY121" fmla="*/ 175797 h 271625"/>
              <a:gd name="connsiteX122" fmla="*/ 32053 w 179541"/>
              <a:gd name="connsiteY122" fmla="*/ 172613 h 271625"/>
              <a:gd name="connsiteX123" fmla="*/ 29113 w 179541"/>
              <a:gd name="connsiteY123" fmla="*/ 163306 h 271625"/>
              <a:gd name="connsiteX124" fmla="*/ 27399 w 179541"/>
              <a:gd name="connsiteY124" fmla="*/ 153509 h 271625"/>
              <a:gd name="connsiteX125" fmla="*/ 54587 w 179541"/>
              <a:gd name="connsiteY125" fmla="*/ 126322 h 271625"/>
              <a:gd name="connsiteX126" fmla="*/ 81776 w 179541"/>
              <a:gd name="connsiteY126" fmla="*/ 153509 h 271625"/>
              <a:gd name="connsiteX127" fmla="*/ 81286 w 179541"/>
              <a:gd name="connsiteY127" fmla="*/ 158652 h 271625"/>
              <a:gd name="connsiteX128" fmla="*/ 80796 w 179541"/>
              <a:gd name="connsiteY128" fmla="*/ 158897 h 271625"/>
              <a:gd name="connsiteX129" fmla="*/ 89369 w 179541"/>
              <a:gd name="connsiteY129" fmla="*/ 157428 h 271625"/>
              <a:gd name="connsiteX130" fmla="*/ 97942 w 179541"/>
              <a:gd name="connsiteY130" fmla="*/ 158897 h 271625"/>
              <a:gd name="connsiteX131" fmla="*/ 97452 w 179541"/>
              <a:gd name="connsiteY131" fmla="*/ 158652 h 271625"/>
              <a:gd name="connsiteX132" fmla="*/ 96962 w 179541"/>
              <a:gd name="connsiteY132" fmla="*/ 153509 h 271625"/>
              <a:gd name="connsiteX133" fmla="*/ 124151 w 179541"/>
              <a:gd name="connsiteY133" fmla="*/ 126322 h 271625"/>
              <a:gd name="connsiteX134" fmla="*/ 151339 w 179541"/>
              <a:gd name="connsiteY134" fmla="*/ 153509 h 271625"/>
              <a:gd name="connsiteX135" fmla="*/ 149624 w 179541"/>
              <a:gd name="connsiteY135" fmla="*/ 163306 h 271625"/>
              <a:gd name="connsiteX136" fmla="*/ 146685 w 179541"/>
              <a:gd name="connsiteY136" fmla="*/ 172613 h 271625"/>
              <a:gd name="connsiteX137" fmla="*/ 146440 w 179541"/>
              <a:gd name="connsiteY137" fmla="*/ 175797 h 271625"/>
              <a:gd name="connsiteX138" fmla="*/ 168485 w 179541"/>
              <a:gd name="connsiteY138" fmla="*/ 188534 h 271625"/>
              <a:gd name="connsiteX139" fmla="*/ 176568 w 179541"/>
              <a:gd name="connsiteY139" fmla="*/ 201270 h 271625"/>
              <a:gd name="connsiteX140" fmla="*/ 176568 w 179541"/>
              <a:gd name="connsiteY140" fmla="*/ 230661 h 271625"/>
              <a:gd name="connsiteX141" fmla="*/ 167015 w 179541"/>
              <a:gd name="connsiteY141" fmla="*/ 240214 h 271625"/>
              <a:gd name="connsiteX142" fmla="*/ 141541 w 179541"/>
              <a:gd name="connsiteY142" fmla="*/ 240214 h 271625"/>
              <a:gd name="connsiteX143" fmla="*/ 141541 w 179541"/>
              <a:gd name="connsiteY143" fmla="*/ 262012 h 271625"/>
              <a:gd name="connsiteX144" fmla="*/ 131989 w 179541"/>
              <a:gd name="connsiteY144" fmla="*/ 271565 h 271625"/>
              <a:gd name="connsiteX145" fmla="*/ 46259 w 179541"/>
              <a:gd name="connsiteY145" fmla="*/ 271565 h 271625"/>
              <a:gd name="connsiteX146" fmla="*/ 36707 w 179541"/>
              <a:gd name="connsiteY146" fmla="*/ 262012 h 271625"/>
              <a:gd name="connsiteX147" fmla="*/ 36707 w 179541"/>
              <a:gd name="connsiteY147" fmla="*/ 240214 h 271625"/>
              <a:gd name="connsiteX148" fmla="*/ 71243 w 179541"/>
              <a:gd name="connsiteY148" fmla="*/ 164531 h 271625"/>
              <a:gd name="connsiteX149" fmla="*/ 71243 w 179541"/>
              <a:gd name="connsiteY149" fmla="*/ 164531 h 271625"/>
              <a:gd name="connsiteX150" fmla="*/ 72958 w 179541"/>
              <a:gd name="connsiteY150" fmla="*/ 160612 h 271625"/>
              <a:gd name="connsiteX151" fmla="*/ 74183 w 179541"/>
              <a:gd name="connsiteY151" fmla="*/ 153509 h 271625"/>
              <a:gd name="connsiteX152" fmla="*/ 54587 w 179541"/>
              <a:gd name="connsiteY152" fmla="*/ 133915 h 271625"/>
              <a:gd name="connsiteX153" fmla="*/ 34992 w 179541"/>
              <a:gd name="connsiteY153" fmla="*/ 153509 h 271625"/>
              <a:gd name="connsiteX154" fmla="*/ 36217 w 179541"/>
              <a:gd name="connsiteY154" fmla="*/ 160612 h 271625"/>
              <a:gd name="connsiteX155" fmla="*/ 39646 w 179541"/>
              <a:gd name="connsiteY155" fmla="*/ 172368 h 271625"/>
              <a:gd name="connsiteX156" fmla="*/ 40871 w 179541"/>
              <a:gd name="connsiteY156" fmla="*/ 176287 h 271625"/>
              <a:gd name="connsiteX157" fmla="*/ 62670 w 179541"/>
              <a:gd name="connsiteY157" fmla="*/ 180941 h 271625"/>
              <a:gd name="connsiteX158" fmla="*/ 71488 w 179541"/>
              <a:gd name="connsiteY158" fmla="*/ 164531 h 271625"/>
              <a:gd name="connsiteX159" fmla="*/ 62180 w 179541"/>
              <a:gd name="connsiteY159" fmla="*/ 184125 h 271625"/>
              <a:gd name="connsiteX160" fmla="*/ 62180 w 179541"/>
              <a:gd name="connsiteY160" fmla="*/ 184860 h 271625"/>
              <a:gd name="connsiteX161" fmla="*/ 62180 w 179541"/>
              <a:gd name="connsiteY161" fmla="*/ 184125 h 271625"/>
              <a:gd name="connsiteX162" fmla="*/ 141786 w 179541"/>
              <a:gd name="connsiteY162" fmla="*/ 232376 h 271625"/>
              <a:gd name="connsiteX163" fmla="*/ 167260 w 179541"/>
              <a:gd name="connsiteY163" fmla="*/ 232376 h 271625"/>
              <a:gd name="connsiteX164" fmla="*/ 169220 w 179541"/>
              <a:gd name="connsiteY164" fmla="*/ 230417 h 271625"/>
              <a:gd name="connsiteX165" fmla="*/ 169220 w 179541"/>
              <a:gd name="connsiteY165" fmla="*/ 201025 h 271625"/>
              <a:gd name="connsiteX166" fmla="*/ 164321 w 179541"/>
              <a:gd name="connsiteY166" fmla="*/ 194412 h 271625"/>
              <a:gd name="connsiteX167" fmla="*/ 142766 w 179541"/>
              <a:gd name="connsiteY167" fmla="*/ 182166 h 271625"/>
              <a:gd name="connsiteX168" fmla="*/ 116312 w 179541"/>
              <a:gd name="connsiteY168" fmla="*/ 188779 h 271625"/>
              <a:gd name="connsiteX169" fmla="*/ 114843 w 179541"/>
              <a:gd name="connsiteY169" fmla="*/ 194412 h 271625"/>
              <a:gd name="connsiteX170" fmla="*/ 111904 w 179541"/>
              <a:gd name="connsiteY170" fmla="*/ 203719 h 271625"/>
              <a:gd name="connsiteX171" fmla="*/ 111659 w 179541"/>
              <a:gd name="connsiteY171" fmla="*/ 206903 h 271625"/>
              <a:gd name="connsiteX172" fmla="*/ 133703 w 179541"/>
              <a:gd name="connsiteY172" fmla="*/ 219640 h 271625"/>
              <a:gd name="connsiteX173" fmla="*/ 141786 w 179541"/>
              <a:gd name="connsiteY173" fmla="*/ 232376 h 271625"/>
              <a:gd name="connsiteX174" fmla="*/ 141786 w 179541"/>
              <a:gd name="connsiteY174" fmla="*/ 232376 h 271625"/>
              <a:gd name="connsiteX175" fmla="*/ 116802 w 179541"/>
              <a:gd name="connsiteY175" fmla="*/ 184615 h 271625"/>
              <a:gd name="connsiteX176" fmla="*/ 116802 w 179541"/>
              <a:gd name="connsiteY176" fmla="*/ 183880 h 271625"/>
              <a:gd name="connsiteX177" fmla="*/ 116802 w 179541"/>
              <a:gd name="connsiteY177" fmla="*/ 184615 h 271625"/>
              <a:gd name="connsiteX178" fmla="*/ 116557 w 179541"/>
              <a:gd name="connsiteY178" fmla="*/ 180696 h 271625"/>
              <a:gd name="connsiteX179" fmla="*/ 138357 w 179541"/>
              <a:gd name="connsiteY179" fmla="*/ 176042 h 271625"/>
              <a:gd name="connsiteX180" fmla="*/ 139582 w 179541"/>
              <a:gd name="connsiteY180" fmla="*/ 172124 h 271625"/>
              <a:gd name="connsiteX181" fmla="*/ 143011 w 179541"/>
              <a:gd name="connsiteY181" fmla="*/ 160367 h 271625"/>
              <a:gd name="connsiteX182" fmla="*/ 144236 w 179541"/>
              <a:gd name="connsiteY182" fmla="*/ 153264 h 271625"/>
              <a:gd name="connsiteX183" fmla="*/ 124640 w 179541"/>
              <a:gd name="connsiteY183" fmla="*/ 133670 h 271625"/>
              <a:gd name="connsiteX184" fmla="*/ 105045 w 179541"/>
              <a:gd name="connsiteY184" fmla="*/ 153264 h 271625"/>
              <a:gd name="connsiteX185" fmla="*/ 106270 w 179541"/>
              <a:gd name="connsiteY185" fmla="*/ 160367 h 271625"/>
              <a:gd name="connsiteX186" fmla="*/ 107984 w 179541"/>
              <a:gd name="connsiteY186" fmla="*/ 164286 h 271625"/>
              <a:gd name="connsiteX187" fmla="*/ 107984 w 179541"/>
              <a:gd name="connsiteY187" fmla="*/ 164286 h 271625"/>
              <a:gd name="connsiteX188" fmla="*/ 116802 w 179541"/>
              <a:gd name="connsiteY188" fmla="*/ 180696 h 271625"/>
              <a:gd name="connsiteX189" fmla="*/ 87654 w 179541"/>
              <a:gd name="connsiteY189" fmla="*/ 177267 h 271625"/>
              <a:gd name="connsiteX190" fmla="*/ 87654 w 179541"/>
              <a:gd name="connsiteY190" fmla="*/ 177267 h 271625"/>
              <a:gd name="connsiteX191" fmla="*/ 91573 w 179541"/>
              <a:gd name="connsiteY191" fmla="*/ 181186 h 271625"/>
              <a:gd name="connsiteX192" fmla="*/ 91573 w 179541"/>
              <a:gd name="connsiteY192" fmla="*/ 189024 h 271625"/>
              <a:gd name="connsiteX193" fmla="*/ 94268 w 179541"/>
              <a:gd name="connsiteY193" fmla="*/ 189024 h 271625"/>
              <a:gd name="connsiteX194" fmla="*/ 98187 w 179541"/>
              <a:gd name="connsiteY194" fmla="*/ 192942 h 271625"/>
              <a:gd name="connsiteX195" fmla="*/ 98187 w 179541"/>
              <a:gd name="connsiteY195" fmla="*/ 192942 h 271625"/>
              <a:gd name="connsiteX196" fmla="*/ 94268 w 179541"/>
              <a:gd name="connsiteY196" fmla="*/ 196861 h 271625"/>
              <a:gd name="connsiteX197" fmla="*/ 87654 w 179541"/>
              <a:gd name="connsiteY197" fmla="*/ 196861 h 271625"/>
              <a:gd name="connsiteX198" fmla="*/ 87654 w 179541"/>
              <a:gd name="connsiteY198" fmla="*/ 196861 h 271625"/>
              <a:gd name="connsiteX199" fmla="*/ 87654 w 179541"/>
              <a:gd name="connsiteY199" fmla="*/ 196861 h 271625"/>
              <a:gd name="connsiteX200" fmla="*/ 87654 w 179541"/>
              <a:gd name="connsiteY200" fmla="*/ 196861 h 271625"/>
              <a:gd name="connsiteX201" fmla="*/ 87654 w 179541"/>
              <a:gd name="connsiteY201" fmla="*/ 196861 h 271625"/>
              <a:gd name="connsiteX202" fmla="*/ 87654 w 179541"/>
              <a:gd name="connsiteY202" fmla="*/ 196861 h 271625"/>
              <a:gd name="connsiteX203" fmla="*/ 87654 w 179541"/>
              <a:gd name="connsiteY203" fmla="*/ 196861 h 271625"/>
              <a:gd name="connsiteX204" fmla="*/ 87654 w 179541"/>
              <a:gd name="connsiteY204" fmla="*/ 196861 h 271625"/>
              <a:gd name="connsiteX205" fmla="*/ 87654 w 179541"/>
              <a:gd name="connsiteY205" fmla="*/ 196861 h 271625"/>
              <a:gd name="connsiteX206" fmla="*/ 87654 w 179541"/>
              <a:gd name="connsiteY206" fmla="*/ 196861 h 271625"/>
              <a:gd name="connsiteX207" fmla="*/ 87654 w 179541"/>
              <a:gd name="connsiteY207" fmla="*/ 196861 h 271625"/>
              <a:gd name="connsiteX208" fmla="*/ 87654 w 179541"/>
              <a:gd name="connsiteY208" fmla="*/ 196861 h 271625"/>
              <a:gd name="connsiteX209" fmla="*/ 87654 w 179541"/>
              <a:gd name="connsiteY209" fmla="*/ 196861 h 271625"/>
              <a:gd name="connsiteX210" fmla="*/ 87654 w 179541"/>
              <a:gd name="connsiteY210" fmla="*/ 196861 h 271625"/>
              <a:gd name="connsiteX211" fmla="*/ 87654 w 179541"/>
              <a:gd name="connsiteY211" fmla="*/ 196861 h 271625"/>
              <a:gd name="connsiteX212" fmla="*/ 87654 w 179541"/>
              <a:gd name="connsiteY212" fmla="*/ 196861 h 271625"/>
              <a:gd name="connsiteX213" fmla="*/ 87654 w 179541"/>
              <a:gd name="connsiteY213" fmla="*/ 196861 h 271625"/>
              <a:gd name="connsiteX214" fmla="*/ 87654 w 179541"/>
              <a:gd name="connsiteY214" fmla="*/ 196861 h 271625"/>
              <a:gd name="connsiteX215" fmla="*/ 87654 w 179541"/>
              <a:gd name="connsiteY215" fmla="*/ 196861 h 271625"/>
              <a:gd name="connsiteX216" fmla="*/ 87654 w 179541"/>
              <a:gd name="connsiteY216" fmla="*/ 196861 h 271625"/>
              <a:gd name="connsiteX217" fmla="*/ 87654 w 179541"/>
              <a:gd name="connsiteY217" fmla="*/ 196861 h 271625"/>
              <a:gd name="connsiteX218" fmla="*/ 87654 w 179541"/>
              <a:gd name="connsiteY218" fmla="*/ 196861 h 271625"/>
              <a:gd name="connsiteX219" fmla="*/ 87654 w 179541"/>
              <a:gd name="connsiteY219" fmla="*/ 196861 h 271625"/>
              <a:gd name="connsiteX220" fmla="*/ 87654 w 179541"/>
              <a:gd name="connsiteY220" fmla="*/ 196861 h 271625"/>
              <a:gd name="connsiteX221" fmla="*/ 87654 w 179541"/>
              <a:gd name="connsiteY221" fmla="*/ 196861 h 271625"/>
              <a:gd name="connsiteX222" fmla="*/ 87654 w 179541"/>
              <a:gd name="connsiteY222" fmla="*/ 196861 h 271625"/>
              <a:gd name="connsiteX223" fmla="*/ 87654 w 179541"/>
              <a:gd name="connsiteY223" fmla="*/ 196861 h 271625"/>
              <a:gd name="connsiteX224" fmla="*/ 87654 w 179541"/>
              <a:gd name="connsiteY224" fmla="*/ 196861 h 271625"/>
              <a:gd name="connsiteX225" fmla="*/ 87654 w 179541"/>
              <a:gd name="connsiteY225" fmla="*/ 196861 h 271625"/>
              <a:gd name="connsiteX226" fmla="*/ 87654 w 179541"/>
              <a:gd name="connsiteY226" fmla="*/ 196861 h 271625"/>
              <a:gd name="connsiteX227" fmla="*/ 87654 w 179541"/>
              <a:gd name="connsiteY227" fmla="*/ 196861 h 271625"/>
              <a:gd name="connsiteX228" fmla="*/ 87654 w 179541"/>
              <a:gd name="connsiteY228" fmla="*/ 196861 h 271625"/>
              <a:gd name="connsiteX229" fmla="*/ 87654 w 179541"/>
              <a:gd name="connsiteY229" fmla="*/ 196861 h 271625"/>
              <a:gd name="connsiteX230" fmla="*/ 87654 w 179541"/>
              <a:gd name="connsiteY230" fmla="*/ 196861 h 271625"/>
              <a:gd name="connsiteX231" fmla="*/ 87654 w 179541"/>
              <a:gd name="connsiteY231" fmla="*/ 196861 h 271625"/>
              <a:gd name="connsiteX232" fmla="*/ 87654 w 179541"/>
              <a:gd name="connsiteY232" fmla="*/ 196861 h 271625"/>
              <a:gd name="connsiteX233" fmla="*/ 87654 w 179541"/>
              <a:gd name="connsiteY233" fmla="*/ 196861 h 271625"/>
              <a:gd name="connsiteX234" fmla="*/ 87654 w 179541"/>
              <a:gd name="connsiteY234" fmla="*/ 196861 h 271625"/>
              <a:gd name="connsiteX235" fmla="*/ 87654 w 179541"/>
              <a:gd name="connsiteY235" fmla="*/ 196861 h 271625"/>
              <a:gd name="connsiteX236" fmla="*/ 87654 w 179541"/>
              <a:gd name="connsiteY236" fmla="*/ 196861 h 271625"/>
              <a:gd name="connsiteX237" fmla="*/ 87654 w 179541"/>
              <a:gd name="connsiteY237" fmla="*/ 196861 h 271625"/>
              <a:gd name="connsiteX238" fmla="*/ 87654 w 179541"/>
              <a:gd name="connsiteY238" fmla="*/ 196861 h 271625"/>
              <a:gd name="connsiteX239" fmla="*/ 87654 w 179541"/>
              <a:gd name="connsiteY239" fmla="*/ 196861 h 271625"/>
              <a:gd name="connsiteX240" fmla="*/ 87654 w 179541"/>
              <a:gd name="connsiteY240" fmla="*/ 196861 h 271625"/>
              <a:gd name="connsiteX241" fmla="*/ 87654 w 179541"/>
              <a:gd name="connsiteY241" fmla="*/ 196861 h 271625"/>
              <a:gd name="connsiteX242" fmla="*/ 87654 w 179541"/>
              <a:gd name="connsiteY242" fmla="*/ 196861 h 271625"/>
              <a:gd name="connsiteX243" fmla="*/ 87654 w 179541"/>
              <a:gd name="connsiteY243" fmla="*/ 196861 h 271625"/>
              <a:gd name="connsiteX244" fmla="*/ 87654 w 179541"/>
              <a:gd name="connsiteY244" fmla="*/ 196861 h 271625"/>
              <a:gd name="connsiteX245" fmla="*/ 87654 w 179541"/>
              <a:gd name="connsiteY245" fmla="*/ 196861 h 271625"/>
              <a:gd name="connsiteX246" fmla="*/ 87654 w 179541"/>
              <a:gd name="connsiteY246" fmla="*/ 196861 h 271625"/>
              <a:gd name="connsiteX247" fmla="*/ 87654 w 179541"/>
              <a:gd name="connsiteY247" fmla="*/ 196861 h 271625"/>
              <a:gd name="connsiteX248" fmla="*/ 87654 w 179541"/>
              <a:gd name="connsiteY248" fmla="*/ 196861 h 271625"/>
              <a:gd name="connsiteX249" fmla="*/ 87654 w 179541"/>
              <a:gd name="connsiteY249" fmla="*/ 196861 h 271625"/>
              <a:gd name="connsiteX250" fmla="*/ 87654 w 179541"/>
              <a:gd name="connsiteY250" fmla="*/ 196861 h 271625"/>
              <a:gd name="connsiteX251" fmla="*/ 87654 w 179541"/>
              <a:gd name="connsiteY251" fmla="*/ 196861 h 271625"/>
              <a:gd name="connsiteX252" fmla="*/ 87654 w 179541"/>
              <a:gd name="connsiteY252" fmla="*/ 196861 h 271625"/>
              <a:gd name="connsiteX253" fmla="*/ 87654 w 179541"/>
              <a:gd name="connsiteY253" fmla="*/ 196861 h 271625"/>
              <a:gd name="connsiteX254" fmla="*/ 87654 w 179541"/>
              <a:gd name="connsiteY254" fmla="*/ 196861 h 271625"/>
              <a:gd name="connsiteX255" fmla="*/ 87654 w 179541"/>
              <a:gd name="connsiteY255" fmla="*/ 196861 h 271625"/>
              <a:gd name="connsiteX256" fmla="*/ 87654 w 179541"/>
              <a:gd name="connsiteY256" fmla="*/ 196861 h 271625"/>
              <a:gd name="connsiteX257" fmla="*/ 87654 w 179541"/>
              <a:gd name="connsiteY257" fmla="*/ 196861 h 271625"/>
              <a:gd name="connsiteX258" fmla="*/ 87654 w 179541"/>
              <a:gd name="connsiteY258" fmla="*/ 196861 h 271625"/>
              <a:gd name="connsiteX259" fmla="*/ 87654 w 179541"/>
              <a:gd name="connsiteY259" fmla="*/ 196861 h 271625"/>
              <a:gd name="connsiteX260" fmla="*/ 87654 w 179541"/>
              <a:gd name="connsiteY260" fmla="*/ 196861 h 271625"/>
              <a:gd name="connsiteX261" fmla="*/ 87654 w 179541"/>
              <a:gd name="connsiteY261" fmla="*/ 196861 h 271625"/>
              <a:gd name="connsiteX262" fmla="*/ 87654 w 179541"/>
              <a:gd name="connsiteY262" fmla="*/ 196861 h 271625"/>
              <a:gd name="connsiteX263" fmla="*/ 87654 w 179541"/>
              <a:gd name="connsiteY263" fmla="*/ 196861 h 271625"/>
              <a:gd name="connsiteX264" fmla="*/ 87654 w 179541"/>
              <a:gd name="connsiteY264" fmla="*/ 196861 h 271625"/>
              <a:gd name="connsiteX265" fmla="*/ 87654 w 179541"/>
              <a:gd name="connsiteY265" fmla="*/ 196861 h 271625"/>
              <a:gd name="connsiteX266" fmla="*/ 87654 w 179541"/>
              <a:gd name="connsiteY266" fmla="*/ 196861 h 271625"/>
              <a:gd name="connsiteX267" fmla="*/ 87654 w 179541"/>
              <a:gd name="connsiteY267" fmla="*/ 196861 h 271625"/>
              <a:gd name="connsiteX268" fmla="*/ 87654 w 179541"/>
              <a:gd name="connsiteY268" fmla="*/ 196861 h 271625"/>
              <a:gd name="connsiteX269" fmla="*/ 87654 w 179541"/>
              <a:gd name="connsiteY269" fmla="*/ 196861 h 271625"/>
              <a:gd name="connsiteX270" fmla="*/ 87654 w 179541"/>
              <a:gd name="connsiteY270" fmla="*/ 196861 h 271625"/>
              <a:gd name="connsiteX271" fmla="*/ 87654 w 179541"/>
              <a:gd name="connsiteY271" fmla="*/ 196861 h 271625"/>
              <a:gd name="connsiteX272" fmla="*/ 87654 w 179541"/>
              <a:gd name="connsiteY272" fmla="*/ 196861 h 271625"/>
              <a:gd name="connsiteX273" fmla="*/ 87654 w 179541"/>
              <a:gd name="connsiteY273" fmla="*/ 196861 h 271625"/>
              <a:gd name="connsiteX274" fmla="*/ 87654 w 179541"/>
              <a:gd name="connsiteY274" fmla="*/ 196861 h 271625"/>
              <a:gd name="connsiteX275" fmla="*/ 87654 w 179541"/>
              <a:gd name="connsiteY275" fmla="*/ 196861 h 271625"/>
              <a:gd name="connsiteX276" fmla="*/ 87654 w 179541"/>
              <a:gd name="connsiteY276" fmla="*/ 196861 h 271625"/>
              <a:gd name="connsiteX277" fmla="*/ 87654 w 179541"/>
              <a:gd name="connsiteY277" fmla="*/ 185105 h 271625"/>
              <a:gd name="connsiteX278" fmla="*/ 91573 w 179541"/>
              <a:gd name="connsiteY278" fmla="*/ 181186 h 271625"/>
              <a:gd name="connsiteX279" fmla="*/ 89614 w 179541"/>
              <a:gd name="connsiteY279" fmla="*/ 165021 h 271625"/>
              <a:gd name="connsiteX280" fmla="*/ 70019 w 179541"/>
              <a:gd name="connsiteY280" fmla="*/ 184615 h 271625"/>
              <a:gd name="connsiteX281" fmla="*/ 71243 w 179541"/>
              <a:gd name="connsiteY281" fmla="*/ 191718 h 271625"/>
              <a:gd name="connsiteX282" fmla="*/ 74672 w 179541"/>
              <a:gd name="connsiteY282" fmla="*/ 203474 h 271625"/>
              <a:gd name="connsiteX283" fmla="*/ 75897 w 179541"/>
              <a:gd name="connsiteY283" fmla="*/ 207393 h 271625"/>
              <a:gd name="connsiteX284" fmla="*/ 103331 w 179541"/>
              <a:gd name="connsiteY284" fmla="*/ 207393 h 271625"/>
              <a:gd name="connsiteX285" fmla="*/ 104555 w 179541"/>
              <a:gd name="connsiteY285" fmla="*/ 203474 h 271625"/>
              <a:gd name="connsiteX286" fmla="*/ 107984 w 179541"/>
              <a:gd name="connsiteY286" fmla="*/ 191718 h 271625"/>
              <a:gd name="connsiteX287" fmla="*/ 109209 w 179541"/>
              <a:gd name="connsiteY287" fmla="*/ 184615 h 271625"/>
              <a:gd name="connsiteX288" fmla="*/ 89614 w 179541"/>
              <a:gd name="connsiteY288" fmla="*/ 165021 h 271625"/>
              <a:gd name="connsiteX289" fmla="*/ 122681 w 179541"/>
              <a:gd name="connsiteY289" fmla="*/ 145916 h 271625"/>
              <a:gd name="connsiteX290" fmla="*/ 122681 w 179541"/>
              <a:gd name="connsiteY290" fmla="*/ 145916 h 271625"/>
              <a:gd name="connsiteX291" fmla="*/ 126600 w 179541"/>
              <a:gd name="connsiteY291" fmla="*/ 149835 h 271625"/>
              <a:gd name="connsiteX292" fmla="*/ 126600 w 179541"/>
              <a:gd name="connsiteY292" fmla="*/ 157673 h 271625"/>
              <a:gd name="connsiteX293" fmla="*/ 129294 w 179541"/>
              <a:gd name="connsiteY293" fmla="*/ 157673 h 271625"/>
              <a:gd name="connsiteX294" fmla="*/ 133213 w 179541"/>
              <a:gd name="connsiteY294" fmla="*/ 161592 h 271625"/>
              <a:gd name="connsiteX295" fmla="*/ 133213 w 179541"/>
              <a:gd name="connsiteY295" fmla="*/ 161592 h 271625"/>
              <a:gd name="connsiteX296" fmla="*/ 129294 w 179541"/>
              <a:gd name="connsiteY296" fmla="*/ 165510 h 271625"/>
              <a:gd name="connsiteX297" fmla="*/ 122681 w 179541"/>
              <a:gd name="connsiteY297" fmla="*/ 165510 h 271625"/>
              <a:gd name="connsiteX298" fmla="*/ 122681 w 179541"/>
              <a:gd name="connsiteY298" fmla="*/ 165510 h 271625"/>
              <a:gd name="connsiteX299" fmla="*/ 122681 w 179541"/>
              <a:gd name="connsiteY299" fmla="*/ 165510 h 271625"/>
              <a:gd name="connsiteX300" fmla="*/ 122681 w 179541"/>
              <a:gd name="connsiteY300" fmla="*/ 165510 h 271625"/>
              <a:gd name="connsiteX301" fmla="*/ 122681 w 179541"/>
              <a:gd name="connsiteY301" fmla="*/ 165510 h 271625"/>
              <a:gd name="connsiteX302" fmla="*/ 122681 w 179541"/>
              <a:gd name="connsiteY302" fmla="*/ 165510 h 271625"/>
              <a:gd name="connsiteX303" fmla="*/ 122681 w 179541"/>
              <a:gd name="connsiteY303" fmla="*/ 165510 h 271625"/>
              <a:gd name="connsiteX304" fmla="*/ 122681 w 179541"/>
              <a:gd name="connsiteY304" fmla="*/ 165510 h 271625"/>
              <a:gd name="connsiteX305" fmla="*/ 122681 w 179541"/>
              <a:gd name="connsiteY305" fmla="*/ 165510 h 271625"/>
              <a:gd name="connsiteX306" fmla="*/ 122681 w 179541"/>
              <a:gd name="connsiteY306" fmla="*/ 165510 h 271625"/>
              <a:gd name="connsiteX307" fmla="*/ 122681 w 179541"/>
              <a:gd name="connsiteY307" fmla="*/ 165510 h 271625"/>
              <a:gd name="connsiteX308" fmla="*/ 122681 w 179541"/>
              <a:gd name="connsiteY308" fmla="*/ 165510 h 271625"/>
              <a:gd name="connsiteX309" fmla="*/ 122681 w 179541"/>
              <a:gd name="connsiteY309" fmla="*/ 165510 h 271625"/>
              <a:gd name="connsiteX310" fmla="*/ 122681 w 179541"/>
              <a:gd name="connsiteY310" fmla="*/ 165510 h 271625"/>
              <a:gd name="connsiteX311" fmla="*/ 122681 w 179541"/>
              <a:gd name="connsiteY311" fmla="*/ 165510 h 271625"/>
              <a:gd name="connsiteX312" fmla="*/ 122681 w 179541"/>
              <a:gd name="connsiteY312" fmla="*/ 165510 h 271625"/>
              <a:gd name="connsiteX313" fmla="*/ 122681 w 179541"/>
              <a:gd name="connsiteY313" fmla="*/ 165510 h 271625"/>
              <a:gd name="connsiteX314" fmla="*/ 122681 w 179541"/>
              <a:gd name="connsiteY314" fmla="*/ 165510 h 271625"/>
              <a:gd name="connsiteX315" fmla="*/ 122681 w 179541"/>
              <a:gd name="connsiteY315" fmla="*/ 165510 h 271625"/>
              <a:gd name="connsiteX316" fmla="*/ 122681 w 179541"/>
              <a:gd name="connsiteY316" fmla="*/ 165510 h 271625"/>
              <a:gd name="connsiteX317" fmla="*/ 122681 w 179541"/>
              <a:gd name="connsiteY317" fmla="*/ 165510 h 271625"/>
              <a:gd name="connsiteX318" fmla="*/ 122681 w 179541"/>
              <a:gd name="connsiteY318" fmla="*/ 165510 h 271625"/>
              <a:gd name="connsiteX319" fmla="*/ 122681 w 179541"/>
              <a:gd name="connsiteY319" fmla="*/ 165510 h 271625"/>
              <a:gd name="connsiteX320" fmla="*/ 122681 w 179541"/>
              <a:gd name="connsiteY320" fmla="*/ 165510 h 271625"/>
              <a:gd name="connsiteX321" fmla="*/ 122681 w 179541"/>
              <a:gd name="connsiteY321" fmla="*/ 165510 h 271625"/>
              <a:gd name="connsiteX322" fmla="*/ 122681 w 179541"/>
              <a:gd name="connsiteY322" fmla="*/ 165510 h 271625"/>
              <a:gd name="connsiteX323" fmla="*/ 122681 w 179541"/>
              <a:gd name="connsiteY323" fmla="*/ 165510 h 271625"/>
              <a:gd name="connsiteX324" fmla="*/ 122681 w 179541"/>
              <a:gd name="connsiteY324" fmla="*/ 165510 h 271625"/>
              <a:gd name="connsiteX325" fmla="*/ 122681 w 179541"/>
              <a:gd name="connsiteY325" fmla="*/ 165510 h 271625"/>
              <a:gd name="connsiteX326" fmla="*/ 122681 w 179541"/>
              <a:gd name="connsiteY326" fmla="*/ 165510 h 271625"/>
              <a:gd name="connsiteX327" fmla="*/ 122681 w 179541"/>
              <a:gd name="connsiteY327" fmla="*/ 165510 h 271625"/>
              <a:gd name="connsiteX328" fmla="*/ 122681 w 179541"/>
              <a:gd name="connsiteY328" fmla="*/ 165510 h 271625"/>
              <a:gd name="connsiteX329" fmla="*/ 122681 w 179541"/>
              <a:gd name="connsiteY329" fmla="*/ 165510 h 271625"/>
              <a:gd name="connsiteX330" fmla="*/ 122681 w 179541"/>
              <a:gd name="connsiteY330" fmla="*/ 165510 h 271625"/>
              <a:gd name="connsiteX331" fmla="*/ 122681 w 179541"/>
              <a:gd name="connsiteY331" fmla="*/ 165510 h 271625"/>
              <a:gd name="connsiteX332" fmla="*/ 122681 w 179541"/>
              <a:gd name="connsiteY332" fmla="*/ 165510 h 271625"/>
              <a:gd name="connsiteX333" fmla="*/ 122681 w 179541"/>
              <a:gd name="connsiteY333" fmla="*/ 165510 h 271625"/>
              <a:gd name="connsiteX334" fmla="*/ 122681 w 179541"/>
              <a:gd name="connsiteY334" fmla="*/ 165510 h 271625"/>
              <a:gd name="connsiteX335" fmla="*/ 122681 w 179541"/>
              <a:gd name="connsiteY335" fmla="*/ 165510 h 271625"/>
              <a:gd name="connsiteX336" fmla="*/ 122681 w 179541"/>
              <a:gd name="connsiteY336" fmla="*/ 165510 h 271625"/>
              <a:gd name="connsiteX337" fmla="*/ 122681 w 179541"/>
              <a:gd name="connsiteY337" fmla="*/ 165510 h 271625"/>
              <a:gd name="connsiteX338" fmla="*/ 122681 w 179541"/>
              <a:gd name="connsiteY338" fmla="*/ 165510 h 271625"/>
              <a:gd name="connsiteX339" fmla="*/ 122681 w 179541"/>
              <a:gd name="connsiteY339" fmla="*/ 165510 h 271625"/>
              <a:gd name="connsiteX340" fmla="*/ 122681 w 179541"/>
              <a:gd name="connsiteY340" fmla="*/ 165510 h 271625"/>
              <a:gd name="connsiteX341" fmla="*/ 122681 w 179541"/>
              <a:gd name="connsiteY341" fmla="*/ 165510 h 271625"/>
              <a:gd name="connsiteX342" fmla="*/ 122681 w 179541"/>
              <a:gd name="connsiteY342" fmla="*/ 165510 h 271625"/>
              <a:gd name="connsiteX343" fmla="*/ 122681 w 179541"/>
              <a:gd name="connsiteY343" fmla="*/ 165510 h 271625"/>
              <a:gd name="connsiteX344" fmla="*/ 122681 w 179541"/>
              <a:gd name="connsiteY344" fmla="*/ 165510 h 271625"/>
              <a:gd name="connsiteX345" fmla="*/ 122681 w 179541"/>
              <a:gd name="connsiteY345" fmla="*/ 165510 h 271625"/>
              <a:gd name="connsiteX346" fmla="*/ 122681 w 179541"/>
              <a:gd name="connsiteY346" fmla="*/ 165510 h 271625"/>
              <a:gd name="connsiteX347" fmla="*/ 122681 w 179541"/>
              <a:gd name="connsiteY347" fmla="*/ 165510 h 271625"/>
              <a:gd name="connsiteX348" fmla="*/ 122681 w 179541"/>
              <a:gd name="connsiteY348" fmla="*/ 165510 h 271625"/>
              <a:gd name="connsiteX349" fmla="*/ 122681 w 179541"/>
              <a:gd name="connsiteY349" fmla="*/ 165510 h 271625"/>
              <a:gd name="connsiteX350" fmla="*/ 122681 w 179541"/>
              <a:gd name="connsiteY350" fmla="*/ 165510 h 271625"/>
              <a:gd name="connsiteX351" fmla="*/ 122681 w 179541"/>
              <a:gd name="connsiteY351" fmla="*/ 165510 h 271625"/>
              <a:gd name="connsiteX352" fmla="*/ 122681 w 179541"/>
              <a:gd name="connsiteY352" fmla="*/ 165510 h 271625"/>
              <a:gd name="connsiteX353" fmla="*/ 122681 w 179541"/>
              <a:gd name="connsiteY353" fmla="*/ 165510 h 271625"/>
              <a:gd name="connsiteX354" fmla="*/ 122681 w 179541"/>
              <a:gd name="connsiteY354" fmla="*/ 165510 h 271625"/>
              <a:gd name="connsiteX355" fmla="*/ 122681 w 179541"/>
              <a:gd name="connsiteY355" fmla="*/ 165510 h 271625"/>
              <a:gd name="connsiteX356" fmla="*/ 122681 w 179541"/>
              <a:gd name="connsiteY356" fmla="*/ 165510 h 271625"/>
              <a:gd name="connsiteX357" fmla="*/ 122681 w 179541"/>
              <a:gd name="connsiteY357" fmla="*/ 165510 h 271625"/>
              <a:gd name="connsiteX358" fmla="*/ 122681 w 179541"/>
              <a:gd name="connsiteY358" fmla="*/ 165510 h 271625"/>
              <a:gd name="connsiteX359" fmla="*/ 122681 w 179541"/>
              <a:gd name="connsiteY359" fmla="*/ 165510 h 271625"/>
              <a:gd name="connsiteX360" fmla="*/ 122681 w 179541"/>
              <a:gd name="connsiteY360" fmla="*/ 165510 h 271625"/>
              <a:gd name="connsiteX361" fmla="*/ 122681 w 179541"/>
              <a:gd name="connsiteY361" fmla="*/ 165510 h 271625"/>
              <a:gd name="connsiteX362" fmla="*/ 122681 w 179541"/>
              <a:gd name="connsiteY362" fmla="*/ 165510 h 271625"/>
              <a:gd name="connsiteX363" fmla="*/ 122681 w 179541"/>
              <a:gd name="connsiteY363" fmla="*/ 165510 h 271625"/>
              <a:gd name="connsiteX364" fmla="*/ 122681 w 179541"/>
              <a:gd name="connsiteY364" fmla="*/ 165510 h 271625"/>
              <a:gd name="connsiteX365" fmla="*/ 122681 w 179541"/>
              <a:gd name="connsiteY365" fmla="*/ 165510 h 271625"/>
              <a:gd name="connsiteX366" fmla="*/ 122681 w 179541"/>
              <a:gd name="connsiteY366" fmla="*/ 165510 h 271625"/>
              <a:gd name="connsiteX367" fmla="*/ 122681 w 179541"/>
              <a:gd name="connsiteY367" fmla="*/ 165510 h 271625"/>
              <a:gd name="connsiteX368" fmla="*/ 122681 w 179541"/>
              <a:gd name="connsiteY368" fmla="*/ 165510 h 271625"/>
              <a:gd name="connsiteX369" fmla="*/ 122681 w 179541"/>
              <a:gd name="connsiteY369" fmla="*/ 165510 h 271625"/>
              <a:gd name="connsiteX370" fmla="*/ 122681 w 179541"/>
              <a:gd name="connsiteY370" fmla="*/ 165510 h 271625"/>
              <a:gd name="connsiteX371" fmla="*/ 122681 w 179541"/>
              <a:gd name="connsiteY371" fmla="*/ 165510 h 271625"/>
              <a:gd name="connsiteX372" fmla="*/ 122681 w 179541"/>
              <a:gd name="connsiteY372" fmla="*/ 165510 h 271625"/>
              <a:gd name="connsiteX373" fmla="*/ 122681 w 179541"/>
              <a:gd name="connsiteY373" fmla="*/ 165510 h 271625"/>
              <a:gd name="connsiteX374" fmla="*/ 122681 w 179541"/>
              <a:gd name="connsiteY374" fmla="*/ 165510 h 271625"/>
              <a:gd name="connsiteX375" fmla="*/ 122681 w 179541"/>
              <a:gd name="connsiteY375" fmla="*/ 165510 h 271625"/>
              <a:gd name="connsiteX376" fmla="*/ 122681 w 179541"/>
              <a:gd name="connsiteY376" fmla="*/ 165510 h 271625"/>
              <a:gd name="connsiteX377" fmla="*/ 122681 w 179541"/>
              <a:gd name="connsiteY377" fmla="*/ 153754 h 271625"/>
              <a:gd name="connsiteX378" fmla="*/ 126600 w 179541"/>
              <a:gd name="connsiteY378" fmla="*/ 149835 h 271625"/>
              <a:gd name="connsiteX379" fmla="*/ 52628 w 179541"/>
              <a:gd name="connsiteY379" fmla="*/ 145916 h 271625"/>
              <a:gd name="connsiteX380" fmla="*/ 52628 w 179541"/>
              <a:gd name="connsiteY380" fmla="*/ 145916 h 271625"/>
              <a:gd name="connsiteX381" fmla="*/ 56547 w 179541"/>
              <a:gd name="connsiteY381" fmla="*/ 149835 h 271625"/>
              <a:gd name="connsiteX382" fmla="*/ 56547 w 179541"/>
              <a:gd name="connsiteY382" fmla="*/ 157673 h 271625"/>
              <a:gd name="connsiteX383" fmla="*/ 59241 w 179541"/>
              <a:gd name="connsiteY383" fmla="*/ 157673 h 271625"/>
              <a:gd name="connsiteX384" fmla="*/ 63160 w 179541"/>
              <a:gd name="connsiteY384" fmla="*/ 161592 h 271625"/>
              <a:gd name="connsiteX385" fmla="*/ 63160 w 179541"/>
              <a:gd name="connsiteY385" fmla="*/ 161592 h 271625"/>
              <a:gd name="connsiteX386" fmla="*/ 59241 w 179541"/>
              <a:gd name="connsiteY386" fmla="*/ 165510 h 271625"/>
              <a:gd name="connsiteX387" fmla="*/ 52628 w 179541"/>
              <a:gd name="connsiteY387" fmla="*/ 165510 h 271625"/>
              <a:gd name="connsiteX388" fmla="*/ 52628 w 179541"/>
              <a:gd name="connsiteY388" fmla="*/ 165510 h 271625"/>
              <a:gd name="connsiteX389" fmla="*/ 52628 w 179541"/>
              <a:gd name="connsiteY389" fmla="*/ 165510 h 271625"/>
              <a:gd name="connsiteX390" fmla="*/ 52628 w 179541"/>
              <a:gd name="connsiteY390" fmla="*/ 165510 h 271625"/>
              <a:gd name="connsiteX391" fmla="*/ 52628 w 179541"/>
              <a:gd name="connsiteY391" fmla="*/ 165510 h 271625"/>
              <a:gd name="connsiteX392" fmla="*/ 52628 w 179541"/>
              <a:gd name="connsiteY392" fmla="*/ 165510 h 271625"/>
              <a:gd name="connsiteX393" fmla="*/ 52628 w 179541"/>
              <a:gd name="connsiteY393" fmla="*/ 165510 h 271625"/>
              <a:gd name="connsiteX394" fmla="*/ 52628 w 179541"/>
              <a:gd name="connsiteY394" fmla="*/ 165510 h 271625"/>
              <a:gd name="connsiteX395" fmla="*/ 52628 w 179541"/>
              <a:gd name="connsiteY395" fmla="*/ 165510 h 271625"/>
              <a:gd name="connsiteX396" fmla="*/ 52628 w 179541"/>
              <a:gd name="connsiteY396" fmla="*/ 165510 h 271625"/>
              <a:gd name="connsiteX397" fmla="*/ 52628 w 179541"/>
              <a:gd name="connsiteY397" fmla="*/ 165510 h 271625"/>
              <a:gd name="connsiteX398" fmla="*/ 52628 w 179541"/>
              <a:gd name="connsiteY398" fmla="*/ 165510 h 271625"/>
              <a:gd name="connsiteX399" fmla="*/ 52628 w 179541"/>
              <a:gd name="connsiteY399" fmla="*/ 165510 h 271625"/>
              <a:gd name="connsiteX400" fmla="*/ 52628 w 179541"/>
              <a:gd name="connsiteY400" fmla="*/ 165510 h 271625"/>
              <a:gd name="connsiteX401" fmla="*/ 52628 w 179541"/>
              <a:gd name="connsiteY401" fmla="*/ 165510 h 271625"/>
              <a:gd name="connsiteX402" fmla="*/ 52628 w 179541"/>
              <a:gd name="connsiteY402" fmla="*/ 165510 h 271625"/>
              <a:gd name="connsiteX403" fmla="*/ 52628 w 179541"/>
              <a:gd name="connsiteY403" fmla="*/ 165510 h 271625"/>
              <a:gd name="connsiteX404" fmla="*/ 52628 w 179541"/>
              <a:gd name="connsiteY404" fmla="*/ 165510 h 271625"/>
              <a:gd name="connsiteX405" fmla="*/ 52628 w 179541"/>
              <a:gd name="connsiteY405" fmla="*/ 165510 h 271625"/>
              <a:gd name="connsiteX406" fmla="*/ 52628 w 179541"/>
              <a:gd name="connsiteY406" fmla="*/ 165510 h 271625"/>
              <a:gd name="connsiteX407" fmla="*/ 52628 w 179541"/>
              <a:gd name="connsiteY407" fmla="*/ 165510 h 271625"/>
              <a:gd name="connsiteX408" fmla="*/ 52628 w 179541"/>
              <a:gd name="connsiteY408" fmla="*/ 165510 h 271625"/>
              <a:gd name="connsiteX409" fmla="*/ 52628 w 179541"/>
              <a:gd name="connsiteY409" fmla="*/ 165510 h 271625"/>
              <a:gd name="connsiteX410" fmla="*/ 52628 w 179541"/>
              <a:gd name="connsiteY410" fmla="*/ 165510 h 271625"/>
              <a:gd name="connsiteX411" fmla="*/ 52628 w 179541"/>
              <a:gd name="connsiteY411" fmla="*/ 165510 h 271625"/>
              <a:gd name="connsiteX412" fmla="*/ 52628 w 179541"/>
              <a:gd name="connsiteY412" fmla="*/ 165510 h 271625"/>
              <a:gd name="connsiteX413" fmla="*/ 52628 w 179541"/>
              <a:gd name="connsiteY413" fmla="*/ 165510 h 271625"/>
              <a:gd name="connsiteX414" fmla="*/ 52628 w 179541"/>
              <a:gd name="connsiteY414" fmla="*/ 165510 h 271625"/>
              <a:gd name="connsiteX415" fmla="*/ 52628 w 179541"/>
              <a:gd name="connsiteY415" fmla="*/ 165510 h 271625"/>
              <a:gd name="connsiteX416" fmla="*/ 52628 w 179541"/>
              <a:gd name="connsiteY416" fmla="*/ 165510 h 271625"/>
              <a:gd name="connsiteX417" fmla="*/ 52628 w 179541"/>
              <a:gd name="connsiteY417" fmla="*/ 165510 h 271625"/>
              <a:gd name="connsiteX418" fmla="*/ 52628 w 179541"/>
              <a:gd name="connsiteY418" fmla="*/ 165510 h 271625"/>
              <a:gd name="connsiteX419" fmla="*/ 52628 w 179541"/>
              <a:gd name="connsiteY419" fmla="*/ 165510 h 271625"/>
              <a:gd name="connsiteX420" fmla="*/ 52628 w 179541"/>
              <a:gd name="connsiteY420" fmla="*/ 165510 h 271625"/>
              <a:gd name="connsiteX421" fmla="*/ 52628 w 179541"/>
              <a:gd name="connsiteY421" fmla="*/ 165510 h 271625"/>
              <a:gd name="connsiteX422" fmla="*/ 52628 w 179541"/>
              <a:gd name="connsiteY422" fmla="*/ 165510 h 271625"/>
              <a:gd name="connsiteX423" fmla="*/ 52628 w 179541"/>
              <a:gd name="connsiteY423" fmla="*/ 165510 h 271625"/>
              <a:gd name="connsiteX424" fmla="*/ 52628 w 179541"/>
              <a:gd name="connsiteY424" fmla="*/ 165510 h 271625"/>
              <a:gd name="connsiteX425" fmla="*/ 52628 w 179541"/>
              <a:gd name="connsiteY425" fmla="*/ 165510 h 271625"/>
              <a:gd name="connsiteX426" fmla="*/ 52628 w 179541"/>
              <a:gd name="connsiteY426" fmla="*/ 165510 h 271625"/>
              <a:gd name="connsiteX427" fmla="*/ 52628 w 179541"/>
              <a:gd name="connsiteY427" fmla="*/ 165510 h 271625"/>
              <a:gd name="connsiteX428" fmla="*/ 52628 w 179541"/>
              <a:gd name="connsiteY428" fmla="*/ 165510 h 271625"/>
              <a:gd name="connsiteX429" fmla="*/ 52628 w 179541"/>
              <a:gd name="connsiteY429" fmla="*/ 165510 h 271625"/>
              <a:gd name="connsiteX430" fmla="*/ 52628 w 179541"/>
              <a:gd name="connsiteY430" fmla="*/ 165510 h 271625"/>
              <a:gd name="connsiteX431" fmla="*/ 52628 w 179541"/>
              <a:gd name="connsiteY431" fmla="*/ 165510 h 271625"/>
              <a:gd name="connsiteX432" fmla="*/ 52628 w 179541"/>
              <a:gd name="connsiteY432" fmla="*/ 165510 h 271625"/>
              <a:gd name="connsiteX433" fmla="*/ 52628 w 179541"/>
              <a:gd name="connsiteY433" fmla="*/ 165510 h 271625"/>
              <a:gd name="connsiteX434" fmla="*/ 52628 w 179541"/>
              <a:gd name="connsiteY434" fmla="*/ 165510 h 271625"/>
              <a:gd name="connsiteX435" fmla="*/ 52628 w 179541"/>
              <a:gd name="connsiteY435" fmla="*/ 165510 h 271625"/>
              <a:gd name="connsiteX436" fmla="*/ 52628 w 179541"/>
              <a:gd name="connsiteY436" fmla="*/ 165510 h 271625"/>
              <a:gd name="connsiteX437" fmla="*/ 52628 w 179541"/>
              <a:gd name="connsiteY437" fmla="*/ 165510 h 271625"/>
              <a:gd name="connsiteX438" fmla="*/ 52628 w 179541"/>
              <a:gd name="connsiteY438" fmla="*/ 165510 h 271625"/>
              <a:gd name="connsiteX439" fmla="*/ 52628 w 179541"/>
              <a:gd name="connsiteY439" fmla="*/ 165510 h 271625"/>
              <a:gd name="connsiteX440" fmla="*/ 52628 w 179541"/>
              <a:gd name="connsiteY440" fmla="*/ 165510 h 271625"/>
              <a:gd name="connsiteX441" fmla="*/ 52628 w 179541"/>
              <a:gd name="connsiteY441" fmla="*/ 165510 h 271625"/>
              <a:gd name="connsiteX442" fmla="*/ 52628 w 179541"/>
              <a:gd name="connsiteY442" fmla="*/ 165510 h 271625"/>
              <a:gd name="connsiteX443" fmla="*/ 52628 w 179541"/>
              <a:gd name="connsiteY443" fmla="*/ 165510 h 271625"/>
              <a:gd name="connsiteX444" fmla="*/ 52628 w 179541"/>
              <a:gd name="connsiteY444" fmla="*/ 165510 h 271625"/>
              <a:gd name="connsiteX445" fmla="*/ 52628 w 179541"/>
              <a:gd name="connsiteY445" fmla="*/ 165510 h 271625"/>
              <a:gd name="connsiteX446" fmla="*/ 52628 w 179541"/>
              <a:gd name="connsiteY446" fmla="*/ 165510 h 271625"/>
              <a:gd name="connsiteX447" fmla="*/ 52628 w 179541"/>
              <a:gd name="connsiteY447" fmla="*/ 165510 h 271625"/>
              <a:gd name="connsiteX448" fmla="*/ 52628 w 179541"/>
              <a:gd name="connsiteY448" fmla="*/ 165510 h 271625"/>
              <a:gd name="connsiteX449" fmla="*/ 52628 w 179541"/>
              <a:gd name="connsiteY449" fmla="*/ 165510 h 271625"/>
              <a:gd name="connsiteX450" fmla="*/ 52628 w 179541"/>
              <a:gd name="connsiteY450" fmla="*/ 165510 h 271625"/>
              <a:gd name="connsiteX451" fmla="*/ 52628 w 179541"/>
              <a:gd name="connsiteY451" fmla="*/ 165510 h 271625"/>
              <a:gd name="connsiteX452" fmla="*/ 52628 w 179541"/>
              <a:gd name="connsiteY452" fmla="*/ 165510 h 271625"/>
              <a:gd name="connsiteX453" fmla="*/ 52628 w 179541"/>
              <a:gd name="connsiteY453" fmla="*/ 165510 h 271625"/>
              <a:gd name="connsiteX454" fmla="*/ 52628 w 179541"/>
              <a:gd name="connsiteY454" fmla="*/ 165510 h 271625"/>
              <a:gd name="connsiteX455" fmla="*/ 52628 w 179541"/>
              <a:gd name="connsiteY455" fmla="*/ 165510 h 271625"/>
              <a:gd name="connsiteX456" fmla="*/ 52628 w 179541"/>
              <a:gd name="connsiteY456" fmla="*/ 165510 h 271625"/>
              <a:gd name="connsiteX457" fmla="*/ 52628 w 179541"/>
              <a:gd name="connsiteY457" fmla="*/ 165510 h 271625"/>
              <a:gd name="connsiteX458" fmla="*/ 52628 w 179541"/>
              <a:gd name="connsiteY458" fmla="*/ 165510 h 271625"/>
              <a:gd name="connsiteX459" fmla="*/ 52628 w 179541"/>
              <a:gd name="connsiteY459" fmla="*/ 165510 h 271625"/>
              <a:gd name="connsiteX460" fmla="*/ 52628 w 179541"/>
              <a:gd name="connsiteY460" fmla="*/ 165510 h 271625"/>
              <a:gd name="connsiteX461" fmla="*/ 52628 w 179541"/>
              <a:gd name="connsiteY461" fmla="*/ 165510 h 271625"/>
              <a:gd name="connsiteX462" fmla="*/ 52628 w 179541"/>
              <a:gd name="connsiteY462" fmla="*/ 165510 h 271625"/>
              <a:gd name="connsiteX463" fmla="*/ 52628 w 179541"/>
              <a:gd name="connsiteY463" fmla="*/ 165510 h 271625"/>
              <a:gd name="connsiteX464" fmla="*/ 52628 w 179541"/>
              <a:gd name="connsiteY464" fmla="*/ 165510 h 271625"/>
              <a:gd name="connsiteX465" fmla="*/ 52628 w 179541"/>
              <a:gd name="connsiteY465" fmla="*/ 165510 h 271625"/>
              <a:gd name="connsiteX466" fmla="*/ 52628 w 179541"/>
              <a:gd name="connsiteY466" fmla="*/ 165510 h 271625"/>
              <a:gd name="connsiteX467" fmla="*/ 52628 w 179541"/>
              <a:gd name="connsiteY467" fmla="*/ 153754 h 271625"/>
              <a:gd name="connsiteX468" fmla="*/ 56547 w 179541"/>
              <a:gd name="connsiteY468" fmla="*/ 149835 h 271625"/>
              <a:gd name="connsiteX469" fmla="*/ 79326 w 179541"/>
              <a:gd name="connsiteY469" fmla="*/ 45985 h 271625"/>
              <a:gd name="connsiteX470" fmla="*/ 83980 w 179541"/>
              <a:gd name="connsiteY470" fmla="*/ 54068 h 271625"/>
              <a:gd name="connsiteX471" fmla="*/ 88634 w 179541"/>
              <a:gd name="connsiteY471" fmla="*/ 62151 h 271625"/>
              <a:gd name="connsiteX472" fmla="*/ 93288 w 179541"/>
              <a:gd name="connsiteY472" fmla="*/ 54068 h 271625"/>
              <a:gd name="connsiteX473" fmla="*/ 97942 w 179541"/>
              <a:gd name="connsiteY473" fmla="*/ 45985 h 271625"/>
              <a:gd name="connsiteX474" fmla="*/ 79326 w 179541"/>
              <a:gd name="connsiteY474" fmla="*/ 45985 h 271625"/>
              <a:gd name="connsiteX475" fmla="*/ 71488 w 179541"/>
              <a:gd name="connsiteY475" fmla="*/ 98400 h 271625"/>
              <a:gd name="connsiteX476" fmla="*/ 71488 w 179541"/>
              <a:gd name="connsiteY476" fmla="*/ 105013 h 271625"/>
              <a:gd name="connsiteX477" fmla="*/ 72958 w 179541"/>
              <a:gd name="connsiteY477" fmla="*/ 106483 h 271625"/>
              <a:gd name="connsiteX478" fmla="*/ 104310 w 179541"/>
              <a:gd name="connsiteY478" fmla="*/ 106483 h 271625"/>
              <a:gd name="connsiteX479" fmla="*/ 105780 w 179541"/>
              <a:gd name="connsiteY479" fmla="*/ 105013 h 271625"/>
              <a:gd name="connsiteX480" fmla="*/ 105780 w 179541"/>
              <a:gd name="connsiteY480" fmla="*/ 98400 h 271625"/>
              <a:gd name="connsiteX481" fmla="*/ 71488 w 179541"/>
              <a:gd name="connsiteY481" fmla="*/ 98400 h 271625"/>
              <a:gd name="connsiteX482" fmla="*/ 82021 w 179541"/>
              <a:gd name="connsiteY482" fmla="*/ 114320 h 271625"/>
              <a:gd name="connsiteX483" fmla="*/ 82021 w 179541"/>
              <a:gd name="connsiteY483" fmla="*/ 118729 h 271625"/>
              <a:gd name="connsiteX484" fmla="*/ 83490 w 179541"/>
              <a:gd name="connsiteY484" fmla="*/ 120199 h 271625"/>
              <a:gd name="connsiteX485" fmla="*/ 93533 w 179541"/>
              <a:gd name="connsiteY485" fmla="*/ 120199 h 271625"/>
              <a:gd name="connsiteX486" fmla="*/ 95003 w 179541"/>
              <a:gd name="connsiteY486" fmla="*/ 118729 h 271625"/>
              <a:gd name="connsiteX487" fmla="*/ 95003 w 179541"/>
              <a:gd name="connsiteY487" fmla="*/ 114320 h 271625"/>
              <a:gd name="connsiteX488" fmla="*/ 82021 w 179541"/>
              <a:gd name="connsiteY488" fmla="*/ 114320 h 271625"/>
              <a:gd name="connsiteX489" fmla="*/ 88389 w 179541"/>
              <a:gd name="connsiteY489" fmla="*/ 127791 h 271625"/>
              <a:gd name="connsiteX490" fmla="*/ 76632 w 179541"/>
              <a:gd name="connsiteY490" fmla="*/ 127791 h 271625"/>
              <a:gd name="connsiteX491" fmla="*/ 74183 w 179541"/>
              <a:gd name="connsiteY491" fmla="*/ 125342 h 271625"/>
              <a:gd name="connsiteX492" fmla="*/ 74183 w 179541"/>
              <a:gd name="connsiteY492" fmla="*/ 114075 h 271625"/>
              <a:gd name="connsiteX493" fmla="*/ 65855 w 179541"/>
              <a:gd name="connsiteY493" fmla="*/ 114075 h 271625"/>
              <a:gd name="connsiteX494" fmla="*/ 63405 w 179541"/>
              <a:gd name="connsiteY494" fmla="*/ 111626 h 271625"/>
              <a:gd name="connsiteX495" fmla="*/ 63405 w 179541"/>
              <a:gd name="connsiteY495" fmla="*/ 94481 h 271625"/>
              <a:gd name="connsiteX496" fmla="*/ 59486 w 179541"/>
              <a:gd name="connsiteY496" fmla="*/ 77581 h 271625"/>
              <a:gd name="connsiteX497" fmla="*/ 52628 w 179541"/>
              <a:gd name="connsiteY497" fmla="*/ 63375 h 271625"/>
              <a:gd name="connsiteX498" fmla="*/ 50178 w 179541"/>
              <a:gd name="connsiteY498" fmla="*/ 58477 h 271625"/>
              <a:gd name="connsiteX499" fmla="*/ 46259 w 179541"/>
              <a:gd name="connsiteY499" fmla="*/ 41332 h 271625"/>
              <a:gd name="connsiteX500" fmla="*/ 88144 w 179541"/>
              <a:gd name="connsiteY500" fmla="*/ 184 h 271625"/>
              <a:gd name="connsiteX501" fmla="*/ 130029 w 179541"/>
              <a:gd name="connsiteY501" fmla="*/ 41332 h 271625"/>
              <a:gd name="connsiteX502" fmla="*/ 126110 w 179541"/>
              <a:gd name="connsiteY502" fmla="*/ 58477 h 271625"/>
              <a:gd name="connsiteX503" fmla="*/ 123661 w 179541"/>
              <a:gd name="connsiteY503" fmla="*/ 63375 h 271625"/>
              <a:gd name="connsiteX504" fmla="*/ 116802 w 179541"/>
              <a:gd name="connsiteY504" fmla="*/ 77581 h 271625"/>
              <a:gd name="connsiteX505" fmla="*/ 112883 w 179541"/>
              <a:gd name="connsiteY505" fmla="*/ 94481 h 271625"/>
              <a:gd name="connsiteX506" fmla="*/ 112883 w 179541"/>
              <a:gd name="connsiteY506" fmla="*/ 111626 h 271625"/>
              <a:gd name="connsiteX507" fmla="*/ 110434 w 179541"/>
              <a:gd name="connsiteY507" fmla="*/ 114075 h 271625"/>
              <a:gd name="connsiteX508" fmla="*/ 102106 w 179541"/>
              <a:gd name="connsiteY508" fmla="*/ 114075 h 271625"/>
              <a:gd name="connsiteX509" fmla="*/ 102106 w 179541"/>
              <a:gd name="connsiteY509" fmla="*/ 125342 h 271625"/>
              <a:gd name="connsiteX510" fmla="*/ 99656 w 179541"/>
              <a:gd name="connsiteY510" fmla="*/ 127791 h 271625"/>
              <a:gd name="connsiteX511" fmla="*/ 87899 w 179541"/>
              <a:gd name="connsiteY511" fmla="*/ 127791 h 2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179541" h="271625">
                <a:moveTo>
                  <a:pt x="88879" y="8266"/>
                </a:moveTo>
                <a:cubicBezTo>
                  <a:pt x="70019" y="8511"/>
                  <a:pt x="54587" y="23452"/>
                  <a:pt x="54587" y="41822"/>
                </a:cubicBezTo>
                <a:cubicBezTo>
                  <a:pt x="54587" y="46720"/>
                  <a:pt x="55567" y="51374"/>
                  <a:pt x="57527" y="55538"/>
                </a:cubicBezTo>
                <a:cubicBezTo>
                  <a:pt x="58261" y="57252"/>
                  <a:pt x="59241" y="58967"/>
                  <a:pt x="59976" y="60681"/>
                </a:cubicBezTo>
                <a:cubicBezTo>
                  <a:pt x="62180" y="65090"/>
                  <a:pt x="64385" y="69988"/>
                  <a:pt x="66344" y="74642"/>
                </a:cubicBezTo>
                <a:cubicBezTo>
                  <a:pt x="68549" y="80030"/>
                  <a:pt x="70508" y="85419"/>
                  <a:pt x="71243" y="91297"/>
                </a:cubicBezTo>
                <a:lnTo>
                  <a:pt x="85205" y="91297"/>
                </a:lnTo>
                <a:lnTo>
                  <a:pt x="85205" y="72193"/>
                </a:lnTo>
                <a:lnTo>
                  <a:pt x="70998" y="47455"/>
                </a:lnTo>
                <a:cubicBezTo>
                  <a:pt x="66834" y="40352"/>
                  <a:pt x="68549" y="38882"/>
                  <a:pt x="76877" y="38882"/>
                </a:cubicBezTo>
                <a:lnTo>
                  <a:pt x="100391" y="38882"/>
                </a:lnTo>
                <a:cubicBezTo>
                  <a:pt x="108719" y="38882"/>
                  <a:pt x="110189" y="40352"/>
                  <a:pt x="106270" y="47455"/>
                </a:cubicBezTo>
                <a:lnTo>
                  <a:pt x="92063" y="72193"/>
                </a:lnTo>
                <a:lnTo>
                  <a:pt x="92063" y="91297"/>
                </a:lnTo>
                <a:lnTo>
                  <a:pt x="106025" y="91297"/>
                </a:lnTo>
                <a:cubicBezTo>
                  <a:pt x="106760" y="85664"/>
                  <a:pt x="108719" y="80030"/>
                  <a:pt x="110924" y="74642"/>
                </a:cubicBezTo>
                <a:cubicBezTo>
                  <a:pt x="112883" y="69988"/>
                  <a:pt x="114843" y="65335"/>
                  <a:pt x="117292" y="60681"/>
                </a:cubicBezTo>
                <a:cubicBezTo>
                  <a:pt x="118272" y="58967"/>
                  <a:pt x="119007" y="57252"/>
                  <a:pt x="119742" y="55538"/>
                </a:cubicBezTo>
                <a:cubicBezTo>
                  <a:pt x="121701" y="51374"/>
                  <a:pt x="122681" y="46720"/>
                  <a:pt x="122681" y="41822"/>
                </a:cubicBezTo>
                <a:cubicBezTo>
                  <a:pt x="122681" y="23452"/>
                  <a:pt x="107495" y="8511"/>
                  <a:pt x="88389" y="8266"/>
                </a:cubicBezTo>
                <a:close/>
                <a:moveTo>
                  <a:pt x="133703" y="114810"/>
                </a:moveTo>
                <a:lnTo>
                  <a:pt x="133703" y="114810"/>
                </a:lnTo>
                <a:cubicBezTo>
                  <a:pt x="131744" y="114320"/>
                  <a:pt x="130274" y="112361"/>
                  <a:pt x="130764" y="110402"/>
                </a:cubicBezTo>
                <a:lnTo>
                  <a:pt x="132234" y="103299"/>
                </a:lnTo>
                <a:cubicBezTo>
                  <a:pt x="132724" y="101339"/>
                  <a:pt x="134683" y="99870"/>
                  <a:pt x="136643" y="100359"/>
                </a:cubicBezTo>
                <a:lnTo>
                  <a:pt x="136643" y="100359"/>
                </a:lnTo>
                <a:cubicBezTo>
                  <a:pt x="138602" y="100849"/>
                  <a:pt x="140072" y="102809"/>
                  <a:pt x="139582" y="104768"/>
                </a:cubicBezTo>
                <a:lnTo>
                  <a:pt x="138112" y="111871"/>
                </a:lnTo>
                <a:cubicBezTo>
                  <a:pt x="137622" y="113831"/>
                  <a:pt x="135663" y="115300"/>
                  <a:pt x="133703" y="114810"/>
                </a:cubicBezTo>
                <a:close/>
                <a:moveTo>
                  <a:pt x="152564" y="125097"/>
                </a:moveTo>
                <a:lnTo>
                  <a:pt x="152564" y="125097"/>
                </a:lnTo>
                <a:cubicBezTo>
                  <a:pt x="151094" y="123628"/>
                  <a:pt x="150849" y="121178"/>
                  <a:pt x="152319" y="119709"/>
                </a:cubicBezTo>
                <a:lnTo>
                  <a:pt x="157463" y="114320"/>
                </a:lnTo>
                <a:cubicBezTo>
                  <a:pt x="158932" y="112851"/>
                  <a:pt x="161382" y="112606"/>
                  <a:pt x="162851" y="114075"/>
                </a:cubicBezTo>
                <a:lnTo>
                  <a:pt x="162851" y="114075"/>
                </a:lnTo>
                <a:cubicBezTo>
                  <a:pt x="164321" y="115545"/>
                  <a:pt x="164566" y="117994"/>
                  <a:pt x="163096" y="119464"/>
                </a:cubicBezTo>
                <a:lnTo>
                  <a:pt x="157952" y="124852"/>
                </a:lnTo>
                <a:cubicBezTo>
                  <a:pt x="156483" y="126322"/>
                  <a:pt x="154033" y="126567"/>
                  <a:pt x="152564" y="125097"/>
                </a:cubicBezTo>
                <a:close/>
                <a:moveTo>
                  <a:pt x="163341" y="143957"/>
                </a:moveTo>
                <a:lnTo>
                  <a:pt x="163341" y="143957"/>
                </a:lnTo>
                <a:cubicBezTo>
                  <a:pt x="162606" y="141997"/>
                  <a:pt x="163586" y="139793"/>
                  <a:pt x="165546" y="139058"/>
                </a:cubicBezTo>
                <a:lnTo>
                  <a:pt x="172404" y="136609"/>
                </a:lnTo>
                <a:cubicBezTo>
                  <a:pt x="174364" y="135874"/>
                  <a:pt x="176568" y="136854"/>
                  <a:pt x="177303" y="138813"/>
                </a:cubicBezTo>
                <a:lnTo>
                  <a:pt x="177303" y="138813"/>
                </a:lnTo>
                <a:cubicBezTo>
                  <a:pt x="178038" y="140773"/>
                  <a:pt x="177058" y="142977"/>
                  <a:pt x="175098" y="143712"/>
                </a:cubicBezTo>
                <a:lnTo>
                  <a:pt x="168240" y="146161"/>
                </a:lnTo>
                <a:cubicBezTo>
                  <a:pt x="166280" y="146896"/>
                  <a:pt x="164076" y="145916"/>
                  <a:pt x="163341" y="143957"/>
                </a:cubicBezTo>
                <a:close/>
                <a:moveTo>
                  <a:pt x="164566" y="166000"/>
                </a:moveTo>
                <a:lnTo>
                  <a:pt x="164566" y="166000"/>
                </a:lnTo>
                <a:cubicBezTo>
                  <a:pt x="164811" y="164041"/>
                  <a:pt x="166770" y="162571"/>
                  <a:pt x="168975" y="162816"/>
                </a:cubicBezTo>
                <a:lnTo>
                  <a:pt x="176323" y="163796"/>
                </a:lnTo>
                <a:cubicBezTo>
                  <a:pt x="178283" y="164041"/>
                  <a:pt x="179752" y="166000"/>
                  <a:pt x="179507" y="168205"/>
                </a:cubicBezTo>
                <a:lnTo>
                  <a:pt x="179507" y="168205"/>
                </a:lnTo>
                <a:cubicBezTo>
                  <a:pt x="179262" y="170164"/>
                  <a:pt x="177303" y="171634"/>
                  <a:pt x="175098" y="171389"/>
                </a:cubicBezTo>
                <a:lnTo>
                  <a:pt x="167750" y="170409"/>
                </a:lnTo>
                <a:cubicBezTo>
                  <a:pt x="165791" y="170164"/>
                  <a:pt x="164321" y="168205"/>
                  <a:pt x="164566" y="166000"/>
                </a:cubicBezTo>
                <a:close/>
                <a:moveTo>
                  <a:pt x="46014" y="114810"/>
                </a:moveTo>
                <a:lnTo>
                  <a:pt x="46014" y="114810"/>
                </a:lnTo>
                <a:cubicBezTo>
                  <a:pt x="47974" y="114320"/>
                  <a:pt x="49444" y="112361"/>
                  <a:pt x="48954" y="110402"/>
                </a:cubicBezTo>
                <a:lnTo>
                  <a:pt x="47484" y="103299"/>
                </a:lnTo>
                <a:cubicBezTo>
                  <a:pt x="46994" y="101339"/>
                  <a:pt x="45035" y="99870"/>
                  <a:pt x="43075" y="100359"/>
                </a:cubicBezTo>
                <a:lnTo>
                  <a:pt x="43075" y="100359"/>
                </a:lnTo>
                <a:cubicBezTo>
                  <a:pt x="41116" y="100849"/>
                  <a:pt x="39646" y="102809"/>
                  <a:pt x="40136" y="104768"/>
                </a:cubicBezTo>
                <a:lnTo>
                  <a:pt x="41605" y="111871"/>
                </a:lnTo>
                <a:cubicBezTo>
                  <a:pt x="42095" y="113831"/>
                  <a:pt x="44055" y="115300"/>
                  <a:pt x="46014" y="114810"/>
                </a:cubicBezTo>
                <a:close/>
                <a:moveTo>
                  <a:pt x="27154" y="125097"/>
                </a:moveTo>
                <a:lnTo>
                  <a:pt x="27154" y="125097"/>
                </a:lnTo>
                <a:cubicBezTo>
                  <a:pt x="28624" y="123628"/>
                  <a:pt x="28869" y="121178"/>
                  <a:pt x="27399" y="119709"/>
                </a:cubicBezTo>
                <a:lnTo>
                  <a:pt x="22255" y="114320"/>
                </a:lnTo>
                <a:cubicBezTo>
                  <a:pt x="20785" y="112851"/>
                  <a:pt x="18336" y="112606"/>
                  <a:pt x="16866" y="114075"/>
                </a:cubicBezTo>
                <a:lnTo>
                  <a:pt x="16866" y="114075"/>
                </a:lnTo>
                <a:cubicBezTo>
                  <a:pt x="15397" y="115545"/>
                  <a:pt x="15152" y="117994"/>
                  <a:pt x="16621" y="119464"/>
                </a:cubicBezTo>
                <a:lnTo>
                  <a:pt x="21765" y="124852"/>
                </a:lnTo>
                <a:cubicBezTo>
                  <a:pt x="23235" y="126322"/>
                  <a:pt x="25684" y="126567"/>
                  <a:pt x="27154" y="125097"/>
                </a:cubicBezTo>
                <a:close/>
                <a:moveTo>
                  <a:pt x="16377" y="143957"/>
                </a:moveTo>
                <a:lnTo>
                  <a:pt x="16377" y="143957"/>
                </a:lnTo>
                <a:cubicBezTo>
                  <a:pt x="17111" y="141997"/>
                  <a:pt x="16132" y="139793"/>
                  <a:pt x="14172" y="139058"/>
                </a:cubicBezTo>
                <a:lnTo>
                  <a:pt x="7314" y="136609"/>
                </a:lnTo>
                <a:cubicBezTo>
                  <a:pt x="5354" y="135874"/>
                  <a:pt x="3150" y="136854"/>
                  <a:pt x="2415" y="138813"/>
                </a:cubicBezTo>
                <a:lnTo>
                  <a:pt x="2415" y="138813"/>
                </a:lnTo>
                <a:cubicBezTo>
                  <a:pt x="1680" y="140773"/>
                  <a:pt x="2660" y="142977"/>
                  <a:pt x="4619" y="143712"/>
                </a:cubicBezTo>
                <a:lnTo>
                  <a:pt x="11478" y="146161"/>
                </a:lnTo>
                <a:cubicBezTo>
                  <a:pt x="13437" y="146896"/>
                  <a:pt x="15642" y="145916"/>
                  <a:pt x="16377" y="143957"/>
                </a:cubicBezTo>
                <a:close/>
                <a:moveTo>
                  <a:pt x="15152" y="166000"/>
                </a:moveTo>
                <a:lnTo>
                  <a:pt x="15152" y="166000"/>
                </a:lnTo>
                <a:cubicBezTo>
                  <a:pt x="14907" y="164041"/>
                  <a:pt x="12947" y="162571"/>
                  <a:pt x="10743" y="162816"/>
                </a:cubicBezTo>
                <a:lnTo>
                  <a:pt x="3395" y="163796"/>
                </a:lnTo>
                <a:cubicBezTo>
                  <a:pt x="1435" y="164041"/>
                  <a:pt x="-35" y="166000"/>
                  <a:pt x="210" y="168205"/>
                </a:cubicBezTo>
                <a:lnTo>
                  <a:pt x="210" y="168205"/>
                </a:lnTo>
                <a:cubicBezTo>
                  <a:pt x="455" y="170164"/>
                  <a:pt x="2415" y="171634"/>
                  <a:pt x="4619" y="171389"/>
                </a:cubicBezTo>
                <a:lnTo>
                  <a:pt x="11968" y="170409"/>
                </a:lnTo>
                <a:cubicBezTo>
                  <a:pt x="13927" y="170164"/>
                  <a:pt x="15397" y="168205"/>
                  <a:pt x="15152" y="166000"/>
                </a:cubicBezTo>
                <a:close/>
                <a:moveTo>
                  <a:pt x="71243" y="213761"/>
                </a:moveTo>
                <a:cubicBezTo>
                  <a:pt x="63405" y="217680"/>
                  <a:pt x="56792" y="221109"/>
                  <a:pt x="49689" y="226008"/>
                </a:cubicBezTo>
                <a:cubicBezTo>
                  <a:pt x="47239" y="227722"/>
                  <a:pt x="44790" y="229682"/>
                  <a:pt x="44790" y="232621"/>
                </a:cubicBezTo>
                <a:lnTo>
                  <a:pt x="44790" y="262012"/>
                </a:lnTo>
                <a:cubicBezTo>
                  <a:pt x="44790" y="262992"/>
                  <a:pt x="45769" y="263972"/>
                  <a:pt x="46749" y="263972"/>
                </a:cubicBezTo>
                <a:lnTo>
                  <a:pt x="132479" y="263972"/>
                </a:lnTo>
                <a:cubicBezTo>
                  <a:pt x="133458" y="263972"/>
                  <a:pt x="134438" y="262992"/>
                  <a:pt x="134438" y="262012"/>
                </a:cubicBezTo>
                <a:lnTo>
                  <a:pt x="134438" y="232621"/>
                </a:lnTo>
                <a:cubicBezTo>
                  <a:pt x="134438" y="229682"/>
                  <a:pt x="131989" y="227722"/>
                  <a:pt x="129539" y="226008"/>
                </a:cubicBezTo>
                <a:cubicBezTo>
                  <a:pt x="122436" y="221109"/>
                  <a:pt x="115823" y="217680"/>
                  <a:pt x="107984" y="213761"/>
                </a:cubicBezTo>
                <a:cubicBezTo>
                  <a:pt x="98187" y="224293"/>
                  <a:pt x="80796" y="224293"/>
                  <a:pt x="70998" y="213761"/>
                </a:cubicBezTo>
                <a:close/>
                <a:moveTo>
                  <a:pt x="36217" y="182411"/>
                </a:moveTo>
                <a:cubicBezTo>
                  <a:pt x="28379" y="186329"/>
                  <a:pt x="21765" y="189758"/>
                  <a:pt x="14662" y="194657"/>
                </a:cubicBezTo>
                <a:cubicBezTo>
                  <a:pt x="12213" y="196371"/>
                  <a:pt x="9763" y="198331"/>
                  <a:pt x="9763" y="201270"/>
                </a:cubicBezTo>
                <a:lnTo>
                  <a:pt x="9763" y="230661"/>
                </a:lnTo>
                <a:cubicBezTo>
                  <a:pt x="9763" y="231641"/>
                  <a:pt x="10743" y="232621"/>
                  <a:pt x="11723" y="232621"/>
                </a:cubicBezTo>
                <a:lnTo>
                  <a:pt x="37197" y="232621"/>
                </a:lnTo>
                <a:lnTo>
                  <a:pt x="37197" y="232621"/>
                </a:lnTo>
                <a:cubicBezTo>
                  <a:pt x="37197" y="226743"/>
                  <a:pt x="40871" y="223069"/>
                  <a:pt x="45280" y="219885"/>
                </a:cubicBezTo>
                <a:cubicBezTo>
                  <a:pt x="52383" y="214986"/>
                  <a:pt x="59731" y="211067"/>
                  <a:pt x="67324" y="207148"/>
                </a:cubicBezTo>
                <a:cubicBezTo>
                  <a:pt x="67079" y="206169"/>
                  <a:pt x="67079" y="205189"/>
                  <a:pt x="67079" y="203964"/>
                </a:cubicBezTo>
                <a:cubicBezTo>
                  <a:pt x="66834" y="200045"/>
                  <a:pt x="65610" y="198331"/>
                  <a:pt x="64140" y="194657"/>
                </a:cubicBezTo>
                <a:cubicBezTo>
                  <a:pt x="63405" y="192698"/>
                  <a:pt x="62915" y="190983"/>
                  <a:pt x="62670" y="189024"/>
                </a:cubicBezTo>
                <a:cubicBezTo>
                  <a:pt x="53608" y="191963"/>
                  <a:pt x="43075" y="189758"/>
                  <a:pt x="36217" y="182411"/>
                </a:cubicBezTo>
                <a:close/>
                <a:moveTo>
                  <a:pt x="37197" y="240214"/>
                </a:moveTo>
                <a:lnTo>
                  <a:pt x="11723" y="240214"/>
                </a:lnTo>
                <a:cubicBezTo>
                  <a:pt x="6334" y="240214"/>
                  <a:pt x="2170" y="235805"/>
                  <a:pt x="2170" y="230661"/>
                </a:cubicBezTo>
                <a:lnTo>
                  <a:pt x="2170" y="201270"/>
                </a:lnTo>
                <a:cubicBezTo>
                  <a:pt x="2170" y="195392"/>
                  <a:pt x="5844" y="191718"/>
                  <a:pt x="10253" y="188534"/>
                </a:cubicBezTo>
                <a:cubicBezTo>
                  <a:pt x="17356" y="183635"/>
                  <a:pt x="24705" y="179716"/>
                  <a:pt x="32298" y="175797"/>
                </a:cubicBezTo>
                <a:cubicBezTo>
                  <a:pt x="32053" y="174818"/>
                  <a:pt x="32053" y="173838"/>
                  <a:pt x="32053" y="172613"/>
                </a:cubicBezTo>
                <a:cubicBezTo>
                  <a:pt x="31808" y="168695"/>
                  <a:pt x="30583" y="166980"/>
                  <a:pt x="29113" y="163306"/>
                </a:cubicBezTo>
                <a:cubicBezTo>
                  <a:pt x="27889" y="160122"/>
                  <a:pt x="27399" y="156938"/>
                  <a:pt x="27399" y="153509"/>
                </a:cubicBezTo>
                <a:cubicBezTo>
                  <a:pt x="27399" y="138323"/>
                  <a:pt x="39646" y="126322"/>
                  <a:pt x="54587" y="126322"/>
                </a:cubicBezTo>
                <a:cubicBezTo>
                  <a:pt x="69774" y="126322"/>
                  <a:pt x="81776" y="138568"/>
                  <a:pt x="81776" y="153509"/>
                </a:cubicBezTo>
                <a:cubicBezTo>
                  <a:pt x="81776" y="155223"/>
                  <a:pt x="81531" y="156938"/>
                  <a:pt x="81286" y="158652"/>
                </a:cubicBezTo>
                <a:lnTo>
                  <a:pt x="80796" y="158897"/>
                </a:lnTo>
                <a:cubicBezTo>
                  <a:pt x="83490" y="157918"/>
                  <a:pt x="86430" y="157428"/>
                  <a:pt x="89369" y="157428"/>
                </a:cubicBezTo>
                <a:cubicBezTo>
                  <a:pt x="92308" y="157428"/>
                  <a:pt x="95248" y="157918"/>
                  <a:pt x="97942" y="158897"/>
                </a:cubicBezTo>
                <a:lnTo>
                  <a:pt x="97452" y="158652"/>
                </a:lnTo>
                <a:cubicBezTo>
                  <a:pt x="97207" y="156938"/>
                  <a:pt x="96962" y="155223"/>
                  <a:pt x="96962" y="153509"/>
                </a:cubicBezTo>
                <a:cubicBezTo>
                  <a:pt x="96962" y="138323"/>
                  <a:pt x="109209" y="126322"/>
                  <a:pt x="124151" y="126322"/>
                </a:cubicBezTo>
                <a:cubicBezTo>
                  <a:pt x="139337" y="126322"/>
                  <a:pt x="151339" y="138568"/>
                  <a:pt x="151339" y="153509"/>
                </a:cubicBezTo>
                <a:cubicBezTo>
                  <a:pt x="151339" y="156938"/>
                  <a:pt x="150849" y="160122"/>
                  <a:pt x="149624" y="163306"/>
                </a:cubicBezTo>
                <a:cubicBezTo>
                  <a:pt x="148155" y="166980"/>
                  <a:pt x="146685" y="168695"/>
                  <a:pt x="146685" y="172613"/>
                </a:cubicBezTo>
                <a:cubicBezTo>
                  <a:pt x="146685" y="173838"/>
                  <a:pt x="146440" y="174818"/>
                  <a:pt x="146440" y="175797"/>
                </a:cubicBezTo>
                <a:cubicBezTo>
                  <a:pt x="154033" y="179716"/>
                  <a:pt x="161382" y="183390"/>
                  <a:pt x="168485" y="188534"/>
                </a:cubicBezTo>
                <a:cubicBezTo>
                  <a:pt x="172894" y="191718"/>
                  <a:pt x="176568" y="195392"/>
                  <a:pt x="176568" y="201270"/>
                </a:cubicBezTo>
                <a:lnTo>
                  <a:pt x="176568" y="230661"/>
                </a:lnTo>
                <a:cubicBezTo>
                  <a:pt x="176568" y="236050"/>
                  <a:pt x="172159" y="240214"/>
                  <a:pt x="167015" y="240214"/>
                </a:cubicBezTo>
                <a:lnTo>
                  <a:pt x="141541" y="240214"/>
                </a:lnTo>
                <a:lnTo>
                  <a:pt x="141541" y="262012"/>
                </a:lnTo>
                <a:cubicBezTo>
                  <a:pt x="141541" y="267401"/>
                  <a:pt x="137132" y="271565"/>
                  <a:pt x="131989" y="271565"/>
                </a:cubicBezTo>
                <a:lnTo>
                  <a:pt x="46259" y="271565"/>
                </a:lnTo>
                <a:cubicBezTo>
                  <a:pt x="40871" y="271565"/>
                  <a:pt x="36707" y="267156"/>
                  <a:pt x="36707" y="262012"/>
                </a:cubicBezTo>
                <a:lnTo>
                  <a:pt x="36707" y="240214"/>
                </a:lnTo>
                <a:close/>
                <a:moveTo>
                  <a:pt x="71243" y="164531"/>
                </a:moveTo>
                <a:lnTo>
                  <a:pt x="71243" y="164531"/>
                </a:lnTo>
                <a:cubicBezTo>
                  <a:pt x="71733" y="163551"/>
                  <a:pt x="72223" y="162326"/>
                  <a:pt x="72958" y="160612"/>
                </a:cubicBezTo>
                <a:cubicBezTo>
                  <a:pt x="73693" y="158408"/>
                  <a:pt x="74183" y="156203"/>
                  <a:pt x="74183" y="153509"/>
                </a:cubicBezTo>
                <a:cubicBezTo>
                  <a:pt x="74183" y="142732"/>
                  <a:pt x="65365" y="133915"/>
                  <a:pt x="54587" y="133915"/>
                </a:cubicBezTo>
                <a:cubicBezTo>
                  <a:pt x="43810" y="133915"/>
                  <a:pt x="34992" y="142732"/>
                  <a:pt x="34992" y="153509"/>
                </a:cubicBezTo>
                <a:cubicBezTo>
                  <a:pt x="34992" y="156203"/>
                  <a:pt x="35482" y="158408"/>
                  <a:pt x="36217" y="160612"/>
                </a:cubicBezTo>
                <a:cubicBezTo>
                  <a:pt x="38421" y="166000"/>
                  <a:pt x="39401" y="166980"/>
                  <a:pt x="39646" y="172368"/>
                </a:cubicBezTo>
                <a:cubicBezTo>
                  <a:pt x="39646" y="174328"/>
                  <a:pt x="39646" y="174573"/>
                  <a:pt x="40871" y="176287"/>
                </a:cubicBezTo>
                <a:cubicBezTo>
                  <a:pt x="46014" y="182900"/>
                  <a:pt x="55322" y="184370"/>
                  <a:pt x="62670" y="180941"/>
                </a:cubicBezTo>
                <a:cubicBezTo>
                  <a:pt x="63650" y="174573"/>
                  <a:pt x="66834" y="168695"/>
                  <a:pt x="71488" y="164531"/>
                </a:cubicBezTo>
                <a:close/>
                <a:moveTo>
                  <a:pt x="62180" y="184125"/>
                </a:moveTo>
                <a:cubicBezTo>
                  <a:pt x="62180" y="184370"/>
                  <a:pt x="62180" y="184615"/>
                  <a:pt x="62180" y="184860"/>
                </a:cubicBezTo>
                <a:cubicBezTo>
                  <a:pt x="62180" y="184615"/>
                  <a:pt x="62180" y="184370"/>
                  <a:pt x="62180" y="184125"/>
                </a:cubicBezTo>
                <a:close/>
                <a:moveTo>
                  <a:pt x="141786" y="232376"/>
                </a:moveTo>
                <a:lnTo>
                  <a:pt x="167260" y="232376"/>
                </a:lnTo>
                <a:cubicBezTo>
                  <a:pt x="168240" y="232376"/>
                  <a:pt x="169220" y="231396"/>
                  <a:pt x="169220" y="230417"/>
                </a:cubicBezTo>
                <a:lnTo>
                  <a:pt x="169220" y="201025"/>
                </a:lnTo>
                <a:cubicBezTo>
                  <a:pt x="169220" y="198086"/>
                  <a:pt x="166770" y="196127"/>
                  <a:pt x="164321" y="194412"/>
                </a:cubicBezTo>
                <a:cubicBezTo>
                  <a:pt x="157218" y="189513"/>
                  <a:pt x="150604" y="186084"/>
                  <a:pt x="142766" y="182166"/>
                </a:cubicBezTo>
                <a:cubicBezTo>
                  <a:pt x="135908" y="189513"/>
                  <a:pt x="125375" y="191718"/>
                  <a:pt x="116312" y="188779"/>
                </a:cubicBezTo>
                <a:cubicBezTo>
                  <a:pt x="116068" y="190738"/>
                  <a:pt x="115578" y="192453"/>
                  <a:pt x="114843" y="194412"/>
                </a:cubicBezTo>
                <a:cubicBezTo>
                  <a:pt x="113373" y="198086"/>
                  <a:pt x="111904" y="199800"/>
                  <a:pt x="111904" y="203719"/>
                </a:cubicBezTo>
                <a:cubicBezTo>
                  <a:pt x="111904" y="204944"/>
                  <a:pt x="111659" y="205924"/>
                  <a:pt x="111659" y="206903"/>
                </a:cubicBezTo>
                <a:cubicBezTo>
                  <a:pt x="119252" y="210822"/>
                  <a:pt x="126600" y="214496"/>
                  <a:pt x="133703" y="219640"/>
                </a:cubicBezTo>
                <a:cubicBezTo>
                  <a:pt x="138112" y="222824"/>
                  <a:pt x="141786" y="226498"/>
                  <a:pt x="141786" y="232376"/>
                </a:cubicBezTo>
                <a:lnTo>
                  <a:pt x="141786" y="232376"/>
                </a:lnTo>
                <a:close/>
                <a:moveTo>
                  <a:pt x="116802" y="184615"/>
                </a:moveTo>
                <a:cubicBezTo>
                  <a:pt x="116802" y="184370"/>
                  <a:pt x="116802" y="184125"/>
                  <a:pt x="116802" y="183880"/>
                </a:cubicBezTo>
                <a:cubicBezTo>
                  <a:pt x="116802" y="184125"/>
                  <a:pt x="116802" y="184370"/>
                  <a:pt x="116802" y="184615"/>
                </a:cubicBezTo>
                <a:close/>
                <a:moveTo>
                  <a:pt x="116557" y="180696"/>
                </a:moveTo>
                <a:cubicBezTo>
                  <a:pt x="123661" y="184125"/>
                  <a:pt x="133213" y="182655"/>
                  <a:pt x="138357" y="176042"/>
                </a:cubicBezTo>
                <a:cubicBezTo>
                  <a:pt x="139582" y="174328"/>
                  <a:pt x="139582" y="174083"/>
                  <a:pt x="139582" y="172124"/>
                </a:cubicBezTo>
                <a:cubicBezTo>
                  <a:pt x="139827" y="166735"/>
                  <a:pt x="141052" y="165755"/>
                  <a:pt x="143011" y="160367"/>
                </a:cubicBezTo>
                <a:cubicBezTo>
                  <a:pt x="143746" y="158163"/>
                  <a:pt x="144236" y="155958"/>
                  <a:pt x="144236" y="153264"/>
                </a:cubicBezTo>
                <a:cubicBezTo>
                  <a:pt x="144236" y="142487"/>
                  <a:pt x="135418" y="133670"/>
                  <a:pt x="124640" y="133670"/>
                </a:cubicBezTo>
                <a:cubicBezTo>
                  <a:pt x="113863" y="133670"/>
                  <a:pt x="105045" y="142487"/>
                  <a:pt x="105045" y="153264"/>
                </a:cubicBezTo>
                <a:cubicBezTo>
                  <a:pt x="105045" y="155958"/>
                  <a:pt x="105535" y="158163"/>
                  <a:pt x="106270" y="160367"/>
                </a:cubicBezTo>
                <a:cubicBezTo>
                  <a:pt x="107005" y="162081"/>
                  <a:pt x="107495" y="163306"/>
                  <a:pt x="107984" y="164286"/>
                </a:cubicBezTo>
                <a:lnTo>
                  <a:pt x="107984" y="164286"/>
                </a:lnTo>
                <a:cubicBezTo>
                  <a:pt x="112638" y="168450"/>
                  <a:pt x="115823" y="174083"/>
                  <a:pt x="116802" y="180696"/>
                </a:cubicBezTo>
                <a:close/>
                <a:moveTo>
                  <a:pt x="87654" y="177267"/>
                </a:moveTo>
                <a:lnTo>
                  <a:pt x="87654" y="177267"/>
                </a:lnTo>
                <a:cubicBezTo>
                  <a:pt x="89859" y="177267"/>
                  <a:pt x="91573" y="178982"/>
                  <a:pt x="91573" y="181186"/>
                </a:cubicBezTo>
                <a:lnTo>
                  <a:pt x="91573" y="189024"/>
                </a:lnTo>
                <a:lnTo>
                  <a:pt x="94268" y="189024"/>
                </a:lnTo>
                <a:cubicBezTo>
                  <a:pt x="96472" y="189024"/>
                  <a:pt x="98187" y="190738"/>
                  <a:pt x="98187" y="192942"/>
                </a:cubicBezTo>
                <a:lnTo>
                  <a:pt x="98187" y="192942"/>
                </a:lnTo>
                <a:cubicBezTo>
                  <a:pt x="98187" y="195147"/>
                  <a:pt x="96472" y="196861"/>
                  <a:pt x="94268" y="196861"/>
                </a:cubicBez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96861"/>
                </a:lnTo>
                <a:lnTo>
                  <a:pt x="87654" y="185105"/>
                </a:lnTo>
                <a:cubicBezTo>
                  <a:pt x="87654" y="182900"/>
                  <a:pt x="89369" y="181186"/>
                  <a:pt x="91573" y="181186"/>
                </a:cubicBezTo>
                <a:close/>
                <a:moveTo>
                  <a:pt x="89614" y="165021"/>
                </a:moveTo>
                <a:cubicBezTo>
                  <a:pt x="78836" y="165021"/>
                  <a:pt x="70019" y="173838"/>
                  <a:pt x="70019" y="184615"/>
                </a:cubicBezTo>
                <a:cubicBezTo>
                  <a:pt x="70019" y="187309"/>
                  <a:pt x="70508" y="189513"/>
                  <a:pt x="71243" y="191718"/>
                </a:cubicBezTo>
                <a:cubicBezTo>
                  <a:pt x="73448" y="197106"/>
                  <a:pt x="74428" y="198086"/>
                  <a:pt x="74672" y="203474"/>
                </a:cubicBezTo>
                <a:cubicBezTo>
                  <a:pt x="74672" y="205434"/>
                  <a:pt x="74672" y="205679"/>
                  <a:pt x="75897" y="207393"/>
                </a:cubicBezTo>
                <a:cubicBezTo>
                  <a:pt x="82511" y="215966"/>
                  <a:pt x="96717" y="215966"/>
                  <a:pt x="103331" y="207393"/>
                </a:cubicBezTo>
                <a:cubicBezTo>
                  <a:pt x="104555" y="205679"/>
                  <a:pt x="104555" y="205434"/>
                  <a:pt x="104555" y="203474"/>
                </a:cubicBezTo>
                <a:cubicBezTo>
                  <a:pt x="104800" y="198086"/>
                  <a:pt x="106025" y="197106"/>
                  <a:pt x="107984" y="191718"/>
                </a:cubicBezTo>
                <a:cubicBezTo>
                  <a:pt x="108719" y="189513"/>
                  <a:pt x="109209" y="187309"/>
                  <a:pt x="109209" y="184615"/>
                </a:cubicBezTo>
                <a:cubicBezTo>
                  <a:pt x="109209" y="173838"/>
                  <a:pt x="100391" y="165021"/>
                  <a:pt x="89614" y="165021"/>
                </a:cubicBezTo>
                <a:close/>
                <a:moveTo>
                  <a:pt x="122681" y="145916"/>
                </a:moveTo>
                <a:lnTo>
                  <a:pt x="122681" y="145916"/>
                </a:lnTo>
                <a:cubicBezTo>
                  <a:pt x="124885" y="145916"/>
                  <a:pt x="126600" y="147631"/>
                  <a:pt x="126600" y="149835"/>
                </a:cubicBezTo>
                <a:lnTo>
                  <a:pt x="126600" y="157673"/>
                </a:lnTo>
                <a:lnTo>
                  <a:pt x="129294" y="157673"/>
                </a:lnTo>
                <a:cubicBezTo>
                  <a:pt x="131499" y="157673"/>
                  <a:pt x="133213" y="159387"/>
                  <a:pt x="133213" y="161592"/>
                </a:cubicBezTo>
                <a:lnTo>
                  <a:pt x="133213" y="161592"/>
                </a:lnTo>
                <a:cubicBezTo>
                  <a:pt x="133213" y="163796"/>
                  <a:pt x="131499" y="165510"/>
                  <a:pt x="129294" y="165510"/>
                </a:cubicBez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65510"/>
                </a:lnTo>
                <a:lnTo>
                  <a:pt x="122681" y="153754"/>
                </a:lnTo>
                <a:cubicBezTo>
                  <a:pt x="122681" y="151550"/>
                  <a:pt x="124396" y="149835"/>
                  <a:pt x="126600" y="149835"/>
                </a:cubicBezTo>
                <a:close/>
                <a:moveTo>
                  <a:pt x="52628" y="145916"/>
                </a:moveTo>
                <a:lnTo>
                  <a:pt x="52628" y="145916"/>
                </a:lnTo>
                <a:cubicBezTo>
                  <a:pt x="54832" y="145916"/>
                  <a:pt x="56547" y="147631"/>
                  <a:pt x="56547" y="149835"/>
                </a:cubicBezTo>
                <a:lnTo>
                  <a:pt x="56547" y="157673"/>
                </a:lnTo>
                <a:lnTo>
                  <a:pt x="59241" y="157673"/>
                </a:lnTo>
                <a:cubicBezTo>
                  <a:pt x="61446" y="157673"/>
                  <a:pt x="63160" y="159387"/>
                  <a:pt x="63160" y="161592"/>
                </a:cubicBezTo>
                <a:lnTo>
                  <a:pt x="63160" y="161592"/>
                </a:lnTo>
                <a:cubicBezTo>
                  <a:pt x="63160" y="163796"/>
                  <a:pt x="61446" y="165510"/>
                  <a:pt x="59241" y="165510"/>
                </a:cubicBez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65510"/>
                </a:lnTo>
                <a:lnTo>
                  <a:pt x="52628" y="153754"/>
                </a:lnTo>
                <a:cubicBezTo>
                  <a:pt x="52628" y="151550"/>
                  <a:pt x="54342" y="149835"/>
                  <a:pt x="56547" y="149835"/>
                </a:cubicBezTo>
                <a:close/>
                <a:moveTo>
                  <a:pt x="79326" y="45985"/>
                </a:moveTo>
                <a:lnTo>
                  <a:pt x="83980" y="54068"/>
                </a:lnTo>
                <a:lnTo>
                  <a:pt x="88634" y="62151"/>
                </a:lnTo>
                <a:lnTo>
                  <a:pt x="93288" y="54068"/>
                </a:lnTo>
                <a:lnTo>
                  <a:pt x="97942" y="45985"/>
                </a:lnTo>
                <a:lnTo>
                  <a:pt x="79326" y="45985"/>
                </a:lnTo>
                <a:close/>
                <a:moveTo>
                  <a:pt x="71488" y="98400"/>
                </a:moveTo>
                <a:lnTo>
                  <a:pt x="71488" y="105013"/>
                </a:lnTo>
                <a:cubicBezTo>
                  <a:pt x="71488" y="105748"/>
                  <a:pt x="72223" y="106483"/>
                  <a:pt x="72958" y="106483"/>
                </a:cubicBezTo>
                <a:lnTo>
                  <a:pt x="104310" y="106483"/>
                </a:lnTo>
                <a:cubicBezTo>
                  <a:pt x="105045" y="106483"/>
                  <a:pt x="105780" y="105748"/>
                  <a:pt x="105780" y="105013"/>
                </a:cubicBezTo>
                <a:lnTo>
                  <a:pt x="105780" y="98400"/>
                </a:lnTo>
                <a:cubicBezTo>
                  <a:pt x="94268" y="98400"/>
                  <a:pt x="83000" y="98400"/>
                  <a:pt x="71488" y="98400"/>
                </a:cubicBezTo>
                <a:close/>
                <a:moveTo>
                  <a:pt x="82021" y="114320"/>
                </a:moveTo>
                <a:lnTo>
                  <a:pt x="82021" y="118729"/>
                </a:lnTo>
                <a:cubicBezTo>
                  <a:pt x="82021" y="119464"/>
                  <a:pt x="82756" y="120199"/>
                  <a:pt x="83490" y="120199"/>
                </a:cubicBezTo>
                <a:lnTo>
                  <a:pt x="93533" y="120199"/>
                </a:lnTo>
                <a:cubicBezTo>
                  <a:pt x="94268" y="120199"/>
                  <a:pt x="95003" y="119464"/>
                  <a:pt x="95003" y="118729"/>
                </a:cubicBezTo>
                <a:lnTo>
                  <a:pt x="95003" y="114320"/>
                </a:lnTo>
                <a:lnTo>
                  <a:pt x="82021" y="114320"/>
                </a:lnTo>
                <a:close/>
                <a:moveTo>
                  <a:pt x="88389" y="127791"/>
                </a:moveTo>
                <a:lnTo>
                  <a:pt x="76632" y="127791"/>
                </a:lnTo>
                <a:cubicBezTo>
                  <a:pt x="75407" y="127791"/>
                  <a:pt x="74183" y="126812"/>
                  <a:pt x="74183" y="125342"/>
                </a:cubicBezTo>
                <a:lnTo>
                  <a:pt x="74183" y="114075"/>
                </a:lnTo>
                <a:lnTo>
                  <a:pt x="65855" y="114075"/>
                </a:lnTo>
                <a:cubicBezTo>
                  <a:pt x="64630" y="114075"/>
                  <a:pt x="63405" y="113096"/>
                  <a:pt x="63405" y="111626"/>
                </a:cubicBezTo>
                <a:lnTo>
                  <a:pt x="63405" y="94481"/>
                </a:lnTo>
                <a:cubicBezTo>
                  <a:pt x="63405" y="88848"/>
                  <a:pt x="61691" y="82970"/>
                  <a:pt x="59486" y="77581"/>
                </a:cubicBezTo>
                <a:cubicBezTo>
                  <a:pt x="57282" y="72438"/>
                  <a:pt x="55322" y="68274"/>
                  <a:pt x="52628" y="63375"/>
                </a:cubicBezTo>
                <a:cubicBezTo>
                  <a:pt x="51893" y="61906"/>
                  <a:pt x="50913" y="60191"/>
                  <a:pt x="50178" y="58477"/>
                </a:cubicBezTo>
                <a:cubicBezTo>
                  <a:pt x="47729" y="53333"/>
                  <a:pt x="46259" y="47455"/>
                  <a:pt x="46259" y="41332"/>
                </a:cubicBezTo>
                <a:cubicBezTo>
                  <a:pt x="46259" y="18798"/>
                  <a:pt x="64875" y="429"/>
                  <a:pt x="88144" y="184"/>
                </a:cubicBezTo>
                <a:cubicBezTo>
                  <a:pt x="111414" y="429"/>
                  <a:pt x="130029" y="18798"/>
                  <a:pt x="130029" y="41332"/>
                </a:cubicBezTo>
                <a:cubicBezTo>
                  <a:pt x="130029" y="47455"/>
                  <a:pt x="128804" y="53333"/>
                  <a:pt x="126110" y="58477"/>
                </a:cubicBezTo>
                <a:cubicBezTo>
                  <a:pt x="125375" y="60191"/>
                  <a:pt x="124396" y="61661"/>
                  <a:pt x="123661" y="63375"/>
                </a:cubicBezTo>
                <a:cubicBezTo>
                  <a:pt x="120966" y="68274"/>
                  <a:pt x="118762" y="72438"/>
                  <a:pt x="116802" y="77581"/>
                </a:cubicBezTo>
                <a:cubicBezTo>
                  <a:pt x="114598" y="82970"/>
                  <a:pt x="112883" y="88848"/>
                  <a:pt x="112883" y="94481"/>
                </a:cubicBezTo>
                <a:lnTo>
                  <a:pt x="112883" y="111626"/>
                </a:lnTo>
                <a:cubicBezTo>
                  <a:pt x="112883" y="112851"/>
                  <a:pt x="111904" y="114075"/>
                  <a:pt x="110434" y="114075"/>
                </a:cubicBezTo>
                <a:lnTo>
                  <a:pt x="102106" y="114075"/>
                </a:lnTo>
                <a:lnTo>
                  <a:pt x="102106" y="125342"/>
                </a:lnTo>
                <a:cubicBezTo>
                  <a:pt x="102106" y="126567"/>
                  <a:pt x="101126" y="127791"/>
                  <a:pt x="99656" y="127791"/>
                </a:cubicBezTo>
                <a:lnTo>
                  <a:pt x="87899" y="12779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DCA8756-8DB3-42BB-8C31-409707C82D73}"/>
              </a:ext>
            </a:extLst>
          </p:cNvPr>
          <p:cNvSpPr/>
          <p:nvPr/>
        </p:nvSpPr>
        <p:spPr>
          <a:xfrm>
            <a:off x="2336532" y="591848"/>
            <a:ext cx="268520" cy="328371"/>
          </a:xfrm>
          <a:custGeom>
            <a:avLst/>
            <a:gdLst>
              <a:gd name="connsiteX0" fmla="*/ 197361 w 221916"/>
              <a:gd name="connsiteY0" fmla="*/ 107016 h 271380"/>
              <a:gd name="connsiteX1" fmla="*/ 211323 w 221916"/>
              <a:gd name="connsiteY1" fmla="*/ 113384 h 271380"/>
              <a:gd name="connsiteX2" fmla="*/ 221855 w 221916"/>
              <a:gd name="connsiteY2" fmla="*/ 136407 h 271380"/>
              <a:gd name="connsiteX3" fmla="*/ 221855 w 221916"/>
              <a:gd name="connsiteY3" fmla="*/ 242706 h 271380"/>
              <a:gd name="connsiteX4" fmla="*/ 192707 w 221916"/>
              <a:gd name="connsiteY4" fmla="*/ 271363 h 271380"/>
              <a:gd name="connsiteX5" fmla="*/ 29332 w 221916"/>
              <a:gd name="connsiteY5" fmla="*/ 271363 h 271380"/>
              <a:gd name="connsiteX6" fmla="*/ 184 w 221916"/>
              <a:gd name="connsiteY6" fmla="*/ 242706 h 271380"/>
              <a:gd name="connsiteX7" fmla="*/ 184 w 221916"/>
              <a:gd name="connsiteY7" fmla="*/ 138856 h 271380"/>
              <a:gd name="connsiteX8" fmla="*/ 1163 w 221916"/>
              <a:gd name="connsiteY8" fmla="*/ 128324 h 271380"/>
              <a:gd name="connsiteX9" fmla="*/ 24678 w 221916"/>
              <a:gd name="connsiteY9" fmla="*/ 107016 h 271380"/>
              <a:gd name="connsiteX10" fmla="*/ 24678 w 221916"/>
              <a:gd name="connsiteY10" fmla="*/ 102852 h 271380"/>
              <a:gd name="connsiteX11" fmla="*/ 24923 w 221916"/>
              <a:gd name="connsiteY11" fmla="*/ 81543 h 271380"/>
              <a:gd name="connsiteX12" fmla="*/ 47947 w 221916"/>
              <a:gd name="connsiteY12" fmla="*/ 27659 h 271380"/>
              <a:gd name="connsiteX13" fmla="*/ 94976 w 221916"/>
              <a:gd name="connsiteY13" fmla="*/ 1696 h 271380"/>
              <a:gd name="connsiteX14" fmla="*/ 148373 w 221916"/>
              <a:gd name="connsiteY14" fmla="*/ 8554 h 271380"/>
              <a:gd name="connsiteX15" fmla="*/ 186584 w 221916"/>
              <a:gd name="connsiteY15" fmla="*/ 44559 h 271380"/>
              <a:gd name="connsiteX16" fmla="*/ 197116 w 221916"/>
              <a:gd name="connsiteY16" fmla="*/ 80073 h 271380"/>
              <a:gd name="connsiteX17" fmla="*/ 197361 w 221916"/>
              <a:gd name="connsiteY17" fmla="*/ 102852 h 271380"/>
              <a:gd name="connsiteX18" fmla="*/ 197361 w 221916"/>
              <a:gd name="connsiteY18" fmla="*/ 107016 h 271380"/>
              <a:gd name="connsiteX19" fmla="*/ 115306 w 221916"/>
              <a:gd name="connsiteY19" fmla="*/ 146449 h 271380"/>
              <a:gd name="connsiteX20" fmla="*/ 131472 w 221916"/>
              <a:gd name="connsiteY20" fmla="*/ 156246 h 271380"/>
              <a:gd name="connsiteX21" fmla="*/ 135881 w 221916"/>
              <a:gd name="connsiteY21" fmla="*/ 178290 h 271380"/>
              <a:gd name="connsiteX22" fmla="*/ 128043 w 221916"/>
              <a:gd name="connsiteY22" fmla="*/ 191026 h 271380"/>
              <a:gd name="connsiteX23" fmla="*/ 126328 w 221916"/>
              <a:gd name="connsiteY23" fmla="*/ 204252 h 271380"/>
              <a:gd name="connsiteX24" fmla="*/ 127798 w 221916"/>
              <a:gd name="connsiteY24" fmla="*/ 207926 h 271380"/>
              <a:gd name="connsiteX25" fmla="*/ 129513 w 221916"/>
              <a:gd name="connsiteY25" fmla="*/ 212825 h 271380"/>
              <a:gd name="connsiteX26" fmla="*/ 136616 w 221916"/>
              <a:gd name="connsiteY26" fmla="*/ 232174 h 271380"/>
              <a:gd name="connsiteX27" fmla="*/ 84688 w 221916"/>
              <a:gd name="connsiteY27" fmla="*/ 232174 h 271380"/>
              <a:gd name="connsiteX28" fmla="*/ 91792 w 221916"/>
              <a:gd name="connsiteY28" fmla="*/ 212825 h 271380"/>
              <a:gd name="connsiteX29" fmla="*/ 91792 w 221916"/>
              <a:gd name="connsiteY29" fmla="*/ 212825 h 271380"/>
              <a:gd name="connsiteX30" fmla="*/ 93751 w 221916"/>
              <a:gd name="connsiteY30" fmla="*/ 207926 h 271380"/>
              <a:gd name="connsiteX31" fmla="*/ 94976 w 221916"/>
              <a:gd name="connsiteY31" fmla="*/ 204252 h 271380"/>
              <a:gd name="connsiteX32" fmla="*/ 93261 w 221916"/>
              <a:gd name="connsiteY32" fmla="*/ 191026 h 271380"/>
              <a:gd name="connsiteX33" fmla="*/ 84933 w 221916"/>
              <a:gd name="connsiteY33" fmla="*/ 175106 h 271380"/>
              <a:gd name="connsiteX34" fmla="*/ 91302 w 221916"/>
              <a:gd name="connsiteY34" fmla="*/ 154532 h 271380"/>
              <a:gd name="connsiteX35" fmla="*/ 115061 w 221916"/>
              <a:gd name="connsiteY35" fmla="*/ 146204 h 271380"/>
              <a:gd name="connsiteX36" fmla="*/ 27127 w 221916"/>
              <a:gd name="connsiteY36" fmla="*/ 119507 h 271380"/>
              <a:gd name="connsiteX37" fmla="*/ 48927 w 221916"/>
              <a:gd name="connsiteY37" fmla="*/ 119262 h 271380"/>
              <a:gd name="connsiteX38" fmla="*/ 190993 w 221916"/>
              <a:gd name="connsiteY38" fmla="*/ 119262 h 271380"/>
              <a:gd name="connsiteX39" fmla="*/ 202995 w 221916"/>
              <a:gd name="connsiteY39" fmla="*/ 123181 h 271380"/>
              <a:gd name="connsiteX40" fmla="*/ 208873 w 221916"/>
              <a:gd name="connsiteY40" fmla="*/ 136162 h 271380"/>
              <a:gd name="connsiteX41" fmla="*/ 208873 w 221916"/>
              <a:gd name="connsiteY41" fmla="*/ 242461 h 271380"/>
              <a:gd name="connsiteX42" fmla="*/ 192462 w 221916"/>
              <a:gd name="connsiteY42" fmla="*/ 258381 h 271380"/>
              <a:gd name="connsiteX43" fmla="*/ 28842 w 221916"/>
              <a:gd name="connsiteY43" fmla="*/ 258381 h 271380"/>
              <a:gd name="connsiteX44" fmla="*/ 12431 w 221916"/>
              <a:gd name="connsiteY44" fmla="*/ 242461 h 271380"/>
              <a:gd name="connsiteX45" fmla="*/ 12431 w 221916"/>
              <a:gd name="connsiteY45" fmla="*/ 138611 h 271380"/>
              <a:gd name="connsiteX46" fmla="*/ 12921 w 221916"/>
              <a:gd name="connsiteY46" fmla="*/ 131508 h 271380"/>
              <a:gd name="connsiteX47" fmla="*/ 26882 w 221916"/>
              <a:gd name="connsiteY47" fmla="*/ 119507 h 271380"/>
              <a:gd name="connsiteX48" fmla="*/ 82729 w 221916"/>
              <a:gd name="connsiteY48" fmla="*/ 106526 h 271380"/>
              <a:gd name="connsiteX49" fmla="*/ 139065 w 221916"/>
              <a:gd name="connsiteY49" fmla="*/ 106526 h 271380"/>
              <a:gd name="connsiteX50" fmla="*/ 139065 w 221916"/>
              <a:gd name="connsiteY50" fmla="*/ 103097 h 271380"/>
              <a:gd name="connsiteX51" fmla="*/ 139065 w 221916"/>
              <a:gd name="connsiteY51" fmla="*/ 85952 h 271380"/>
              <a:gd name="connsiteX52" fmla="*/ 131962 w 221916"/>
              <a:gd name="connsiteY52" fmla="*/ 68317 h 271380"/>
              <a:gd name="connsiteX53" fmla="*/ 118245 w 221916"/>
              <a:gd name="connsiteY53" fmla="*/ 59744 h 271380"/>
              <a:gd name="connsiteX54" fmla="*/ 98650 w 221916"/>
              <a:gd name="connsiteY54" fmla="*/ 61704 h 271380"/>
              <a:gd name="connsiteX55" fmla="*/ 86158 w 221916"/>
              <a:gd name="connsiteY55" fmla="*/ 73705 h 271380"/>
              <a:gd name="connsiteX56" fmla="*/ 82974 w 221916"/>
              <a:gd name="connsiteY56" fmla="*/ 87666 h 271380"/>
              <a:gd name="connsiteX57" fmla="*/ 82974 w 221916"/>
              <a:gd name="connsiteY57" fmla="*/ 87911 h 271380"/>
              <a:gd name="connsiteX58" fmla="*/ 82974 w 221916"/>
              <a:gd name="connsiteY58" fmla="*/ 88156 h 271380"/>
              <a:gd name="connsiteX59" fmla="*/ 82974 w 221916"/>
              <a:gd name="connsiteY59" fmla="*/ 103587 h 271380"/>
              <a:gd name="connsiteX60" fmla="*/ 82974 w 221916"/>
              <a:gd name="connsiteY60" fmla="*/ 107016 h 271380"/>
              <a:gd name="connsiteX61" fmla="*/ 97180 w 221916"/>
              <a:gd name="connsiteY61" fmla="*/ 14433 h 271380"/>
              <a:gd name="connsiteX62" fmla="*/ 142494 w 221916"/>
              <a:gd name="connsiteY62" fmla="*/ 20311 h 271380"/>
              <a:gd name="connsiteX63" fmla="*/ 175072 w 221916"/>
              <a:gd name="connsiteY63" fmla="*/ 50927 h 271380"/>
              <a:gd name="connsiteX64" fmla="*/ 184134 w 221916"/>
              <a:gd name="connsiteY64" fmla="*/ 81053 h 271380"/>
              <a:gd name="connsiteX65" fmla="*/ 184379 w 221916"/>
              <a:gd name="connsiteY65" fmla="*/ 107016 h 271380"/>
              <a:gd name="connsiteX66" fmla="*/ 151557 w 221916"/>
              <a:gd name="connsiteY66" fmla="*/ 107016 h 271380"/>
              <a:gd name="connsiteX67" fmla="*/ 151557 w 221916"/>
              <a:gd name="connsiteY67" fmla="*/ 85707 h 271380"/>
              <a:gd name="connsiteX68" fmla="*/ 141270 w 221916"/>
              <a:gd name="connsiteY68" fmla="*/ 59744 h 271380"/>
              <a:gd name="connsiteX69" fmla="*/ 121185 w 221916"/>
              <a:gd name="connsiteY69" fmla="*/ 47253 h 271380"/>
              <a:gd name="connsiteX70" fmla="*/ 92771 w 221916"/>
              <a:gd name="connsiteY70" fmla="*/ 49947 h 271380"/>
              <a:gd name="connsiteX71" fmla="*/ 74646 w 221916"/>
              <a:gd name="connsiteY71" fmla="*/ 67582 h 271380"/>
              <a:gd name="connsiteX72" fmla="*/ 69747 w 221916"/>
              <a:gd name="connsiteY72" fmla="*/ 87911 h 271380"/>
              <a:gd name="connsiteX73" fmla="*/ 69747 w 221916"/>
              <a:gd name="connsiteY73" fmla="*/ 107260 h 271380"/>
              <a:gd name="connsiteX74" fmla="*/ 36925 w 221916"/>
              <a:gd name="connsiteY74" fmla="*/ 107260 h 271380"/>
              <a:gd name="connsiteX75" fmla="*/ 37170 w 221916"/>
              <a:gd name="connsiteY75" fmla="*/ 82523 h 271380"/>
              <a:gd name="connsiteX76" fmla="*/ 56765 w 221916"/>
              <a:gd name="connsiteY76" fmla="*/ 36721 h 271380"/>
              <a:gd name="connsiteX77" fmla="*/ 96935 w 221916"/>
              <a:gd name="connsiteY77" fmla="*/ 14677 h 2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21916" h="271380">
                <a:moveTo>
                  <a:pt x="197361" y="107016"/>
                </a:moveTo>
                <a:cubicBezTo>
                  <a:pt x="202505" y="107995"/>
                  <a:pt x="207404" y="109955"/>
                  <a:pt x="211323" y="113384"/>
                </a:cubicBezTo>
                <a:cubicBezTo>
                  <a:pt x="218181" y="119017"/>
                  <a:pt x="222100" y="127590"/>
                  <a:pt x="221855" y="136407"/>
                </a:cubicBezTo>
                <a:cubicBezTo>
                  <a:pt x="221855" y="171922"/>
                  <a:pt x="221855" y="207191"/>
                  <a:pt x="221855" y="242706"/>
                </a:cubicBezTo>
                <a:cubicBezTo>
                  <a:pt x="221855" y="258381"/>
                  <a:pt x="208139" y="271608"/>
                  <a:pt x="192707" y="271363"/>
                </a:cubicBezTo>
                <a:cubicBezTo>
                  <a:pt x="138330" y="271363"/>
                  <a:pt x="83709" y="271363"/>
                  <a:pt x="29332" y="271363"/>
                </a:cubicBezTo>
                <a:cubicBezTo>
                  <a:pt x="13655" y="271608"/>
                  <a:pt x="184" y="258381"/>
                  <a:pt x="184" y="242706"/>
                </a:cubicBezTo>
                <a:cubicBezTo>
                  <a:pt x="184" y="208171"/>
                  <a:pt x="184" y="173636"/>
                  <a:pt x="184" y="138856"/>
                </a:cubicBezTo>
                <a:cubicBezTo>
                  <a:pt x="184" y="135182"/>
                  <a:pt x="184" y="131998"/>
                  <a:pt x="1163" y="128324"/>
                </a:cubicBezTo>
                <a:cubicBezTo>
                  <a:pt x="4103" y="117303"/>
                  <a:pt x="13411" y="108730"/>
                  <a:pt x="24678" y="107016"/>
                </a:cubicBezTo>
                <a:lnTo>
                  <a:pt x="24678" y="102852"/>
                </a:lnTo>
                <a:cubicBezTo>
                  <a:pt x="24678" y="95749"/>
                  <a:pt x="24433" y="88646"/>
                  <a:pt x="24923" y="81543"/>
                </a:cubicBezTo>
                <a:cubicBezTo>
                  <a:pt x="25903" y="61704"/>
                  <a:pt x="34475" y="42354"/>
                  <a:pt x="47947" y="27659"/>
                </a:cubicBezTo>
                <a:cubicBezTo>
                  <a:pt x="60439" y="14433"/>
                  <a:pt x="77095" y="5125"/>
                  <a:pt x="94976" y="1696"/>
                </a:cubicBezTo>
                <a:cubicBezTo>
                  <a:pt x="112857" y="-1733"/>
                  <a:pt x="131717" y="717"/>
                  <a:pt x="148373" y="8554"/>
                </a:cubicBezTo>
                <a:cubicBezTo>
                  <a:pt x="164539" y="16147"/>
                  <a:pt x="178011" y="28883"/>
                  <a:pt x="186584" y="44559"/>
                </a:cubicBezTo>
                <a:cubicBezTo>
                  <a:pt x="192707" y="55336"/>
                  <a:pt x="196381" y="67582"/>
                  <a:pt x="197116" y="80073"/>
                </a:cubicBezTo>
                <a:cubicBezTo>
                  <a:pt x="197606" y="87666"/>
                  <a:pt x="197361" y="95259"/>
                  <a:pt x="197361" y="102852"/>
                </a:cubicBezTo>
                <a:lnTo>
                  <a:pt x="197361" y="107016"/>
                </a:lnTo>
                <a:close/>
                <a:moveTo>
                  <a:pt x="115306" y="146449"/>
                </a:moveTo>
                <a:cubicBezTo>
                  <a:pt x="121674" y="147429"/>
                  <a:pt x="127553" y="151103"/>
                  <a:pt x="131472" y="156246"/>
                </a:cubicBezTo>
                <a:cubicBezTo>
                  <a:pt x="136126" y="162369"/>
                  <a:pt x="137841" y="170697"/>
                  <a:pt x="135881" y="178290"/>
                </a:cubicBezTo>
                <a:cubicBezTo>
                  <a:pt x="134656" y="183188"/>
                  <a:pt x="131962" y="187597"/>
                  <a:pt x="128043" y="191026"/>
                </a:cubicBezTo>
                <a:cubicBezTo>
                  <a:pt x="124369" y="195190"/>
                  <a:pt x="124859" y="200088"/>
                  <a:pt x="126328" y="204252"/>
                </a:cubicBezTo>
                <a:lnTo>
                  <a:pt x="127798" y="207926"/>
                </a:lnTo>
                <a:cubicBezTo>
                  <a:pt x="128778" y="210130"/>
                  <a:pt x="129513" y="211845"/>
                  <a:pt x="129513" y="212825"/>
                </a:cubicBezTo>
                <a:lnTo>
                  <a:pt x="136616" y="232174"/>
                </a:lnTo>
                <a:cubicBezTo>
                  <a:pt x="119225" y="232174"/>
                  <a:pt x="102079" y="232174"/>
                  <a:pt x="84688" y="232174"/>
                </a:cubicBezTo>
                <a:cubicBezTo>
                  <a:pt x="87138" y="225806"/>
                  <a:pt x="89587" y="219193"/>
                  <a:pt x="91792" y="212825"/>
                </a:cubicBezTo>
                <a:lnTo>
                  <a:pt x="91792" y="212825"/>
                </a:lnTo>
                <a:cubicBezTo>
                  <a:pt x="91792" y="211845"/>
                  <a:pt x="92771" y="210130"/>
                  <a:pt x="93751" y="207926"/>
                </a:cubicBezTo>
                <a:lnTo>
                  <a:pt x="94976" y="204252"/>
                </a:lnTo>
                <a:cubicBezTo>
                  <a:pt x="96201" y="200088"/>
                  <a:pt x="96935" y="194945"/>
                  <a:pt x="93261" y="191026"/>
                </a:cubicBezTo>
                <a:cubicBezTo>
                  <a:pt x="88852" y="186862"/>
                  <a:pt x="85668" y="181229"/>
                  <a:pt x="84933" y="175106"/>
                </a:cubicBezTo>
                <a:cubicBezTo>
                  <a:pt x="83954" y="167758"/>
                  <a:pt x="86403" y="160165"/>
                  <a:pt x="91302" y="154532"/>
                </a:cubicBezTo>
                <a:cubicBezTo>
                  <a:pt x="97180" y="147919"/>
                  <a:pt x="106488" y="144490"/>
                  <a:pt x="115061" y="146204"/>
                </a:cubicBezTo>
                <a:close/>
                <a:moveTo>
                  <a:pt x="27127" y="119507"/>
                </a:moveTo>
                <a:cubicBezTo>
                  <a:pt x="34475" y="119262"/>
                  <a:pt x="41824" y="119507"/>
                  <a:pt x="48927" y="119262"/>
                </a:cubicBezTo>
                <a:cubicBezTo>
                  <a:pt x="96201" y="119262"/>
                  <a:pt x="143719" y="119262"/>
                  <a:pt x="190993" y="119262"/>
                </a:cubicBezTo>
                <a:cubicBezTo>
                  <a:pt x="195402" y="119017"/>
                  <a:pt x="199811" y="120242"/>
                  <a:pt x="202995" y="123181"/>
                </a:cubicBezTo>
                <a:cubicBezTo>
                  <a:pt x="206914" y="126365"/>
                  <a:pt x="209118" y="131263"/>
                  <a:pt x="208873" y="136162"/>
                </a:cubicBezTo>
                <a:cubicBezTo>
                  <a:pt x="208873" y="171677"/>
                  <a:pt x="208873" y="207191"/>
                  <a:pt x="208873" y="242461"/>
                </a:cubicBezTo>
                <a:cubicBezTo>
                  <a:pt x="208873" y="251034"/>
                  <a:pt x="201035" y="258381"/>
                  <a:pt x="192462" y="258381"/>
                </a:cubicBezTo>
                <a:cubicBezTo>
                  <a:pt x="137841" y="258381"/>
                  <a:pt x="83464" y="258381"/>
                  <a:pt x="28842" y="258381"/>
                </a:cubicBezTo>
                <a:cubicBezTo>
                  <a:pt x="20269" y="258626"/>
                  <a:pt x="12676" y="251034"/>
                  <a:pt x="12431" y="242461"/>
                </a:cubicBezTo>
                <a:cubicBezTo>
                  <a:pt x="12431" y="207926"/>
                  <a:pt x="12431" y="173391"/>
                  <a:pt x="12431" y="138611"/>
                </a:cubicBezTo>
                <a:cubicBezTo>
                  <a:pt x="12431" y="136162"/>
                  <a:pt x="12431" y="133713"/>
                  <a:pt x="12921" y="131508"/>
                </a:cubicBezTo>
                <a:cubicBezTo>
                  <a:pt x="14390" y="125140"/>
                  <a:pt x="20269" y="120242"/>
                  <a:pt x="26882" y="119507"/>
                </a:cubicBezTo>
                <a:close/>
                <a:moveTo>
                  <a:pt x="82729" y="106526"/>
                </a:moveTo>
                <a:cubicBezTo>
                  <a:pt x="101589" y="106526"/>
                  <a:pt x="120205" y="106526"/>
                  <a:pt x="139065" y="106526"/>
                </a:cubicBezTo>
                <a:lnTo>
                  <a:pt x="139065" y="103097"/>
                </a:lnTo>
                <a:cubicBezTo>
                  <a:pt x="139065" y="97463"/>
                  <a:pt x="139065" y="91585"/>
                  <a:pt x="139065" y="85952"/>
                </a:cubicBezTo>
                <a:cubicBezTo>
                  <a:pt x="139065" y="79584"/>
                  <a:pt x="136371" y="72970"/>
                  <a:pt x="131962" y="68317"/>
                </a:cubicBezTo>
                <a:cubicBezTo>
                  <a:pt x="128288" y="64153"/>
                  <a:pt x="123389" y="61214"/>
                  <a:pt x="118245" y="59744"/>
                </a:cubicBezTo>
                <a:cubicBezTo>
                  <a:pt x="111877" y="58030"/>
                  <a:pt x="104774" y="58765"/>
                  <a:pt x="98650" y="61704"/>
                </a:cubicBezTo>
                <a:cubicBezTo>
                  <a:pt x="93261" y="64398"/>
                  <a:pt x="88852" y="68562"/>
                  <a:pt x="86158" y="73705"/>
                </a:cubicBezTo>
                <a:cubicBezTo>
                  <a:pt x="83954" y="77869"/>
                  <a:pt x="82729" y="82768"/>
                  <a:pt x="82974" y="87666"/>
                </a:cubicBezTo>
                <a:lnTo>
                  <a:pt x="82974" y="87911"/>
                </a:lnTo>
                <a:lnTo>
                  <a:pt x="82974" y="88156"/>
                </a:lnTo>
                <a:cubicBezTo>
                  <a:pt x="82974" y="93300"/>
                  <a:pt x="82974" y="98443"/>
                  <a:pt x="82974" y="103587"/>
                </a:cubicBezTo>
                <a:lnTo>
                  <a:pt x="82974" y="107016"/>
                </a:lnTo>
                <a:close/>
                <a:moveTo>
                  <a:pt x="97180" y="14433"/>
                </a:moveTo>
                <a:cubicBezTo>
                  <a:pt x="112367" y="11493"/>
                  <a:pt x="128533" y="13453"/>
                  <a:pt x="142494" y="20311"/>
                </a:cubicBezTo>
                <a:cubicBezTo>
                  <a:pt x="156211" y="26924"/>
                  <a:pt x="167723" y="37701"/>
                  <a:pt x="175072" y="50927"/>
                </a:cubicBezTo>
                <a:cubicBezTo>
                  <a:pt x="180215" y="60234"/>
                  <a:pt x="183400" y="70521"/>
                  <a:pt x="184134" y="81053"/>
                </a:cubicBezTo>
                <a:cubicBezTo>
                  <a:pt x="184624" y="88401"/>
                  <a:pt x="184379" y="99668"/>
                  <a:pt x="184379" y="107016"/>
                </a:cubicBezTo>
                <a:lnTo>
                  <a:pt x="151557" y="107016"/>
                </a:lnTo>
                <a:cubicBezTo>
                  <a:pt x="151557" y="101137"/>
                  <a:pt x="151557" y="91585"/>
                  <a:pt x="151557" y="85707"/>
                </a:cubicBezTo>
                <a:cubicBezTo>
                  <a:pt x="151312" y="76155"/>
                  <a:pt x="147638" y="66847"/>
                  <a:pt x="141270" y="59744"/>
                </a:cubicBezTo>
                <a:cubicBezTo>
                  <a:pt x="135881" y="53621"/>
                  <a:pt x="128778" y="49212"/>
                  <a:pt x="121185" y="47253"/>
                </a:cubicBezTo>
                <a:cubicBezTo>
                  <a:pt x="111877" y="44804"/>
                  <a:pt x="101589" y="45783"/>
                  <a:pt x="92771" y="49947"/>
                </a:cubicBezTo>
                <a:cubicBezTo>
                  <a:pt x="84933" y="53621"/>
                  <a:pt x="78565" y="59989"/>
                  <a:pt x="74646" y="67582"/>
                </a:cubicBezTo>
                <a:cubicBezTo>
                  <a:pt x="71217" y="73705"/>
                  <a:pt x="69747" y="80808"/>
                  <a:pt x="69747" y="87911"/>
                </a:cubicBezTo>
                <a:cubicBezTo>
                  <a:pt x="69747" y="93055"/>
                  <a:pt x="69747" y="102117"/>
                  <a:pt x="69747" y="107260"/>
                </a:cubicBezTo>
                <a:lnTo>
                  <a:pt x="36925" y="107260"/>
                </a:lnTo>
                <a:cubicBezTo>
                  <a:pt x="36925" y="100402"/>
                  <a:pt x="36680" y="89381"/>
                  <a:pt x="37170" y="82523"/>
                </a:cubicBezTo>
                <a:cubicBezTo>
                  <a:pt x="38150" y="65623"/>
                  <a:pt x="45253" y="49212"/>
                  <a:pt x="56765" y="36721"/>
                </a:cubicBezTo>
                <a:cubicBezTo>
                  <a:pt x="67298" y="25454"/>
                  <a:pt x="81504" y="17372"/>
                  <a:pt x="96935" y="146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C55082B-042B-4AAF-A08F-9FD1F25A26A8}"/>
              </a:ext>
            </a:extLst>
          </p:cNvPr>
          <p:cNvSpPr/>
          <p:nvPr/>
        </p:nvSpPr>
        <p:spPr>
          <a:xfrm>
            <a:off x="4548703" y="591900"/>
            <a:ext cx="318904" cy="328075"/>
          </a:xfrm>
          <a:custGeom>
            <a:avLst/>
            <a:gdLst>
              <a:gd name="connsiteX0" fmla="*/ 203975 w 263556"/>
              <a:gd name="connsiteY0" fmla="*/ 143957 h 271135"/>
              <a:gd name="connsiteX1" fmla="*/ 203975 w 263556"/>
              <a:gd name="connsiteY1" fmla="*/ 21982 h 271135"/>
              <a:gd name="connsiteX2" fmla="*/ 21983 w 263556"/>
              <a:gd name="connsiteY2" fmla="*/ 21982 h 271135"/>
              <a:gd name="connsiteX3" fmla="*/ 21983 w 263556"/>
              <a:gd name="connsiteY3" fmla="*/ 249521 h 271135"/>
              <a:gd name="connsiteX4" fmla="*/ 105508 w 263556"/>
              <a:gd name="connsiteY4" fmla="*/ 249521 h 271135"/>
              <a:gd name="connsiteX5" fmla="*/ 116286 w 263556"/>
              <a:gd name="connsiteY5" fmla="*/ 260298 h 271135"/>
              <a:gd name="connsiteX6" fmla="*/ 105508 w 263556"/>
              <a:gd name="connsiteY6" fmla="*/ 271075 h 271135"/>
              <a:gd name="connsiteX7" fmla="*/ 10961 w 263556"/>
              <a:gd name="connsiteY7" fmla="*/ 271075 h 271135"/>
              <a:gd name="connsiteX8" fmla="*/ 184 w 263556"/>
              <a:gd name="connsiteY8" fmla="*/ 260298 h 271135"/>
              <a:gd name="connsiteX9" fmla="*/ 184 w 263556"/>
              <a:gd name="connsiteY9" fmla="*/ 10961 h 271135"/>
              <a:gd name="connsiteX10" fmla="*/ 10961 w 263556"/>
              <a:gd name="connsiteY10" fmla="*/ 184 h 271135"/>
              <a:gd name="connsiteX11" fmla="*/ 214507 w 263556"/>
              <a:gd name="connsiteY11" fmla="*/ 184 h 271135"/>
              <a:gd name="connsiteX12" fmla="*/ 225285 w 263556"/>
              <a:gd name="connsiteY12" fmla="*/ 10961 h 271135"/>
              <a:gd name="connsiteX13" fmla="*/ 225285 w 263556"/>
              <a:gd name="connsiteY13" fmla="*/ 143712 h 271135"/>
              <a:gd name="connsiteX14" fmla="*/ 214507 w 263556"/>
              <a:gd name="connsiteY14" fmla="*/ 154489 h 271135"/>
              <a:gd name="connsiteX15" fmla="*/ 203730 w 263556"/>
              <a:gd name="connsiteY15" fmla="*/ 143712 h 271135"/>
              <a:gd name="connsiteX16" fmla="*/ 260066 w 263556"/>
              <a:gd name="connsiteY16" fmla="*/ 170654 h 271135"/>
              <a:gd name="connsiteX17" fmla="*/ 244635 w 263556"/>
              <a:gd name="connsiteY17" fmla="*/ 171389 h 271135"/>
              <a:gd name="connsiteX18" fmla="*/ 184869 w 263556"/>
              <a:gd name="connsiteY18" fmla="*/ 238009 h 271135"/>
              <a:gd name="connsiteX19" fmla="*/ 154742 w 263556"/>
              <a:gd name="connsiteY19" fmla="*/ 208863 h 271135"/>
              <a:gd name="connsiteX20" fmla="*/ 139310 w 263556"/>
              <a:gd name="connsiteY20" fmla="*/ 209108 h 271135"/>
              <a:gd name="connsiteX21" fmla="*/ 139555 w 263556"/>
              <a:gd name="connsiteY21" fmla="*/ 224538 h 271135"/>
              <a:gd name="connsiteX22" fmla="*/ 177766 w 263556"/>
              <a:gd name="connsiteY22" fmla="*/ 261278 h 271135"/>
              <a:gd name="connsiteX23" fmla="*/ 185359 w 263556"/>
              <a:gd name="connsiteY23" fmla="*/ 264217 h 271135"/>
              <a:gd name="connsiteX24" fmla="*/ 185604 w 263556"/>
              <a:gd name="connsiteY24" fmla="*/ 264217 h 271135"/>
              <a:gd name="connsiteX25" fmla="*/ 193197 w 263556"/>
              <a:gd name="connsiteY25" fmla="*/ 260788 h 271135"/>
              <a:gd name="connsiteX26" fmla="*/ 260556 w 263556"/>
              <a:gd name="connsiteY26" fmla="*/ 185840 h 271135"/>
              <a:gd name="connsiteX27" fmla="*/ 259821 w 263556"/>
              <a:gd name="connsiteY27" fmla="*/ 170164 h 271135"/>
              <a:gd name="connsiteX28" fmla="*/ 260066 w 263556"/>
              <a:gd name="connsiteY28" fmla="*/ 170654 h 271135"/>
              <a:gd name="connsiteX29" fmla="*/ 164049 w 263556"/>
              <a:gd name="connsiteY29" fmla="*/ 63865 h 271135"/>
              <a:gd name="connsiteX30" fmla="*/ 65828 w 263556"/>
              <a:gd name="connsiteY30" fmla="*/ 63865 h 271135"/>
              <a:gd name="connsiteX31" fmla="*/ 55051 w 263556"/>
              <a:gd name="connsiteY31" fmla="*/ 74642 h 271135"/>
              <a:gd name="connsiteX32" fmla="*/ 65828 w 263556"/>
              <a:gd name="connsiteY32" fmla="*/ 85419 h 271135"/>
              <a:gd name="connsiteX33" fmla="*/ 164049 w 263556"/>
              <a:gd name="connsiteY33" fmla="*/ 85419 h 271135"/>
              <a:gd name="connsiteX34" fmla="*/ 174827 w 263556"/>
              <a:gd name="connsiteY34" fmla="*/ 74642 h 271135"/>
              <a:gd name="connsiteX35" fmla="*/ 164049 w 263556"/>
              <a:gd name="connsiteY35" fmla="*/ 63865 h 271135"/>
              <a:gd name="connsiteX36" fmla="*/ 174827 w 263556"/>
              <a:gd name="connsiteY36" fmla="*/ 134649 h 271135"/>
              <a:gd name="connsiteX37" fmla="*/ 164049 w 263556"/>
              <a:gd name="connsiteY37" fmla="*/ 123873 h 271135"/>
              <a:gd name="connsiteX38" fmla="*/ 65828 w 263556"/>
              <a:gd name="connsiteY38" fmla="*/ 123873 h 271135"/>
              <a:gd name="connsiteX39" fmla="*/ 55051 w 263556"/>
              <a:gd name="connsiteY39" fmla="*/ 134649 h 271135"/>
              <a:gd name="connsiteX40" fmla="*/ 65828 w 263556"/>
              <a:gd name="connsiteY40" fmla="*/ 145426 h 271135"/>
              <a:gd name="connsiteX41" fmla="*/ 164049 w 263556"/>
              <a:gd name="connsiteY41" fmla="*/ 145426 h 271135"/>
              <a:gd name="connsiteX42" fmla="*/ 174827 w 263556"/>
              <a:gd name="connsiteY42" fmla="*/ 134649 h 271135"/>
              <a:gd name="connsiteX43" fmla="*/ 65583 w 263556"/>
              <a:gd name="connsiteY43" fmla="*/ 181921 h 271135"/>
              <a:gd name="connsiteX44" fmla="*/ 54806 w 263556"/>
              <a:gd name="connsiteY44" fmla="*/ 192698 h 271135"/>
              <a:gd name="connsiteX45" fmla="*/ 65583 w 263556"/>
              <a:gd name="connsiteY45" fmla="*/ 203474 h 271135"/>
              <a:gd name="connsiteX46" fmla="*/ 94731 w 263556"/>
              <a:gd name="connsiteY46" fmla="*/ 203474 h 271135"/>
              <a:gd name="connsiteX47" fmla="*/ 105508 w 263556"/>
              <a:gd name="connsiteY47" fmla="*/ 192698 h 271135"/>
              <a:gd name="connsiteX48" fmla="*/ 94731 w 263556"/>
              <a:gd name="connsiteY48" fmla="*/ 181921 h 271135"/>
              <a:gd name="connsiteX49" fmla="*/ 65583 w 263556"/>
              <a:gd name="connsiteY49" fmla="*/ 181921 h 2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3556" h="271135">
                <a:moveTo>
                  <a:pt x="203975" y="143957"/>
                </a:moveTo>
                <a:lnTo>
                  <a:pt x="203975" y="21982"/>
                </a:lnTo>
                <a:lnTo>
                  <a:pt x="21983" y="21982"/>
                </a:lnTo>
                <a:lnTo>
                  <a:pt x="21983" y="249521"/>
                </a:lnTo>
                <a:lnTo>
                  <a:pt x="105508" y="249521"/>
                </a:lnTo>
                <a:cubicBezTo>
                  <a:pt x="111387" y="249521"/>
                  <a:pt x="116286" y="254420"/>
                  <a:pt x="116286" y="260298"/>
                </a:cubicBezTo>
                <a:cubicBezTo>
                  <a:pt x="116286" y="266176"/>
                  <a:pt x="111387" y="271075"/>
                  <a:pt x="105508" y="271075"/>
                </a:cubicBezTo>
                <a:lnTo>
                  <a:pt x="10961" y="271075"/>
                </a:lnTo>
                <a:cubicBezTo>
                  <a:pt x="5083" y="271075"/>
                  <a:pt x="184" y="266176"/>
                  <a:pt x="184" y="260298"/>
                </a:cubicBezTo>
                <a:lnTo>
                  <a:pt x="184" y="10961"/>
                </a:lnTo>
                <a:cubicBezTo>
                  <a:pt x="184" y="5082"/>
                  <a:pt x="5083" y="184"/>
                  <a:pt x="10961" y="184"/>
                </a:cubicBezTo>
                <a:lnTo>
                  <a:pt x="214507" y="184"/>
                </a:lnTo>
                <a:cubicBezTo>
                  <a:pt x="220386" y="184"/>
                  <a:pt x="225285" y="5082"/>
                  <a:pt x="225285" y="10961"/>
                </a:cubicBezTo>
                <a:lnTo>
                  <a:pt x="225285" y="143712"/>
                </a:lnTo>
                <a:cubicBezTo>
                  <a:pt x="225285" y="149590"/>
                  <a:pt x="220386" y="154489"/>
                  <a:pt x="214507" y="154489"/>
                </a:cubicBezTo>
                <a:cubicBezTo>
                  <a:pt x="208629" y="154489"/>
                  <a:pt x="203730" y="149590"/>
                  <a:pt x="203730" y="143712"/>
                </a:cubicBezTo>
                <a:close/>
                <a:moveTo>
                  <a:pt x="260066" y="170654"/>
                </a:moveTo>
                <a:cubicBezTo>
                  <a:pt x="255412" y="166490"/>
                  <a:pt x="248554" y="167225"/>
                  <a:pt x="244635" y="171389"/>
                </a:cubicBezTo>
                <a:lnTo>
                  <a:pt x="184869" y="238009"/>
                </a:lnTo>
                <a:lnTo>
                  <a:pt x="154742" y="208863"/>
                </a:lnTo>
                <a:cubicBezTo>
                  <a:pt x="150333" y="204699"/>
                  <a:pt x="143229" y="204699"/>
                  <a:pt x="139310" y="209108"/>
                </a:cubicBezTo>
                <a:cubicBezTo>
                  <a:pt x="135146" y="213516"/>
                  <a:pt x="135146" y="220619"/>
                  <a:pt x="139555" y="224538"/>
                </a:cubicBezTo>
                <a:lnTo>
                  <a:pt x="177766" y="261278"/>
                </a:lnTo>
                <a:cubicBezTo>
                  <a:pt x="179725" y="263237"/>
                  <a:pt x="182420" y="264217"/>
                  <a:pt x="185359" y="264217"/>
                </a:cubicBezTo>
                <a:cubicBezTo>
                  <a:pt x="185604" y="264217"/>
                  <a:pt x="185604" y="264217"/>
                  <a:pt x="185604" y="264217"/>
                </a:cubicBezTo>
                <a:cubicBezTo>
                  <a:pt x="188543" y="263972"/>
                  <a:pt x="191238" y="262747"/>
                  <a:pt x="193197" y="260788"/>
                </a:cubicBezTo>
                <a:lnTo>
                  <a:pt x="260556" y="185840"/>
                </a:lnTo>
                <a:cubicBezTo>
                  <a:pt x="264720" y="181186"/>
                  <a:pt x="264475" y="174083"/>
                  <a:pt x="259821" y="170164"/>
                </a:cubicBezTo>
                <a:lnTo>
                  <a:pt x="260066" y="170654"/>
                </a:lnTo>
                <a:close/>
                <a:moveTo>
                  <a:pt x="164049" y="63865"/>
                </a:moveTo>
                <a:lnTo>
                  <a:pt x="65828" y="63865"/>
                </a:lnTo>
                <a:cubicBezTo>
                  <a:pt x="59949" y="63865"/>
                  <a:pt x="55051" y="68764"/>
                  <a:pt x="55051" y="74642"/>
                </a:cubicBezTo>
                <a:cubicBezTo>
                  <a:pt x="55051" y="80520"/>
                  <a:pt x="59949" y="85419"/>
                  <a:pt x="65828" y="85419"/>
                </a:cubicBezTo>
                <a:lnTo>
                  <a:pt x="164049" y="85419"/>
                </a:lnTo>
                <a:cubicBezTo>
                  <a:pt x="169928" y="85419"/>
                  <a:pt x="174827" y="80520"/>
                  <a:pt x="174827" y="74642"/>
                </a:cubicBezTo>
                <a:cubicBezTo>
                  <a:pt x="174827" y="68764"/>
                  <a:pt x="169928" y="63865"/>
                  <a:pt x="164049" y="63865"/>
                </a:cubicBezTo>
                <a:close/>
                <a:moveTo>
                  <a:pt x="174827" y="134649"/>
                </a:moveTo>
                <a:cubicBezTo>
                  <a:pt x="174827" y="128771"/>
                  <a:pt x="169928" y="123873"/>
                  <a:pt x="164049" y="123873"/>
                </a:cubicBezTo>
                <a:lnTo>
                  <a:pt x="65828" y="123873"/>
                </a:lnTo>
                <a:cubicBezTo>
                  <a:pt x="59949" y="123873"/>
                  <a:pt x="55051" y="128771"/>
                  <a:pt x="55051" y="134649"/>
                </a:cubicBezTo>
                <a:cubicBezTo>
                  <a:pt x="55051" y="140528"/>
                  <a:pt x="59949" y="145426"/>
                  <a:pt x="65828" y="145426"/>
                </a:cubicBezTo>
                <a:lnTo>
                  <a:pt x="164049" y="145426"/>
                </a:lnTo>
                <a:cubicBezTo>
                  <a:pt x="169928" y="145426"/>
                  <a:pt x="174827" y="140528"/>
                  <a:pt x="174827" y="134649"/>
                </a:cubicBezTo>
                <a:close/>
                <a:moveTo>
                  <a:pt x="65583" y="181921"/>
                </a:moveTo>
                <a:cubicBezTo>
                  <a:pt x="59704" y="181921"/>
                  <a:pt x="54806" y="186819"/>
                  <a:pt x="54806" y="192698"/>
                </a:cubicBezTo>
                <a:cubicBezTo>
                  <a:pt x="54806" y="198576"/>
                  <a:pt x="59704" y="203474"/>
                  <a:pt x="65583" y="203474"/>
                </a:cubicBezTo>
                <a:lnTo>
                  <a:pt x="94731" y="203474"/>
                </a:lnTo>
                <a:cubicBezTo>
                  <a:pt x="100610" y="203474"/>
                  <a:pt x="105508" y="198576"/>
                  <a:pt x="105508" y="192698"/>
                </a:cubicBezTo>
                <a:cubicBezTo>
                  <a:pt x="105508" y="186819"/>
                  <a:pt x="100610" y="181921"/>
                  <a:pt x="94731" y="181921"/>
                </a:cubicBezTo>
                <a:lnTo>
                  <a:pt x="65583" y="18192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5E7061-632B-4173-8F17-891FE7FC7295}"/>
              </a:ext>
            </a:extLst>
          </p:cNvPr>
          <p:cNvGrpSpPr/>
          <p:nvPr/>
        </p:nvGrpSpPr>
        <p:grpSpPr>
          <a:xfrm>
            <a:off x="7840285" y="592493"/>
            <a:ext cx="328091" cy="328075"/>
            <a:chOff x="7268862" y="998843"/>
            <a:chExt cx="271150" cy="271136"/>
          </a:xfrm>
          <a:solidFill>
            <a:schemeClr val="accent1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E10FB1B-31C4-4286-97DB-2759CFF470B6}"/>
                </a:ext>
              </a:extLst>
            </p:cNvPr>
            <p:cNvSpPr/>
            <p:nvPr/>
          </p:nvSpPr>
          <p:spPr>
            <a:xfrm>
              <a:off x="7268862" y="998843"/>
              <a:ext cx="271150" cy="271136"/>
            </a:xfrm>
            <a:custGeom>
              <a:avLst/>
              <a:gdLst>
                <a:gd name="connsiteX0" fmla="*/ 135636 w 271149"/>
                <a:gd name="connsiteY0" fmla="*/ 271075 h 271135"/>
                <a:gd name="connsiteX1" fmla="*/ 271089 w 271149"/>
                <a:gd name="connsiteY1" fmla="*/ 135629 h 271135"/>
                <a:gd name="connsiteX2" fmla="*/ 135636 w 271149"/>
                <a:gd name="connsiteY2" fmla="*/ 184 h 271135"/>
                <a:gd name="connsiteX3" fmla="*/ 184 w 271149"/>
                <a:gd name="connsiteY3" fmla="*/ 135629 h 271135"/>
                <a:gd name="connsiteX4" fmla="*/ 135636 w 271149"/>
                <a:gd name="connsiteY4" fmla="*/ 271075 h 271135"/>
                <a:gd name="connsiteX5" fmla="*/ 135636 w 271149"/>
                <a:gd name="connsiteY5" fmla="*/ 251480 h 271135"/>
                <a:gd name="connsiteX6" fmla="*/ 251493 w 271149"/>
                <a:gd name="connsiteY6" fmla="*/ 135629 h 271135"/>
                <a:gd name="connsiteX7" fmla="*/ 135636 w 271149"/>
                <a:gd name="connsiteY7" fmla="*/ 19778 h 271135"/>
                <a:gd name="connsiteX8" fmla="*/ 19779 w 271149"/>
                <a:gd name="connsiteY8" fmla="*/ 135629 h 271135"/>
                <a:gd name="connsiteX9" fmla="*/ 135636 w 271149"/>
                <a:gd name="connsiteY9" fmla="*/ 251480 h 27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149" h="271135">
                  <a:moveTo>
                    <a:pt x="135636" y="271075"/>
                  </a:moveTo>
                  <a:cubicBezTo>
                    <a:pt x="210343" y="271075"/>
                    <a:pt x="271089" y="210332"/>
                    <a:pt x="271089" y="135629"/>
                  </a:cubicBezTo>
                  <a:cubicBezTo>
                    <a:pt x="271089" y="60926"/>
                    <a:pt x="210343" y="184"/>
                    <a:pt x="135636" y="184"/>
                  </a:cubicBezTo>
                  <a:cubicBezTo>
                    <a:pt x="60929" y="184"/>
                    <a:pt x="184" y="60926"/>
                    <a:pt x="184" y="135629"/>
                  </a:cubicBezTo>
                  <a:cubicBezTo>
                    <a:pt x="184" y="210332"/>
                    <a:pt x="60929" y="271075"/>
                    <a:pt x="135636" y="271075"/>
                  </a:cubicBezTo>
                  <a:close/>
                  <a:moveTo>
                    <a:pt x="135636" y="251480"/>
                  </a:moveTo>
                  <a:cubicBezTo>
                    <a:pt x="199566" y="251480"/>
                    <a:pt x="251493" y="199556"/>
                    <a:pt x="251493" y="135629"/>
                  </a:cubicBezTo>
                  <a:cubicBezTo>
                    <a:pt x="251493" y="71703"/>
                    <a:pt x="199566" y="19778"/>
                    <a:pt x="135636" y="19778"/>
                  </a:cubicBezTo>
                  <a:cubicBezTo>
                    <a:pt x="71706" y="19778"/>
                    <a:pt x="19779" y="71703"/>
                    <a:pt x="19779" y="135629"/>
                  </a:cubicBezTo>
                  <a:cubicBezTo>
                    <a:pt x="19779" y="199556"/>
                    <a:pt x="71706" y="251480"/>
                    <a:pt x="135636" y="25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97AF728-FF97-4ED8-8AA7-45E132CAE2C3}"/>
                </a:ext>
              </a:extLst>
            </p:cNvPr>
            <p:cNvSpPr/>
            <p:nvPr/>
          </p:nvSpPr>
          <p:spPr>
            <a:xfrm>
              <a:off x="7329595" y="1077858"/>
              <a:ext cx="149659" cy="113157"/>
            </a:xfrm>
            <a:custGeom>
              <a:avLst/>
              <a:gdLst>
                <a:gd name="connsiteX0" fmla="*/ 54327 w 149658"/>
                <a:gd name="connsiteY0" fmla="*/ 87965 h 113157"/>
                <a:gd name="connsiteX1" fmla="*/ 129524 w 149658"/>
                <a:gd name="connsiteY1" fmla="*/ 5424 h 113157"/>
                <a:gd name="connsiteX2" fmla="*/ 145445 w 149658"/>
                <a:gd name="connsiteY2" fmla="*/ 19630 h 113157"/>
                <a:gd name="connsiteX3" fmla="*/ 64860 w 149658"/>
                <a:gd name="connsiteY3" fmla="*/ 108294 h 113157"/>
                <a:gd name="connsiteX4" fmla="*/ 45509 w 149658"/>
                <a:gd name="connsiteY4" fmla="*/ 109274 h 113157"/>
                <a:gd name="connsiteX5" fmla="*/ 4114 w 149658"/>
                <a:gd name="connsiteY5" fmla="*/ 69350 h 113157"/>
                <a:gd name="connsiteX6" fmla="*/ 19301 w 149658"/>
                <a:gd name="connsiteY6" fmla="*/ 54410 h 113157"/>
                <a:gd name="connsiteX7" fmla="*/ 54327 w 149658"/>
                <a:gd name="connsiteY7" fmla="*/ 88210 h 11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658" h="113157">
                  <a:moveTo>
                    <a:pt x="54327" y="87965"/>
                  </a:moveTo>
                  <a:lnTo>
                    <a:pt x="129524" y="5424"/>
                  </a:lnTo>
                  <a:cubicBezTo>
                    <a:pt x="141526" y="-7802"/>
                    <a:pt x="157202" y="6649"/>
                    <a:pt x="145445" y="19630"/>
                  </a:cubicBezTo>
                  <a:lnTo>
                    <a:pt x="64860" y="108294"/>
                  </a:lnTo>
                  <a:cubicBezTo>
                    <a:pt x="59471" y="114172"/>
                    <a:pt x="51388" y="114907"/>
                    <a:pt x="45509" y="109274"/>
                  </a:cubicBezTo>
                  <a:lnTo>
                    <a:pt x="4114" y="69350"/>
                  </a:lnTo>
                  <a:cubicBezTo>
                    <a:pt x="-6908" y="58818"/>
                    <a:pt x="7544" y="42898"/>
                    <a:pt x="19301" y="54410"/>
                  </a:cubicBezTo>
                  <a:lnTo>
                    <a:pt x="54327" y="882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1C7AD25-14EC-462F-8868-68CB043ACF45}"/>
              </a:ext>
            </a:extLst>
          </p:cNvPr>
          <p:cNvSpPr/>
          <p:nvPr/>
        </p:nvSpPr>
        <p:spPr>
          <a:xfrm>
            <a:off x="2286586" y="1360024"/>
            <a:ext cx="328388" cy="305847"/>
          </a:xfrm>
          <a:custGeom>
            <a:avLst/>
            <a:gdLst>
              <a:gd name="connsiteX0" fmla="*/ 8395 w 271394"/>
              <a:gd name="connsiteY0" fmla="*/ 66357 h 252766"/>
              <a:gd name="connsiteX1" fmla="*/ 8395 w 271394"/>
              <a:gd name="connsiteY1" fmla="*/ 66601 h 252766"/>
              <a:gd name="connsiteX2" fmla="*/ 13294 w 271394"/>
              <a:gd name="connsiteY2" fmla="*/ 73949 h 252766"/>
              <a:gd name="connsiteX3" fmla="*/ 135520 w 271394"/>
              <a:gd name="connsiteY3" fmla="*/ 124405 h 252766"/>
              <a:gd name="connsiteX4" fmla="*/ 181079 w 271394"/>
              <a:gd name="connsiteY4" fmla="*/ 105545 h 252766"/>
              <a:gd name="connsiteX5" fmla="*/ 190142 w 271394"/>
              <a:gd name="connsiteY5" fmla="*/ 112158 h 252766"/>
              <a:gd name="connsiteX6" fmla="*/ 190142 w 271394"/>
              <a:gd name="connsiteY6" fmla="*/ 112403 h 252766"/>
              <a:gd name="connsiteX7" fmla="*/ 189897 w 271394"/>
              <a:gd name="connsiteY7" fmla="*/ 112648 h 252766"/>
              <a:gd name="connsiteX8" fmla="*/ 176670 w 271394"/>
              <a:gd name="connsiteY8" fmla="*/ 119751 h 252766"/>
              <a:gd name="connsiteX9" fmla="*/ 136010 w 271394"/>
              <a:gd name="connsiteY9" fmla="*/ 136406 h 252766"/>
              <a:gd name="connsiteX10" fmla="*/ 135520 w 271394"/>
              <a:gd name="connsiteY10" fmla="*/ 136651 h 252766"/>
              <a:gd name="connsiteX11" fmla="*/ 135030 w 271394"/>
              <a:gd name="connsiteY11" fmla="*/ 136406 h 252766"/>
              <a:gd name="connsiteX12" fmla="*/ 5456 w 271394"/>
              <a:gd name="connsiteY12" fmla="*/ 82767 h 252766"/>
              <a:gd name="connsiteX13" fmla="*/ 7416 w 271394"/>
              <a:gd name="connsiteY13" fmla="*/ 65867 h 252766"/>
              <a:gd name="connsiteX14" fmla="*/ 7660 w 271394"/>
              <a:gd name="connsiteY14" fmla="*/ 65867 h 252766"/>
              <a:gd name="connsiteX15" fmla="*/ 312 w 271394"/>
              <a:gd name="connsiteY15" fmla="*/ 59254 h 252766"/>
              <a:gd name="connsiteX16" fmla="*/ 312 w 271394"/>
              <a:gd name="connsiteY16" fmla="*/ 59009 h 252766"/>
              <a:gd name="connsiteX17" fmla="*/ 312 w 271394"/>
              <a:gd name="connsiteY17" fmla="*/ 58764 h 252766"/>
              <a:gd name="connsiteX18" fmla="*/ 8150 w 271394"/>
              <a:gd name="connsiteY18" fmla="*/ 51906 h 252766"/>
              <a:gd name="connsiteX19" fmla="*/ 123763 w 271394"/>
              <a:gd name="connsiteY19" fmla="*/ 4145 h 252766"/>
              <a:gd name="connsiteX20" fmla="*/ 140174 w 271394"/>
              <a:gd name="connsiteY20" fmla="*/ 1206 h 252766"/>
              <a:gd name="connsiteX21" fmla="*/ 263624 w 271394"/>
              <a:gd name="connsiteY21" fmla="*/ 52151 h 252766"/>
              <a:gd name="connsiteX22" fmla="*/ 270727 w 271394"/>
              <a:gd name="connsiteY22" fmla="*/ 61213 h 252766"/>
              <a:gd name="connsiteX23" fmla="*/ 270727 w 271394"/>
              <a:gd name="connsiteY23" fmla="*/ 61458 h 252766"/>
              <a:gd name="connsiteX24" fmla="*/ 270482 w 271394"/>
              <a:gd name="connsiteY24" fmla="*/ 61703 h 252766"/>
              <a:gd name="connsiteX25" fmla="*/ 261909 w 271394"/>
              <a:gd name="connsiteY25" fmla="*/ 67091 h 252766"/>
              <a:gd name="connsiteX26" fmla="*/ 208512 w 271394"/>
              <a:gd name="connsiteY26" fmla="*/ 89135 h 252766"/>
              <a:gd name="connsiteX27" fmla="*/ 208512 w 271394"/>
              <a:gd name="connsiteY27" fmla="*/ 94523 h 252766"/>
              <a:gd name="connsiteX28" fmla="*/ 258725 w 271394"/>
              <a:gd name="connsiteY28" fmla="*/ 73704 h 252766"/>
              <a:gd name="connsiteX29" fmla="*/ 268278 w 271394"/>
              <a:gd name="connsiteY29" fmla="*/ 68071 h 252766"/>
              <a:gd name="connsiteX30" fmla="*/ 268523 w 271394"/>
              <a:gd name="connsiteY30" fmla="*/ 68071 h 252766"/>
              <a:gd name="connsiteX31" fmla="*/ 268768 w 271394"/>
              <a:gd name="connsiteY31" fmla="*/ 68316 h 252766"/>
              <a:gd name="connsiteX32" fmla="*/ 265828 w 271394"/>
              <a:gd name="connsiteY32" fmla="*/ 83257 h 252766"/>
              <a:gd name="connsiteX33" fmla="*/ 208512 w 271394"/>
              <a:gd name="connsiteY33" fmla="*/ 107015 h 252766"/>
              <a:gd name="connsiteX34" fmla="*/ 208512 w 271394"/>
              <a:gd name="connsiteY34" fmla="*/ 157960 h 252766"/>
              <a:gd name="connsiteX35" fmla="*/ 213411 w 271394"/>
              <a:gd name="connsiteY35" fmla="*/ 150857 h 252766"/>
              <a:gd name="connsiteX36" fmla="*/ 214881 w 271394"/>
              <a:gd name="connsiteY36" fmla="*/ 144489 h 252766"/>
              <a:gd name="connsiteX37" fmla="*/ 215370 w 271394"/>
              <a:gd name="connsiteY37" fmla="*/ 117057 h 252766"/>
              <a:gd name="connsiteX38" fmla="*/ 226148 w 271394"/>
              <a:gd name="connsiteY38" fmla="*/ 117057 h 252766"/>
              <a:gd name="connsiteX39" fmla="*/ 226393 w 271394"/>
              <a:gd name="connsiteY39" fmla="*/ 144734 h 252766"/>
              <a:gd name="connsiteX40" fmla="*/ 224188 w 271394"/>
              <a:gd name="connsiteY40" fmla="*/ 155021 h 252766"/>
              <a:gd name="connsiteX41" fmla="*/ 208512 w 271394"/>
              <a:gd name="connsiteY41" fmla="*/ 174125 h 252766"/>
              <a:gd name="connsiteX42" fmla="*/ 208512 w 271394"/>
              <a:gd name="connsiteY42" fmla="*/ 196659 h 252766"/>
              <a:gd name="connsiteX43" fmla="*/ 217820 w 271394"/>
              <a:gd name="connsiteY43" fmla="*/ 210864 h 252766"/>
              <a:gd name="connsiteX44" fmla="*/ 202389 w 271394"/>
              <a:gd name="connsiteY44" fmla="*/ 226295 h 252766"/>
              <a:gd name="connsiteX45" fmla="*/ 186957 w 271394"/>
              <a:gd name="connsiteY45" fmla="*/ 210864 h 252766"/>
              <a:gd name="connsiteX46" fmla="*/ 196510 w 271394"/>
              <a:gd name="connsiteY46" fmla="*/ 196659 h 252766"/>
              <a:gd name="connsiteX47" fmla="*/ 196510 w 271394"/>
              <a:gd name="connsiteY47" fmla="*/ 89870 h 252766"/>
              <a:gd name="connsiteX48" fmla="*/ 147522 w 271394"/>
              <a:gd name="connsiteY48" fmla="*/ 71500 h 252766"/>
              <a:gd name="connsiteX49" fmla="*/ 116414 w 271394"/>
              <a:gd name="connsiteY49" fmla="*/ 59743 h 252766"/>
              <a:gd name="connsiteX50" fmla="*/ 116414 w 271394"/>
              <a:gd name="connsiteY50" fmla="*/ 59499 h 252766"/>
              <a:gd name="connsiteX51" fmla="*/ 116414 w 271394"/>
              <a:gd name="connsiteY51" fmla="*/ 59254 h 252766"/>
              <a:gd name="connsiteX52" fmla="*/ 146542 w 271394"/>
              <a:gd name="connsiteY52" fmla="*/ 47742 h 252766"/>
              <a:gd name="connsiteX53" fmla="*/ 154870 w 271394"/>
              <a:gd name="connsiteY53" fmla="*/ 61703 h 252766"/>
              <a:gd name="connsiteX54" fmla="*/ 201899 w 271394"/>
              <a:gd name="connsiteY54" fmla="*/ 79338 h 252766"/>
              <a:gd name="connsiteX55" fmla="*/ 249907 w 271394"/>
              <a:gd name="connsiteY55" fmla="*/ 59499 h 252766"/>
              <a:gd name="connsiteX56" fmla="*/ 135275 w 271394"/>
              <a:gd name="connsiteY56" fmla="*/ 12227 h 252766"/>
              <a:gd name="connsiteX57" fmla="*/ 20887 w 271394"/>
              <a:gd name="connsiteY57" fmla="*/ 59499 h 252766"/>
              <a:gd name="connsiteX58" fmla="*/ 135275 w 271394"/>
              <a:gd name="connsiteY58" fmla="*/ 106770 h 252766"/>
              <a:gd name="connsiteX59" fmla="*/ 172261 w 271394"/>
              <a:gd name="connsiteY59" fmla="*/ 91339 h 252766"/>
              <a:gd name="connsiteX60" fmla="*/ 186467 w 271394"/>
              <a:gd name="connsiteY60" fmla="*/ 89135 h 252766"/>
              <a:gd name="connsiteX61" fmla="*/ 186957 w 271394"/>
              <a:gd name="connsiteY61" fmla="*/ 89380 h 252766"/>
              <a:gd name="connsiteX62" fmla="*/ 187202 w 271394"/>
              <a:gd name="connsiteY62" fmla="*/ 89870 h 252766"/>
              <a:gd name="connsiteX63" fmla="*/ 178629 w 271394"/>
              <a:gd name="connsiteY63" fmla="*/ 101381 h 252766"/>
              <a:gd name="connsiteX64" fmla="*/ 136010 w 271394"/>
              <a:gd name="connsiteY64" fmla="*/ 118771 h 252766"/>
              <a:gd name="connsiteX65" fmla="*/ 135520 w 271394"/>
              <a:gd name="connsiteY65" fmla="*/ 119016 h 252766"/>
              <a:gd name="connsiteX66" fmla="*/ 135030 w 271394"/>
              <a:gd name="connsiteY66" fmla="*/ 118771 h 252766"/>
              <a:gd name="connsiteX67" fmla="*/ 9130 w 271394"/>
              <a:gd name="connsiteY67" fmla="*/ 66846 h 252766"/>
              <a:gd name="connsiteX68" fmla="*/ 8395 w 271394"/>
              <a:gd name="connsiteY68" fmla="*/ 66601 h 252766"/>
              <a:gd name="connsiteX69" fmla="*/ 44891 w 271394"/>
              <a:gd name="connsiteY69" fmla="*/ 122935 h 252766"/>
              <a:gd name="connsiteX70" fmla="*/ 44891 w 271394"/>
              <a:gd name="connsiteY70" fmla="*/ 122445 h 252766"/>
              <a:gd name="connsiteX71" fmla="*/ 44891 w 271394"/>
              <a:gd name="connsiteY71" fmla="*/ 122445 h 252766"/>
              <a:gd name="connsiteX72" fmla="*/ 44891 w 271394"/>
              <a:gd name="connsiteY72" fmla="*/ 122445 h 252766"/>
              <a:gd name="connsiteX73" fmla="*/ 44891 w 271394"/>
              <a:gd name="connsiteY73" fmla="*/ 122445 h 252766"/>
              <a:gd name="connsiteX74" fmla="*/ 44891 w 271394"/>
              <a:gd name="connsiteY74" fmla="*/ 122445 h 252766"/>
              <a:gd name="connsiteX75" fmla="*/ 44891 w 271394"/>
              <a:gd name="connsiteY75" fmla="*/ 120976 h 252766"/>
              <a:gd name="connsiteX76" fmla="*/ 44891 w 271394"/>
              <a:gd name="connsiteY76" fmla="*/ 117302 h 252766"/>
              <a:gd name="connsiteX77" fmla="*/ 50525 w 271394"/>
              <a:gd name="connsiteY77" fmla="*/ 111668 h 252766"/>
              <a:gd name="connsiteX78" fmla="*/ 50525 w 271394"/>
              <a:gd name="connsiteY78" fmla="*/ 111668 h 252766"/>
              <a:gd name="connsiteX79" fmla="*/ 56159 w 271394"/>
              <a:gd name="connsiteY79" fmla="*/ 117302 h 252766"/>
              <a:gd name="connsiteX80" fmla="*/ 56159 w 271394"/>
              <a:gd name="connsiteY80" fmla="*/ 121465 h 252766"/>
              <a:gd name="connsiteX81" fmla="*/ 56159 w 271394"/>
              <a:gd name="connsiteY81" fmla="*/ 122445 h 252766"/>
              <a:gd name="connsiteX82" fmla="*/ 56159 w 271394"/>
              <a:gd name="connsiteY82" fmla="*/ 137386 h 252766"/>
              <a:gd name="connsiteX83" fmla="*/ 56159 w 271394"/>
              <a:gd name="connsiteY83" fmla="*/ 139100 h 252766"/>
              <a:gd name="connsiteX84" fmla="*/ 56159 w 271394"/>
              <a:gd name="connsiteY84" fmla="*/ 139100 h 252766"/>
              <a:gd name="connsiteX85" fmla="*/ 56159 w 271394"/>
              <a:gd name="connsiteY85" fmla="*/ 139100 h 252766"/>
              <a:gd name="connsiteX86" fmla="*/ 61058 w 271394"/>
              <a:gd name="connsiteY86" fmla="*/ 154776 h 252766"/>
              <a:gd name="connsiteX87" fmla="*/ 129886 w 271394"/>
              <a:gd name="connsiteY87" fmla="*/ 187106 h 252766"/>
              <a:gd name="connsiteX88" fmla="*/ 130376 w 271394"/>
              <a:gd name="connsiteY88" fmla="*/ 147183 h 252766"/>
              <a:gd name="connsiteX89" fmla="*/ 140663 w 271394"/>
              <a:gd name="connsiteY89" fmla="*/ 147183 h 252766"/>
              <a:gd name="connsiteX90" fmla="*/ 141153 w 271394"/>
              <a:gd name="connsiteY90" fmla="*/ 187106 h 252766"/>
              <a:gd name="connsiteX91" fmla="*/ 177160 w 271394"/>
              <a:gd name="connsiteY91" fmla="*/ 179514 h 252766"/>
              <a:gd name="connsiteX92" fmla="*/ 190631 w 271394"/>
              <a:gd name="connsiteY92" fmla="*/ 182208 h 252766"/>
              <a:gd name="connsiteX93" fmla="*/ 190631 w 271394"/>
              <a:gd name="connsiteY93" fmla="*/ 182698 h 252766"/>
              <a:gd name="connsiteX94" fmla="*/ 190386 w 271394"/>
              <a:gd name="connsiteY94" fmla="*/ 183187 h 252766"/>
              <a:gd name="connsiteX95" fmla="*/ 177160 w 271394"/>
              <a:gd name="connsiteY95" fmla="*/ 192005 h 252766"/>
              <a:gd name="connsiteX96" fmla="*/ 88736 w 271394"/>
              <a:gd name="connsiteY96" fmla="*/ 190045 h 252766"/>
              <a:gd name="connsiteX97" fmla="*/ 47096 w 271394"/>
              <a:gd name="connsiteY97" fmla="*/ 154041 h 252766"/>
              <a:gd name="connsiteX98" fmla="*/ 45136 w 271394"/>
              <a:gd name="connsiteY98" fmla="*/ 147428 h 252766"/>
              <a:gd name="connsiteX99" fmla="*/ 44891 w 271394"/>
              <a:gd name="connsiteY99" fmla="*/ 144979 h 252766"/>
              <a:gd name="connsiteX100" fmla="*/ 44891 w 271394"/>
              <a:gd name="connsiteY100" fmla="*/ 124160 h 252766"/>
              <a:gd name="connsiteX101" fmla="*/ 44891 w 271394"/>
              <a:gd name="connsiteY101" fmla="*/ 122935 h 252766"/>
              <a:gd name="connsiteX102" fmla="*/ 202144 w 271394"/>
              <a:gd name="connsiteY102" fmla="*/ 213559 h 252766"/>
              <a:gd name="connsiteX103" fmla="*/ 205328 w 271394"/>
              <a:gd name="connsiteY103" fmla="*/ 210375 h 252766"/>
              <a:gd name="connsiteX104" fmla="*/ 202144 w 271394"/>
              <a:gd name="connsiteY104" fmla="*/ 207190 h 252766"/>
              <a:gd name="connsiteX105" fmla="*/ 198959 w 271394"/>
              <a:gd name="connsiteY105" fmla="*/ 210375 h 252766"/>
              <a:gd name="connsiteX106" fmla="*/ 202144 w 271394"/>
              <a:gd name="connsiteY106" fmla="*/ 213559 h 252766"/>
              <a:gd name="connsiteX107" fmla="*/ 128171 w 271394"/>
              <a:gd name="connsiteY107" fmla="*/ 58029 h 252766"/>
              <a:gd name="connsiteX108" fmla="*/ 135275 w 271394"/>
              <a:gd name="connsiteY108" fmla="*/ 61948 h 252766"/>
              <a:gd name="connsiteX109" fmla="*/ 142378 w 271394"/>
              <a:gd name="connsiteY109" fmla="*/ 58029 h 252766"/>
              <a:gd name="connsiteX110" fmla="*/ 130131 w 271394"/>
              <a:gd name="connsiteY110" fmla="*/ 57049 h 252766"/>
              <a:gd name="connsiteX111" fmla="*/ 128171 w 271394"/>
              <a:gd name="connsiteY111" fmla="*/ 58029 h 252766"/>
              <a:gd name="connsiteX112" fmla="*/ 193816 w 271394"/>
              <a:gd name="connsiteY112" fmla="*/ 230704 h 252766"/>
              <a:gd name="connsiteX113" fmla="*/ 188182 w 271394"/>
              <a:gd name="connsiteY113" fmla="*/ 249808 h 252766"/>
              <a:gd name="connsiteX114" fmla="*/ 179119 w 271394"/>
              <a:gd name="connsiteY114" fmla="*/ 247359 h 252766"/>
              <a:gd name="connsiteX115" fmla="*/ 183528 w 271394"/>
              <a:gd name="connsiteY115" fmla="*/ 227030 h 252766"/>
              <a:gd name="connsiteX116" fmla="*/ 193571 w 271394"/>
              <a:gd name="connsiteY116" fmla="*/ 230459 h 252766"/>
              <a:gd name="connsiteX117" fmla="*/ 223209 w 271394"/>
              <a:gd name="connsiteY117" fmla="*/ 235357 h 252766"/>
              <a:gd name="connsiteX118" fmla="*/ 225168 w 271394"/>
              <a:gd name="connsiteY118" fmla="*/ 243930 h 252766"/>
              <a:gd name="connsiteX119" fmla="*/ 225168 w 271394"/>
              <a:gd name="connsiteY119" fmla="*/ 247604 h 252766"/>
              <a:gd name="connsiteX120" fmla="*/ 215370 w 271394"/>
              <a:gd name="connsiteY120" fmla="*/ 248094 h 252766"/>
              <a:gd name="connsiteX121" fmla="*/ 210962 w 271394"/>
              <a:gd name="connsiteY121" fmla="*/ 231683 h 252766"/>
              <a:gd name="connsiteX122" fmla="*/ 221494 w 271394"/>
              <a:gd name="connsiteY122" fmla="*/ 228989 h 252766"/>
              <a:gd name="connsiteX123" fmla="*/ 223454 w 271394"/>
              <a:gd name="connsiteY123" fmla="*/ 235357 h 252766"/>
              <a:gd name="connsiteX124" fmla="*/ 207287 w 271394"/>
              <a:gd name="connsiteY124" fmla="*/ 232418 h 252766"/>
              <a:gd name="connsiteX125" fmla="*/ 207042 w 271394"/>
              <a:gd name="connsiteY125" fmla="*/ 248338 h 252766"/>
              <a:gd name="connsiteX126" fmla="*/ 197245 w 271394"/>
              <a:gd name="connsiteY126" fmla="*/ 248094 h 252766"/>
              <a:gd name="connsiteX127" fmla="*/ 197000 w 271394"/>
              <a:gd name="connsiteY127" fmla="*/ 232418 h 252766"/>
              <a:gd name="connsiteX128" fmla="*/ 207532 w 271394"/>
              <a:gd name="connsiteY128" fmla="*/ 232173 h 25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71394" h="252766">
                <a:moveTo>
                  <a:pt x="8395" y="66357"/>
                </a:moveTo>
                <a:lnTo>
                  <a:pt x="8395" y="66601"/>
                </a:lnTo>
                <a:cubicBezTo>
                  <a:pt x="7905" y="69786"/>
                  <a:pt x="10355" y="72725"/>
                  <a:pt x="13294" y="73949"/>
                </a:cubicBezTo>
                <a:cubicBezTo>
                  <a:pt x="53954" y="90604"/>
                  <a:pt x="94615" y="107505"/>
                  <a:pt x="135520" y="124405"/>
                </a:cubicBezTo>
                <a:cubicBezTo>
                  <a:pt x="150706" y="118281"/>
                  <a:pt x="165892" y="111668"/>
                  <a:pt x="181079" y="105545"/>
                </a:cubicBezTo>
                <a:cubicBezTo>
                  <a:pt x="186222" y="103341"/>
                  <a:pt x="191611" y="106035"/>
                  <a:pt x="190142" y="112158"/>
                </a:cubicBezTo>
                <a:lnTo>
                  <a:pt x="190142" y="112403"/>
                </a:lnTo>
                <a:lnTo>
                  <a:pt x="189897" y="112648"/>
                </a:lnTo>
                <a:cubicBezTo>
                  <a:pt x="186222" y="116322"/>
                  <a:pt x="181324" y="117792"/>
                  <a:pt x="176670" y="119751"/>
                </a:cubicBezTo>
                <a:cubicBezTo>
                  <a:pt x="163198" y="125139"/>
                  <a:pt x="149726" y="131018"/>
                  <a:pt x="136010" y="136406"/>
                </a:cubicBezTo>
                <a:lnTo>
                  <a:pt x="135520" y="136651"/>
                </a:lnTo>
                <a:lnTo>
                  <a:pt x="135030" y="136406"/>
                </a:lnTo>
                <a:cubicBezTo>
                  <a:pt x="91675" y="118526"/>
                  <a:pt x="48566" y="100891"/>
                  <a:pt x="5456" y="82767"/>
                </a:cubicBezTo>
                <a:cubicBezTo>
                  <a:pt x="-2872" y="80073"/>
                  <a:pt x="-668" y="67336"/>
                  <a:pt x="7416" y="65867"/>
                </a:cubicBezTo>
                <a:lnTo>
                  <a:pt x="7660" y="65867"/>
                </a:lnTo>
                <a:cubicBezTo>
                  <a:pt x="4476" y="64397"/>
                  <a:pt x="1292" y="63172"/>
                  <a:pt x="312" y="59254"/>
                </a:cubicBezTo>
                <a:lnTo>
                  <a:pt x="312" y="59009"/>
                </a:lnTo>
                <a:lnTo>
                  <a:pt x="312" y="58764"/>
                </a:lnTo>
                <a:cubicBezTo>
                  <a:pt x="1292" y="54845"/>
                  <a:pt x="4721" y="53620"/>
                  <a:pt x="8150" y="51906"/>
                </a:cubicBezTo>
                <a:cubicBezTo>
                  <a:pt x="46606" y="35985"/>
                  <a:pt x="85307" y="20065"/>
                  <a:pt x="123763" y="4145"/>
                </a:cubicBezTo>
                <a:cubicBezTo>
                  <a:pt x="129151" y="2430"/>
                  <a:pt x="134295" y="-1734"/>
                  <a:pt x="140174" y="1206"/>
                </a:cubicBezTo>
                <a:cubicBezTo>
                  <a:pt x="181324" y="18106"/>
                  <a:pt x="222229" y="35251"/>
                  <a:pt x="263624" y="52151"/>
                </a:cubicBezTo>
                <a:cubicBezTo>
                  <a:pt x="267298" y="54110"/>
                  <a:pt x="272687" y="55825"/>
                  <a:pt x="270727" y="61213"/>
                </a:cubicBezTo>
                <a:lnTo>
                  <a:pt x="270727" y="61458"/>
                </a:lnTo>
                <a:lnTo>
                  <a:pt x="270482" y="61703"/>
                </a:lnTo>
                <a:cubicBezTo>
                  <a:pt x="268278" y="64397"/>
                  <a:pt x="265094" y="65377"/>
                  <a:pt x="261909" y="67091"/>
                </a:cubicBezTo>
                <a:cubicBezTo>
                  <a:pt x="244029" y="74439"/>
                  <a:pt x="226148" y="81787"/>
                  <a:pt x="208512" y="89135"/>
                </a:cubicBezTo>
                <a:cubicBezTo>
                  <a:pt x="208512" y="90849"/>
                  <a:pt x="208512" y="92564"/>
                  <a:pt x="208512" y="94523"/>
                </a:cubicBezTo>
                <a:cubicBezTo>
                  <a:pt x="225168" y="87665"/>
                  <a:pt x="242069" y="80807"/>
                  <a:pt x="258725" y="73704"/>
                </a:cubicBezTo>
                <a:cubicBezTo>
                  <a:pt x="260929" y="70275"/>
                  <a:pt x="262889" y="65377"/>
                  <a:pt x="268278" y="68071"/>
                </a:cubicBezTo>
                <a:lnTo>
                  <a:pt x="268523" y="68071"/>
                </a:lnTo>
                <a:lnTo>
                  <a:pt x="268768" y="68316"/>
                </a:lnTo>
                <a:cubicBezTo>
                  <a:pt x="272687" y="72725"/>
                  <a:pt x="272197" y="81542"/>
                  <a:pt x="265828" y="83257"/>
                </a:cubicBezTo>
                <a:cubicBezTo>
                  <a:pt x="246723" y="91339"/>
                  <a:pt x="227618" y="98932"/>
                  <a:pt x="208512" y="107015"/>
                </a:cubicBezTo>
                <a:cubicBezTo>
                  <a:pt x="208512" y="123915"/>
                  <a:pt x="208512" y="140815"/>
                  <a:pt x="208512" y="157960"/>
                </a:cubicBezTo>
                <a:cubicBezTo>
                  <a:pt x="210227" y="155755"/>
                  <a:pt x="211941" y="153306"/>
                  <a:pt x="213411" y="150857"/>
                </a:cubicBezTo>
                <a:cubicBezTo>
                  <a:pt x="214636" y="148408"/>
                  <a:pt x="214881" y="147183"/>
                  <a:pt x="214881" y="144489"/>
                </a:cubicBezTo>
                <a:cubicBezTo>
                  <a:pt x="215370" y="135426"/>
                  <a:pt x="214146" y="126119"/>
                  <a:pt x="215370" y="117057"/>
                </a:cubicBezTo>
                <a:cubicBezTo>
                  <a:pt x="215615" y="110444"/>
                  <a:pt x="225903" y="110689"/>
                  <a:pt x="226148" y="117057"/>
                </a:cubicBezTo>
                <a:cubicBezTo>
                  <a:pt x="226883" y="126364"/>
                  <a:pt x="226883" y="135671"/>
                  <a:pt x="226393" y="144734"/>
                </a:cubicBezTo>
                <a:cubicBezTo>
                  <a:pt x="226148" y="149632"/>
                  <a:pt x="226393" y="150122"/>
                  <a:pt x="224188" y="155021"/>
                </a:cubicBezTo>
                <a:cubicBezTo>
                  <a:pt x="220759" y="162613"/>
                  <a:pt x="214636" y="168737"/>
                  <a:pt x="208512" y="174125"/>
                </a:cubicBezTo>
                <a:cubicBezTo>
                  <a:pt x="208512" y="181718"/>
                  <a:pt x="208512" y="189311"/>
                  <a:pt x="208512" y="196659"/>
                </a:cubicBezTo>
                <a:cubicBezTo>
                  <a:pt x="214146" y="198863"/>
                  <a:pt x="217820" y="204496"/>
                  <a:pt x="217820" y="210864"/>
                </a:cubicBezTo>
                <a:cubicBezTo>
                  <a:pt x="217820" y="219437"/>
                  <a:pt x="210962" y="226295"/>
                  <a:pt x="202389" y="226295"/>
                </a:cubicBezTo>
                <a:cubicBezTo>
                  <a:pt x="193816" y="226295"/>
                  <a:pt x="186957" y="219437"/>
                  <a:pt x="186957" y="210864"/>
                </a:cubicBezTo>
                <a:cubicBezTo>
                  <a:pt x="186957" y="204496"/>
                  <a:pt x="190876" y="198863"/>
                  <a:pt x="196510" y="196659"/>
                </a:cubicBezTo>
                <a:cubicBezTo>
                  <a:pt x="196755" y="161144"/>
                  <a:pt x="196510" y="125384"/>
                  <a:pt x="196510" y="89870"/>
                </a:cubicBezTo>
                <a:cubicBezTo>
                  <a:pt x="180099" y="83746"/>
                  <a:pt x="163933" y="77623"/>
                  <a:pt x="147522" y="71500"/>
                </a:cubicBezTo>
                <a:cubicBezTo>
                  <a:pt x="136499" y="76644"/>
                  <a:pt x="117884" y="74684"/>
                  <a:pt x="116414" y="59743"/>
                </a:cubicBezTo>
                <a:lnTo>
                  <a:pt x="116414" y="59499"/>
                </a:lnTo>
                <a:lnTo>
                  <a:pt x="116414" y="59254"/>
                </a:lnTo>
                <a:cubicBezTo>
                  <a:pt x="117639" y="45293"/>
                  <a:pt x="136255" y="41619"/>
                  <a:pt x="146542" y="47742"/>
                </a:cubicBezTo>
                <a:cubicBezTo>
                  <a:pt x="152176" y="50191"/>
                  <a:pt x="153890" y="56070"/>
                  <a:pt x="154870" y="61703"/>
                </a:cubicBezTo>
                <a:cubicBezTo>
                  <a:pt x="170546" y="67581"/>
                  <a:pt x="186222" y="73459"/>
                  <a:pt x="201899" y="79338"/>
                </a:cubicBezTo>
                <a:cubicBezTo>
                  <a:pt x="217820" y="72725"/>
                  <a:pt x="233741" y="66112"/>
                  <a:pt x="249907" y="59499"/>
                </a:cubicBezTo>
                <a:cubicBezTo>
                  <a:pt x="211696" y="43578"/>
                  <a:pt x="173486" y="27903"/>
                  <a:pt x="135275" y="12227"/>
                </a:cubicBezTo>
                <a:cubicBezTo>
                  <a:pt x="97064" y="27903"/>
                  <a:pt x="58853" y="43823"/>
                  <a:pt x="20887" y="59499"/>
                </a:cubicBezTo>
                <a:cubicBezTo>
                  <a:pt x="59098" y="75419"/>
                  <a:pt x="97309" y="91094"/>
                  <a:pt x="135275" y="106770"/>
                </a:cubicBezTo>
                <a:cubicBezTo>
                  <a:pt x="147522" y="101626"/>
                  <a:pt x="160014" y="96728"/>
                  <a:pt x="172261" y="91339"/>
                </a:cubicBezTo>
                <a:cubicBezTo>
                  <a:pt x="176915" y="89625"/>
                  <a:pt x="181324" y="86686"/>
                  <a:pt x="186467" y="89135"/>
                </a:cubicBezTo>
                <a:lnTo>
                  <a:pt x="186957" y="89380"/>
                </a:lnTo>
                <a:lnTo>
                  <a:pt x="187202" y="89870"/>
                </a:lnTo>
                <a:cubicBezTo>
                  <a:pt x="190386" y="96483"/>
                  <a:pt x="183528" y="99177"/>
                  <a:pt x="178629" y="101381"/>
                </a:cubicBezTo>
                <a:cubicBezTo>
                  <a:pt x="164423" y="107015"/>
                  <a:pt x="150216" y="113138"/>
                  <a:pt x="136010" y="118771"/>
                </a:cubicBezTo>
                <a:lnTo>
                  <a:pt x="135520" y="119016"/>
                </a:lnTo>
                <a:lnTo>
                  <a:pt x="135030" y="118771"/>
                </a:lnTo>
                <a:cubicBezTo>
                  <a:pt x="93145" y="101626"/>
                  <a:pt x="51260" y="83991"/>
                  <a:pt x="9130" y="66846"/>
                </a:cubicBezTo>
                <a:cubicBezTo>
                  <a:pt x="8885" y="66846"/>
                  <a:pt x="8640" y="66601"/>
                  <a:pt x="8395" y="66601"/>
                </a:cubicBezTo>
                <a:close/>
                <a:moveTo>
                  <a:pt x="44891" y="122935"/>
                </a:moveTo>
                <a:cubicBezTo>
                  <a:pt x="44891" y="122690"/>
                  <a:pt x="44891" y="122690"/>
                  <a:pt x="44891" y="122445"/>
                </a:cubicBezTo>
                <a:lnTo>
                  <a:pt x="44891" y="122445"/>
                </a:lnTo>
                <a:lnTo>
                  <a:pt x="44891" y="122445"/>
                </a:lnTo>
                <a:lnTo>
                  <a:pt x="44891" y="122445"/>
                </a:lnTo>
                <a:lnTo>
                  <a:pt x="44891" y="122445"/>
                </a:lnTo>
                <a:lnTo>
                  <a:pt x="44891" y="120976"/>
                </a:lnTo>
                <a:lnTo>
                  <a:pt x="44891" y="117302"/>
                </a:lnTo>
                <a:cubicBezTo>
                  <a:pt x="44891" y="114363"/>
                  <a:pt x="47341" y="111668"/>
                  <a:pt x="50525" y="111668"/>
                </a:cubicBezTo>
                <a:lnTo>
                  <a:pt x="50525" y="111668"/>
                </a:lnTo>
                <a:cubicBezTo>
                  <a:pt x="53464" y="111668"/>
                  <a:pt x="56159" y="114118"/>
                  <a:pt x="56159" y="117302"/>
                </a:cubicBezTo>
                <a:lnTo>
                  <a:pt x="56159" y="121465"/>
                </a:lnTo>
                <a:lnTo>
                  <a:pt x="56159" y="122445"/>
                </a:lnTo>
                <a:lnTo>
                  <a:pt x="56159" y="137386"/>
                </a:lnTo>
                <a:cubicBezTo>
                  <a:pt x="56159" y="137876"/>
                  <a:pt x="56159" y="138610"/>
                  <a:pt x="56159" y="139100"/>
                </a:cubicBezTo>
                <a:lnTo>
                  <a:pt x="56159" y="139100"/>
                </a:lnTo>
                <a:lnTo>
                  <a:pt x="56159" y="139100"/>
                </a:lnTo>
                <a:cubicBezTo>
                  <a:pt x="56159" y="144734"/>
                  <a:pt x="57139" y="150122"/>
                  <a:pt x="61058" y="154776"/>
                </a:cubicBezTo>
                <a:cubicBezTo>
                  <a:pt x="76489" y="176574"/>
                  <a:pt x="103922" y="185882"/>
                  <a:pt x="129886" y="187106"/>
                </a:cubicBezTo>
                <a:cubicBezTo>
                  <a:pt x="130131" y="173880"/>
                  <a:pt x="129151" y="160409"/>
                  <a:pt x="130376" y="147183"/>
                </a:cubicBezTo>
                <a:cubicBezTo>
                  <a:pt x="130621" y="141305"/>
                  <a:pt x="140419" y="141550"/>
                  <a:pt x="140663" y="147183"/>
                </a:cubicBezTo>
                <a:cubicBezTo>
                  <a:pt x="141888" y="160409"/>
                  <a:pt x="140908" y="173880"/>
                  <a:pt x="141153" y="187106"/>
                </a:cubicBezTo>
                <a:cubicBezTo>
                  <a:pt x="153400" y="186127"/>
                  <a:pt x="165647" y="184412"/>
                  <a:pt x="177160" y="179514"/>
                </a:cubicBezTo>
                <a:cubicBezTo>
                  <a:pt x="181814" y="177554"/>
                  <a:pt x="189162" y="175105"/>
                  <a:pt x="190631" y="182208"/>
                </a:cubicBezTo>
                <a:lnTo>
                  <a:pt x="190631" y="182698"/>
                </a:lnTo>
                <a:lnTo>
                  <a:pt x="190386" y="183187"/>
                </a:lnTo>
                <a:cubicBezTo>
                  <a:pt x="187937" y="188576"/>
                  <a:pt x="182303" y="189801"/>
                  <a:pt x="177160" y="192005"/>
                </a:cubicBezTo>
                <a:cubicBezTo>
                  <a:pt x="148746" y="201557"/>
                  <a:pt x="116659" y="201312"/>
                  <a:pt x="88736" y="190045"/>
                </a:cubicBezTo>
                <a:cubicBezTo>
                  <a:pt x="71590" y="182943"/>
                  <a:pt x="55669" y="170696"/>
                  <a:pt x="47096" y="154041"/>
                </a:cubicBezTo>
                <a:cubicBezTo>
                  <a:pt x="45381" y="150612"/>
                  <a:pt x="45381" y="151102"/>
                  <a:pt x="45136" y="147428"/>
                </a:cubicBezTo>
                <a:cubicBezTo>
                  <a:pt x="45136" y="146448"/>
                  <a:pt x="44891" y="145713"/>
                  <a:pt x="44891" y="144979"/>
                </a:cubicBezTo>
                <a:lnTo>
                  <a:pt x="44891" y="124160"/>
                </a:lnTo>
                <a:lnTo>
                  <a:pt x="44891" y="122935"/>
                </a:lnTo>
                <a:close/>
                <a:moveTo>
                  <a:pt x="202144" y="213559"/>
                </a:moveTo>
                <a:cubicBezTo>
                  <a:pt x="203858" y="213559"/>
                  <a:pt x="205328" y="212089"/>
                  <a:pt x="205328" y="210375"/>
                </a:cubicBezTo>
                <a:cubicBezTo>
                  <a:pt x="205328" y="208660"/>
                  <a:pt x="203858" y="207190"/>
                  <a:pt x="202144" y="207190"/>
                </a:cubicBezTo>
                <a:cubicBezTo>
                  <a:pt x="200429" y="207190"/>
                  <a:pt x="198959" y="208660"/>
                  <a:pt x="198959" y="210375"/>
                </a:cubicBezTo>
                <a:cubicBezTo>
                  <a:pt x="198959" y="212089"/>
                  <a:pt x="200429" y="213559"/>
                  <a:pt x="202144" y="213559"/>
                </a:cubicBezTo>
                <a:close/>
                <a:moveTo>
                  <a:pt x="128171" y="58029"/>
                </a:moveTo>
                <a:cubicBezTo>
                  <a:pt x="127437" y="61458"/>
                  <a:pt x="132580" y="61703"/>
                  <a:pt x="135275" y="61948"/>
                </a:cubicBezTo>
                <a:cubicBezTo>
                  <a:pt x="137724" y="61703"/>
                  <a:pt x="143113" y="61458"/>
                  <a:pt x="142378" y="58029"/>
                </a:cubicBezTo>
                <a:cubicBezTo>
                  <a:pt x="138704" y="56070"/>
                  <a:pt x="134050" y="55335"/>
                  <a:pt x="130131" y="57049"/>
                </a:cubicBezTo>
                <a:cubicBezTo>
                  <a:pt x="129396" y="57294"/>
                  <a:pt x="128906" y="57539"/>
                  <a:pt x="128171" y="58029"/>
                </a:cubicBezTo>
                <a:close/>
                <a:moveTo>
                  <a:pt x="193816" y="230704"/>
                </a:moveTo>
                <a:cubicBezTo>
                  <a:pt x="192591" y="237317"/>
                  <a:pt x="191856" y="244175"/>
                  <a:pt x="188182" y="249808"/>
                </a:cubicBezTo>
                <a:cubicBezTo>
                  <a:pt x="184998" y="254707"/>
                  <a:pt x="179609" y="252992"/>
                  <a:pt x="179119" y="247359"/>
                </a:cubicBezTo>
                <a:cubicBezTo>
                  <a:pt x="178629" y="240501"/>
                  <a:pt x="180834" y="233398"/>
                  <a:pt x="183528" y="227030"/>
                </a:cubicBezTo>
                <a:cubicBezTo>
                  <a:pt x="186712" y="219682"/>
                  <a:pt x="194795" y="223111"/>
                  <a:pt x="193571" y="230459"/>
                </a:cubicBezTo>
                <a:close/>
                <a:moveTo>
                  <a:pt x="223209" y="235357"/>
                </a:moveTo>
                <a:cubicBezTo>
                  <a:pt x="223943" y="238051"/>
                  <a:pt x="224923" y="240991"/>
                  <a:pt x="225168" y="243930"/>
                </a:cubicBezTo>
                <a:cubicBezTo>
                  <a:pt x="225168" y="245154"/>
                  <a:pt x="225168" y="246379"/>
                  <a:pt x="225168" y="247604"/>
                </a:cubicBezTo>
                <a:cubicBezTo>
                  <a:pt x="224188" y="253972"/>
                  <a:pt x="218800" y="254952"/>
                  <a:pt x="215370" y="248094"/>
                </a:cubicBezTo>
                <a:cubicBezTo>
                  <a:pt x="212676" y="242950"/>
                  <a:pt x="211941" y="237317"/>
                  <a:pt x="210962" y="231683"/>
                </a:cubicBezTo>
                <a:cubicBezTo>
                  <a:pt x="209247" y="221886"/>
                  <a:pt x="219045" y="221396"/>
                  <a:pt x="221494" y="228989"/>
                </a:cubicBezTo>
                <a:cubicBezTo>
                  <a:pt x="222229" y="230949"/>
                  <a:pt x="222964" y="233888"/>
                  <a:pt x="223454" y="235357"/>
                </a:cubicBezTo>
                <a:close/>
                <a:moveTo>
                  <a:pt x="207287" y="232418"/>
                </a:moveTo>
                <a:cubicBezTo>
                  <a:pt x="208267" y="236337"/>
                  <a:pt x="208267" y="244909"/>
                  <a:pt x="207042" y="248338"/>
                </a:cubicBezTo>
                <a:cubicBezTo>
                  <a:pt x="204593" y="254707"/>
                  <a:pt x="198959" y="252992"/>
                  <a:pt x="197245" y="248094"/>
                </a:cubicBezTo>
                <a:cubicBezTo>
                  <a:pt x="195775" y="243930"/>
                  <a:pt x="196265" y="237072"/>
                  <a:pt x="197000" y="232418"/>
                </a:cubicBezTo>
                <a:cubicBezTo>
                  <a:pt x="197980" y="225805"/>
                  <a:pt x="205818" y="225560"/>
                  <a:pt x="207532" y="23217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86AF299-1074-4568-BCD7-AD0D031A244E}"/>
              </a:ext>
            </a:extLst>
          </p:cNvPr>
          <p:cNvSpPr/>
          <p:nvPr/>
        </p:nvSpPr>
        <p:spPr>
          <a:xfrm>
            <a:off x="2769838" y="1347198"/>
            <a:ext cx="328091" cy="318887"/>
          </a:xfrm>
          <a:custGeom>
            <a:avLst/>
            <a:gdLst>
              <a:gd name="connsiteX0" fmla="*/ 33251 w 271149"/>
              <a:gd name="connsiteY0" fmla="*/ 261633 h 263543"/>
              <a:gd name="connsiteX1" fmla="*/ 33251 w 271149"/>
              <a:gd name="connsiteY1" fmla="*/ 230527 h 263543"/>
              <a:gd name="connsiteX2" fmla="*/ 2143 w 271149"/>
              <a:gd name="connsiteY2" fmla="*/ 230527 h 263543"/>
              <a:gd name="connsiteX3" fmla="*/ 184 w 271149"/>
              <a:gd name="connsiteY3" fmla="*/ 228567 h 263543"/>
              <a:gd name="connsiteX4" fmla="*/ 184 w 271149"/>
              <a:gd name="connsiteY4" fmla="*/ 194767 h 263543"/>
              <a:gd name="connsiteX5" fmla="*/ 2143 w 271149"/>
              <a:gd name="connsiteY5" fmla="*/ 192808 h 263543"/>
              <a:gd name="connsiteX6" fmla="*/ 33251 w 271149"/>
              <a:gd name="connsiteY6" fmla="*/ 192808 h 263543"/>
              <a:gd name="connsiteX7" fmla="*/ 33251 w 271149"/>
              <a:gd name="connsiteY7" fmla="*/ 161702 h 263543"/>
              <a:gd name="connsiteX8" fmla="*/ 35210 w 271149"/>
              <a:gd name="connsiteY8" fmla="*/ 159742 h 263543"/>
              <a:gd name="connsiteX9" fmla="*/ 69012 w 271149"/>
              <a:gd name="connsiteY9" fmla="*/ 159742 h 263543"/>
              <a:gd name="connsiteX10" fmla="*/ 70972 w 271149"/>
              <a:gd name="connsiteY10" fmla="*/ 161702 h 263543"/>
              <a:gd name="connsiteX11" fmla="*/ 70972 w 271149"/>
              <a:gd name="connsiteY11" fmla="*/ 192808 h 263543"/>
              <a:gd name="connsiteX12" fmla="*/ 102079 w 271149"/>
              <a:gd name="connsiteY12" fmla="*/ 192808 h 263543"/>
              <a:gd name="connsiteX13" fmla="*/ 104039 w 271149"/>
              <a:gd name="connsiteY13" fmla="*/ 194767 h 263543"/>
              <a:gd name="connsiteX14" fmla="*/ 104039 w 271149"/>
              <a:gd name="connsiteY14" fmla="*/ 228567 h 263543"/>
              <a:gd name="connsiteX15" fmla="*/ 102079 w 271149"/>
              <a:gd name="connsiteY15" fmla="*/ 230527 h 263543"/>
              <a:gd name="connsiteX16" fmla="*/ 70972 w 271149"/>
              <a:gd name="connsiteY16" fmla="*/ 230527 h 263543"/>
              <a:gd name="connsiteX17" fmla="*/ 70972 w 271149"/>
              <a:gd name="connsiteY17" fmla="*/ 261633 h 263543"/>
              <a:gd name="connsiteX18" fmla="*/ 69012 w 271149"/>
              <a:gd name="connsiteY18" fmla="*/ 263592 h 263543"/>
              <a:gd name="connsiteX19" fmla="*/ 35210 w 271149"/>
              <a:gd name="connsiteY19" fmla="*/ 263592 h 263543"/>
              <a:gd name="connsiteX20" fmla="*/ 33251 w 271149"/>
              <a:gd name="connsiteY20" fmla="*/ 261633 h 263543"/>
              <a:gd name="connsiteX21" fmla="*/ 91057 w 271149"/>
              <a:gd name="connsiteY21" fmla="*/ 174683 h 263543"/>
              <a:gd name="connsiteX22" fmla="*/ 118000 w 271149"/>
              <a:gd name="connsiteY22" fmla="*/ 155579 h 263543"/>
              <a:gd name="connsiteX23" fmla="*/ 125104 w 271149"/>
              <a:gd name="connsiteY23" fmla="*/ 162926 h 263543"/>
              <a:gd name="connsiteX24" fmla="*/ 163804 w 271149"/>
              <a:gd name="connsiteY24" fmla="*/ 178847 h 263543"/>
              <a:gd name="connsiteX25" fmla="*/ 204220 w 271149"/>
              <a:gd name="connsiteY25" fmla="*/ 165131 h 263543"/>
              <a:gd name="connsiteX26" fmla="*/ 214017 w 271149"/>
              <a:gd name="connsiteY26" fmla="*/ 155579 h 263543"/>
              <a:gd name="connsiteX27" fmla="*/ 247084 w 271149"/>
              <a:gd name="connsiteY27" fmla="*/ 181296 h 263543"/>
              <a:gd name="connsiteX28" fmla="*/ 267169 w 271149"/>
              <a:gd name="connsiteY28" fmla="*/ 219750 h 263543"/>
              <a:gd name="connsiteX29" fmla="*/ 270599 w 271149"/>
              <a:gd name="connsiteY29" fmla="*/ 263347 h 263543"/>
              <a:gd name="connsiteX30" fmla="*/ 118000 w 271149"/>
              <a:gd name="connsiteY30" fmla="*/ 263592 h 263543"/>
              <a:gd name="connsiteX31" fmla="*/ 118000 w 271149"/>
              <a:gd name="connsiteY31" fmla="*/ 252080 h 263543"/>
              <a:gd name="connsiteX32" fmla="*/ 226509 w 271149"/>
              <a:gd name="connsiteY32" fmla="*/ 252080 h 263543"/>
              <a:gd name="connsiteX33" fmla="*/ 259576 w 271149"/>
              <a:gd name="connsiteY33" fmla="*/ 252080 h 263543"/>
              <a:gd name="connsiteX34" fmla="*/ 250024 w 271149"/>
              <a:gd name="connsiteY34" fmla="*/ 206279 h 263543"/>
              <a:gd name="connsiteX35" fmla="*/ 215732 w 271149"/>
              <a:gd name="connsiteY35" fmla="*/ 169784 h 263543"/>
              <a:gd name="connsiteX36" fmla="*/ 208873 w 271149"/>
              <a:gd name="connsiteY36" fmla="*/ 175663 h 263543"/>
              <a:gd name="connsiteX37" fmla="*/ 164294 w 271149"/>
              <a:gd name="connsiteY37" fmla="*/ 190358 h 263543"/>
              <a:gd name="connsiteX38" fmla="*/ 121430 w 271149"/>
              <a:gd name="connsiteY38" fmla="*/ 174928 h 263543"/>
              <a:gd name="connsiteX39" fmla="*/ 115551 w 271149"/>
              <a:gd name="connsiteY39" fmla="*/ 170029 h 263543"/>
              <a:gd name="connsiteX40" fmla="*/ 98160 w 271149"/>
              <a:gd name="connsiteY40" fmla="*/ 183011 h 263543"/>
              <a:gd name="connsiteX41" fmla="*/ 90567 w 271149"/>
              <a:gd name="connsiteY41" fmla="*/ 175173 h 263543"/>
              <a:gd name="connsiteX42" fmla="*/ 160130 w 271149"/>
              <a:gd name="connsiteY42" fmla="*/ 34829 h 263543"/>
              <a:gd name="connsiteX43" fmla="*/ 202995 w 271149"/>
              <a:gd name="connsiteY43" fmla="*/ 46096 h 263543"/>
              <a:gd name="connsiteX44" fmla="*/ 227734 w 271149"/>
              <a:gd name="connsiteY44" fmla="*/ 78426 h 263543"/>
              <a:gd name="connsiteX45" fmla="*/ 226754 w 271149"/>
              <a:gd name="connsiteY45" fmla="*/ 123738 h 263543"/>
              <a:gd name="connsiteX46" fmla="*/ 195402 w 271149"/>
              <a:gd name="connsiteY46" fmla="*/ 158028 h 263543"/>
              <a:gd name="connsiteX47" fmla="*/ 155476 w 271149"/>
              <a:gd name="connsiteY47" fmla="*/ 164151 h 263543"/>
              <a:gd name="connsiteX48" fmla="*/ 120695 w 271149"/>
              <a:gd name="connsiteY48" fmla="*/ 146516 h 263543"/>
              <a:gd name="connsiteX49" fmla="*/ 100854 w 271149"/>
              <a:gd name="connsiteY49" fmla="*/ 105123 h 263543"/>
              <a:gd name="connsiteX50" fmla="*/ 109917 w 271149"/>
              <a:gd name="connsiteY50" fmla="*/ 66180 h 263543"/>
              <a:gd name="connsiteX51" fmla="*/ 160130 w 271149"/>
              <a:gd name="connsiteY51" fmla="*/ 34584 h 263543"/>
              <a:gd name="connsiteX52" fmla="*/ 61664 w 271149"/>
              <a:gd name="connsiteY52" fmla="*/ 6662 h 263543"/>
              <a:gd name="connsiteX53" fmla="*/ 94976 w 271149"/>
              <a:gd name="connsiteY53" fmla="*/ 784 h 263543"/>
              <a:gd name="connsiteX54" fmla="*/ 134166 w 271149"/>
              <a:gd name="connsiteY54" fmla="*/ 29440 h 263543"/>
              <a:gd name="connsiteX55" fmla="*/ 133922 w 271149"/>
              <a:gd name="connsiteY55" fmla="*/ 29930 h 263543"/>
              <a:gd name="connsiteX56" fmla="*/ 125349 w 271149"/>
              <a:gd name="connsiteY56" fmla="*/ 34339 h 263543"/>
              <a:gd name="connsiteX57" fmla="*/ 123389 w 271149"/>
              <a:gd name="connsiteY57" fmla="*/ 33114 h 263543"/>
              <a:gd name="connsiteX58" fmla="*/ 93016 w 271149"/>
              <a:gd name="connsiteY58" fmla="*/ 12050 h 263543"/>
              <a:gd name="connsiteX59" fmla="*/ 64848 w 271149"/>
              <a:gd name="connsiteY59" fmla="*/ 18174 h 263543"/>
              <a:gd name="connsiteX60" fmla="*/ 47457 w 271149"/>
              <a:gd name="connsiteY60" fmla="*/ 41687 h 263543"/>
              <a:gd name="connsiteX61" fmla="*/ 51131 w 271149"/>
              <a:gd name="connsiteY61" fmla="*/ 73038 h 263543"/>
              <a:gd name="connsiteX62" fmla="*/ 79300 w 271149"/>
              <a:gd name="connsiteY62" fmla="*/ 93612 h 263543"/>
              <a:gd name="connsiteX63" fmla="*/ 90812 w 271149"/>
              <a:gd name="connsiteY63" fmla="*/ 94591 h 263543"/>
              <a:gd name="connsiteX64" fmla="*/ 91302 w 271149"/>
              <a:gd name="connsiteY64" fmla="*/ 105613 h 263543"/>
              <a:gd name="connsiteX65" fmla="*/ 58725 w 271149"/>
              <a:gd name="connsiteY65" fmla="*/ 97286 h 263543"/>
              <a:gd name="connsiteX66" fmla="*/ 38884 w 271149"/>
              <a:gd name="connsiteY66" fmla="*/ 73528 h 263543"/>
              <a:gd name="connsiteX67" fmla="*/ 38639 w 271149"/>
              <a:gd name="connsiteY67" fmla="*/ 33604 h 263543"/>
              <a:gd name="connsiteX68" fmla="*/ 62154 w 271149"/>
              <a:gd name="connsiteY68" fmla="*/ 7152 h 263543"/>
              <a:gd name="connsiteX69" fmla="*/ 33986 w 271149"/>
              <a:gd name="connsiteY69" fmla="*/ 104389 h 263543"/>
              <a:gd name="connsiteX70" fmla="*/ 46967 w 271149"/>
              <a:gd name="connsiteY70" fmla="*/ 96306 h 263543"/>
              <a:gd name="connsiteX71" fmla="*/ 54316 w 271149"/>
              <a:gd name="connsiteY71" fmla="*/ 103654 h 263543"/>
              <a:gd name="connsiteX72" fmla="*/ 85668 w 271149"/>
              <a:gd name="connsiteY72" fmla="*/ 114920 h 263543"/>
              <a:gd name="connsiteX73" fmla="*/ 96201 w 271149"/>
              <a:gd name="connsiteY73" fmla="*/ 113696 h 263543"/>
              <a:gd name="connsiteX74" fmla="*/ 98895 w 271149"/>
              <a:gd name="connsiteY74" fmla="*/ 124473 h 263543"/>
              <a:gd name="connsiteX75" fmla="*/ 45253 w 271149"/>
              <a:gd name="connsiteY75" fmla="*/ 110512 h 263543"/>
              <a:gd name="connsiteX76" fmla="*/ 11206 w 271149"/>
              <a:gd name="connsiteY76" fmla="*/ 165376 h 263543"/>
              <a:gd name="connsiteX77" fmla="*/ 184 w 271149"/>
              <a:gd name="connsiteY77" fmla="*/ 163906 h 263543"/>
              <a:gd name="connsiteX78" fmla="*/ 2878 w 271149"/>
              <a:gd name="connsiteY78" fmla="*/ 150435 h 263543"/>
              <a:gd name="connsiteX79" fmla="*/ 33741 w 271149"/>
              <a:gd name="connsiteY79" fmla="*/ 104389 h 263543"/>
              <a:gd name="connsiteX80" fmla="*/ 157926 w 271149"/>
              <a:gd name="connsiteY80" fmla="*/ 46340 h 263543"/>
              <a:gd name="connsiteX81" fmla="*/ 119715 w 271149"/>
              <a:gd name="connsiteY81" fmla="*/ 71813 h 263543"/>
              <a:gd name="connsiteX82" fmla="*/ 114326 w 271149"/>
              <a:gd name="connsiteY82" fmla="*/ 116145 h 263543"/>
              <a:gd name="connsiteX83" fmla="*/ 160375 w 271149"/>
              <a:gd name="connsiteY83" fmla="*/ 153619 h 263543"/>
              <a:gd name="connsiteX84" fmla="*/ 194667 w 271149"/>
              <a:gd name="connsiteY84" fmla="*/ 145537 h 263543"/>
              <a:gd name="connsiteX85" fmla="*/ 216222 w 271149"/>
              <a:gd name="connsiteY85" fmla="*/ 119084 h 263543"/>
              <a:gd name="connsiteX86" fmla="*/ 217201 w 271149"/>
              <a:gd name="connsiteY86" fmla="*/ 83570 h 263543"/>
              <a:gd name="connsiteX87" fmla="*/ 190503 w 271149"/>
              <a:gd name="connsiteY87" fmla="*/ 51729 h 263543"/>
              <a:gd name="connsiteX88" fmla="*/ 157681 w 271149"/>
              <a:gd name="connsiteY88" fmla="*/ 46340 h 263543"/>
              <a:gd name="connsiteX89" fmla="*/ 44518 w 271149"/>
              <a:gd name="connsiteY89" fmla="*/ 250366 h 263543"/>
              <a:gd name="connsiteX90" fmla="*/ 44518 w 271149"/>
              <a:gd name="connsiteY90" fmla="*/ 219015 h 263543"/>
              <a:gd name="connsiteX91" fmla="*/ 13166 w 271149"/>
              <a:gd name="connsiteY91" fmla="*/ 219015 h 263543"/>
              <a:gd name="connsiteX92" fmla="*/ 11696 w 271149"/>
              <a:gd name="connsiteY92" fmla="*/ 217546 h 263543"/>
              <a:gd name="connsiteX93" fmla="*/ 11696 w 271149"/>
              <a:gd name="connsiteY93" fmla="*/ 205789 h 263543"/>
              <a:gd name="connsiteX94" fmla="*/ 13166 w 271149"/>
              <a:gd name="connsiteY94" fmla="*/ 204319 h 263543"/>
              <a:gd name="connsiteX95" fmla="*/ 44518 w 271149"/>
              <a:gd name="connsiteY95" fmla="*/ 204319 h 263543"/>
              <a:gd name="connsiteX96" fmla="*/ 44518 w 271149"/>
              <a:gd name="connsiteY96" fmla="*/ 172969 h 263543"/>
              <a:gd name="connsiteX97" fmla="*/ 45988 w 271149"/>
              <a:gd name="connsiteY97" fmla="*/ 171499 h 263543"/>
              <a:gd name="connsiteX98" fmla="*/ 57745 w 271149"/>
              <a:gd name="connsiteY98" fmla="*/ 171499 h 263543"/>
              <a:gd name="connsiteX99" fmla="*/ 59214 w 271149"/>
              <a:gd name="connsiteY99" fmla="*/ 172969 h 263543"/>
              <a:gd name="connsiteX100" fmla="*/ 59214 w 271149"/>
              <a:gd name="connsiteY100" fmla="*/ 204319 h 263543"/>
              <a:gd name="connsiteX101" fmla="*/ 90567 w 271149"/>
              <a:gd name="connsiteY101" fmla="*/ 204319 h 263543"/>
              <a:gd name="connsiteX102" fmla="*/ 92037 w 271149"/>
              <a:gd name="connsiteY102" fmla="*/ 205789 h 263543"/>
              <a:gd name="connsiteX103" fmla="*/ 92037 w 271149"/>
              <a:gd name="connsiteY103" fmla="*/ 217546 h 263543"/>
              <a:gd name="connsiteX104" fmla="*/ 90567 w 271149"/>
              <a:gd name="connsiteY104" fmla="*/ 219015 h 263543"/>
              <a:gd name="connsiteX105" fmla="*/ 59214 w 271149"/>
              <a:gd name="connsiteY105" fmla="*/ 219015 h 263543"/>
              <a:gd name="connsiteX106" fmla="*/ 59214 w 271149"/>
              <a:gd name="connsiteY106" fmla="*/ 250366 h 263543"/>
              <a:gd name="connsiteX107" fmla="*/ 57745 w 271149"/>
              <a:gd name="connsiteY107" fmla="*/ 251836 h 263543"/>
              <a:gd name="connsiteX108" fmla="*/ 45988 w 271149"/>
              <a:gd name="connsiteY108" fmla="*/ 251836 h 263543"/>
              <a:gd name="connsiteX109" fmla="*/ 44518 w 271149"/>
              <a:gd name="connsiteY109" fmla="*/ 250366 h 26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71149" h="263543">
                <a:moveTo>
                  <a:pt x="33251" y="261633"/>
                </a:moveTo>
                <a:lnTo>
                  <a:pt x="33251" y="230527"/>
                </a:lnTo>
                <a:lnTo>
                  <a:pt x="2143" y="230527"/>
                </a:lnTo>
                <a:cubicBezTo>
                  <a:pt x="1163" y="230527"/>
                  <a:pt x="184" y="229792"/>
                  <a:pt x="184" y="228567"/>
                </a:cubicBezTo>
                <a:lnTo>
                  <a:pt x="184" y="194767"/>
                </a:lnTo>
                <a:cubicBezTo>
                  <a:pt x="184" y="193787"/>
                  <a:pt x="919" y="192808"/>
                  <a:pt x="2143" y="192808"/>
                </a:cubicBezTo>
                <a:lnTo>
                  <a:pt x="33251" y="192808"/>
                </a:lnTo>
                <a:lnTo>
                  <a:pt x="33251" y="161702"/>
                </a:lnTo>
                <a:cubicBezTo>
                  <a:pt x="33251" y="160722"/>
                  <a:pt x="33986" y="159742"/>
                  <a:pt x="35210" y="159742"/>
                </a:cubicBezTo>
                <a:lnTo>
                  <a:pt x="69012" y="159742"/>
                </a:lnTo>
                <a:cubicBezTo>
                  <a:pt x="69992" y="159742"/>
                  <a:pt x="70972" y="160477"/>
                  <a:pt x="70972" y="161702"/>
                </a:cubicBezTo>
                <a:lnTo>
                  <a:pt x="70972" y="192808"/>
                </a:lnTo>
                <a:lnTo>
                  <a:pt x="102079" y="192808"/>
                </a:lnTo>
                <a:cubicBezTo>
                  <a:pt x="103059" y="192808"/>
                  <a:pt x="104039" y="193543"/>
                  <a:pt x="104039" y="194767"/>
                </a:cubicBezTo>
                <a:lnTo>
                  <a:pt x="104039" y="228567"/>
                </a:lnTo>
                <a:cubicBezTo>
                  <a:pt x="104039" y="229547"/>
                  <a:pt x="103304" y="230527"/>
                  <a:pt x="102079" y="230527"/>
                </a:cubicBezTo>
                <a:lnTo>
                  <a:pt x="70972" y="230527"/>
                </a:lnTo>
                <a:lnTo>
                  <a:pt x="70972" y="261633"/>
                </a:lnTo>
                <a:cubicBezTo>
                  <a:pt x="70972" y="262612"/>
                  <a:pt x="70237" y="263592"/>
                  <a:pt x="69012" y="263592"/>
                </a:cubicBezTo>
                <a:lnTo>
                  <a:pt x="35210" y="263592"/>
                </a:lnTo>
                <a:cubicBezTo>
                  <a:pt x="34231" y="263592"/>
                  <a:pt x="33251" y="262857"/>
                  <a:pt x="33251" y="261633"/>
                </a:cubicBezTo>
                <a:close/>
                <a:moveTo>
                  <a:pt x="91057" y="174683"/>
                </a:moveTo>
                <a:cubicBezTo>
                  <a:pt x="98895" y="166845"/>
                  <a:pt x="108203" y="160722"/>
                  <a:pt x="118000" y="155579"/>
                </a:cubicBezTo>
                <a:cubicBezTo>
                  <a:pt x="120450" y="158028"/>
                  <a:pt x="122654" y="160477"/>
                  <a:pt x="125104" y="162926"/>
                </a:cubicBezTo>
                <a:cubicBezTo>
                  <a:pt x="135636" y="172724"/>
                  <a:pt x="149598" y="178602"/>
                  <a:pt x="163804" y="178847"/>
                </a:cubicBezTo>
                <a:cubicBezTo>
                  <a:pt x="178256" y="179337"/>
                  <a:pt x="192952" y="174438"/>
                  <a:pt x="204220" y="165131"/>
                </a:cubicBezTo>
                <a:cubicBezTo>
                  <a:pt x="207894" y="162192"/>
                  <a:pt x="210588" y="158763"/>
                  <a:pt x="214017" y="155579"/>
                </a:cubicBezTo>
                <a:cubicBezTo>
                  <a:pt x="226264" y="162192"/>
                  <a:pt x="238021" y="170519"/>
                  <a:pt x="247084" y="181296"/>
                </a:cubicBezTo>
                <a:cubicBezTo>
                  <a:pt x="256637" y="192318"/>
                  <a:pt x="263495" y="205789"/>
                  <a:pt x="267169" y="219750"/>
                </a:cubicBezTo>
                <a:cubicBezTo>
                  <a:pt x="271089" y="233956"/>
                  <a:pt x="271578" y="248896"/>
                  <a:pt x="270599" y="263347"/>
                </a:cubicBezTo>
                <a:cubicBezTo>
                  <a:pt x="219651" y="263592"/>
                  <a:pt x="168948" y="263347"/>
                  <a:pt x="118000" y="263592"/>
                </a:cubicBezTo>
                <a:cubicBezTo>
                  <a:pt x="117755" y="259673"/>
                  <a:pt x="117755" y="255999"/>
                  <a:pt x="118000" y="252080"/>
                </a:cubicBezTo>
                <a:cubicBezTo>
                  <a:pt x="154252" y="252325"/>
                  <a:pt x="190503" y="252080"/>
                  <a:pt x="226509" y="252080"/>
                </a:cubicBezTo>
                <a:cubicBezTo>
                  <a:pt x="237532" y="252080"/>
                  <a:pt x="248554" y="252325"/>
                  <a:pt x="259576" y="252080"/>
                </a:cubicBezTo>
                <a:cubicBezTo>
                  <a:pt x="259576" y="236405"/>
                  <a:pt x="257127" y="220485"/>
                  <a:pt x="250024" y="206279"/>
                </a:cubicBezTo>
                <a:cubicBezTo>
                  <a:pt x="242675" y="190848"/>
                  <a:pt x="230183" y="178357"/>
                  <a:pt x="215732" y="169784"/>
                </a:cubicBezTo>
                <a:cubicBezTo>
                  <a:pt x="213282" y="171499"/>
                  <a:pt x="211078" y="173703"/>
                  <a:pt x="208873" y="175663"/>
                </a:cubicBezTo>
                <a:cubicBezTo>
                  <a:pt x="196137" y="185460"/>
                  <a:pt x="180215" y="190603"/>
                  <a:pt x="164294" y="190358"/>
                </a:cubicBezTo>
                <a:cubicBezTo>
                  <a:pt x="148863" y="190114"/>
                  <a:pt x="133432" y="184725"/>
                  <a:pt x="121430" y="174928"/>
                </a:cubicBezTo>
                <a:cubicBezTo>
                  <a:pt x="119470" y="173213"/>
                  <a:pt x="117510" y="171499"/>
                  <a:pt x="115551" y="170029"/>
                </a:cubicBezTo>
                <a:cubicBezTo>
                  <a:pt x="109182" y="173458"/>
                  <a:pt x="103549" y="178357"/>
                  <a:pt x="98160" y="183011"/>
                </a:cubicBezTo>
                <a:cubicBezTo>
                  <a:pt x="95711" y="180316"/>
                  <a:pt x="93016" y="177867"/>
                  <a:pt x="90567" y="175173"/>
                </a:cubicBezTo>
                <a:close/>
                <a:moveTo>
                  <a:pt x="160130" y="34829"/>
                </a:moveTo>
                <a:cubicBezTo>
                  <a:pt x="175072" y="33359"/>
                  <a:pt x="190503" y="37523"/>
                  <a:pt x="202995" y="46096"/>
                </a:cubicBezTo>
                <a:cubicBezTo>
                  <a:pt x="214507" y="53933"/>
                  <a:pt x="223325" y="65445"/>
                  <a:pt x="227734" y="78426"/>
                </a:cubicBezTo>
                <a:cubicBezTo>
                  <a:pt x="232878" y="92877"/>
                  <a:pt x="232388" y="109287"/>
                  <a:pt x="226754" y="123738"/>
                </a:cubicBezTo>
                <a:cubicBezTo>
                  <a:pt x="220876" y="138434"/>
                  <a:pt x="209608" y="150925"/>
                  <a:pt x="195402" y="158028"/>
                </a:cubicBezTo>
                <a:cubicBezTo>
                  <a:pt x="183155" y="164396"/>
                  <a:pt x="168948" y="166600"/>
                  <a:pt x="155476" y="164151"/>
                </a:cubicBezTo>
                <a:cubicBezTo>
                  <a:pt x="142494" y="162192"/>
                  <a:pt x="130002" y="155824"/>
                  <a:pt x="120695" y="146516"/>
                </a:cubicBezTo>
                <a:cubicBezTo>
                  <a:pt x="109427" y="135739"/>
                  <a:pt x="102079" y="120554"/>
                  <a:pt x="100854" y="105123"/>
                </a:cubicBezTo>
                <a:cubicBezTo>
                  <a:pt x="99630" y="91652"/>
                  <a:pt x="102814" y="77691"/>
                  <a:pt x="109917" y="66180"/>
                </a:cubicBezTo>
                <a:cubicBezTo>
                  <a:pt x="120450" y="48545"/>
                  <a:pt x="139555" y="36298"/>
                  <a:pt x="160130" y="34584"/>
                </a:cubicBezTo>
                <a:close/>
                <a:moveTo>
                  <a:pt x="61664" y="6662"/>
                </a:moveTo>
                <a:cubicBezTo>
                  <a:pt x="71706" y="1029"/>
                  <a:pt x="83709" y="-931"/>
                  <a:pt x="94976" y="784"/>
                </a:cubicBezTo>
                <a:cubicBezTo>
                  <a:pt x="111632" y="3233"/>
                  <a:pt x="126818" y="14255"/>
                  <a:pt x="134166" y="29440"/>
                </a:cubicBezTo>
                <a:lnTo>
                  <a:pt x="133922" y="29930"/>
                </a:lnTo>
                <a:cubicBezTo>
                  <a:pt x="131227" y="31400"/>
                  <a:pt x="128288" y="32869"/>
                  <a:pt x="125349" y="34339"/>
                </a:cubicBezTo>
                <a:cubicBezTo>
                  <a:pt x="124369" y="35074"/>
                  <a:pt x="123879" y="33604"/>
                  <a:pt x="123389" y="33114"/>
                </a:cubicBezTo>
                <a:cubicBezTo>
                  <a:pt x="117266" y="21848"/>
                  <a:pt x="105753" y="13765"/>
                  <a:pt x="93016" y="12050"/>
                </a:cubicBezTo>
                <a:cubicBezTo>
                  <a:pt x="83219" y="10581"/>
                  <a:pt x="73176" y="12785"/>
                  <a:pt x="64848" y="18174"/>
                </a:cubicBezTo>
                <a:cubicBezTo>
                  <a:pt x="56520" y="23562"/>
                  <a:pt x="50152" y="32135"/>
                  <a:pt x="47457" y="41687"/>
                </a:cubicBezTo>
                <a:cubicBezTo>
                  <a:pt x="44273" y="51974"/>
                  <a:pt x="45743" y="63730"/>
                  <a:pt x="51131" y="73038"/>
                </a:cubicBezTo>
                <a:cubicBezTo>
                  <a:pt x="57010" y="83570"/>
                  <a:pt x="67542" y="91407"/>
                  <a:pt x="79300" y="93612"/>
                </a:cubicBezTo>
                <a:cubicBezTo>
                  <a:pt x="82974" y="94346"/>
                  <a:pt x="86893" y="94346"/>
                  <a:pt x="90812" y="94591"/>
                </a:cubicBezTo>
                <a:cubicBezTo>
                  <a:pt x="91057" y="98265"/>
                  <a:pt x="91547" y="101939"/>
                  <a:pt x="91302" y="105613"/>
                </a:cubicBezTo>
                <a:cubicBezTo>
                  <a:pt x="79790" y="106348"/>
                  <a:pt x="68277" y="103409"/>
                  <a:pt x="58725" y="97286"/>
                </a:cubicBezTo>
                <a:cubicBezTo>
                  <a:pt x="49907" y="91652"/>
                  <a:pt x="42803" y="83080"/>
                  <a:pt x="38884" y="73528"/>
                </a:cubicBezTo>
                <a:cubicBezTo>
                  <a:pt x="33496" y="61036"/>
                  <a:pt x="33496" y="46096"/>
                  <a:pt x="38639" y="33604"/>
                </a:cubicBezTo>
                <a:cubicBezTo>
                  <a:pt x="43048" y="22337"/>
                  <a:pt x="51621" y="12785"/>
                  <a:pt x="62154" y="7152"/>
                </a:cubicBezTo>
                <a:close/>
                <a:moveTo>
                  <a:pt x="33986" y="104389"/>
                </a:moveTo>
                <a:cubicBezTo>
                  <a:pt x="38150" y="101204"/>
                  <a:pt x="42559" y="98755"/>
                  <a:pt x="46967" y="96306"/>
                </a:cubicBezTo>
                <a:cubicBezTo>
                  <a:pt x="49662" y="98510"/>
                  <a:pt x="51621" y="101449"/>
                  <a:pt x="54316" y="103654"/>
                </a:cubicBezTo>
                <a:cubicBezTo>
                  <a:pt x="62889" y="111247"/>
                  <a:pt x="74156" y="115410"/>
                  <a:pt x="85668" y="114920"/>
                </a:cubicBezTo>
                <a:cubicBezTo>
                  <a:pt x="89097" y="114920"/>
                  <a:pt x="92771" y="114186"/>
                  <a:pt x="96201" y="113696"/>
                </a:cubicBezTo>
                <a:cubicBezTo>
                  <a:pt x="97180" y="117125"/>
                  <a:pt x="97915" y="120799"/>
                  <a:pt x="98895" y="124473"/>
                </a:cubicBezTo>
                <a:cubicBezTo>
                  <a:pt x="80279" y="129616"/>
                  <a:pt x="59214" y="123983"/>
                  <a:pt x="45253" y="110512"/>
                </a:cubicBezTo>
                <a:cubicBezTo>
                  <a:pt x="25903" y="122023"/>
                  <a:pt x="14145" y="143577"/>
                  <a:pt x="11206" y="165376"/>
                </a:cubicBezTo>
                <a:cubicBezTo>
                  <a:pt x="7532" y="165131"/>
                  <a:pt x="3858" y="164396"/>
                  <a:pt x="184" y="163906"/>
                </a:cubicBezTo>
                <a:cubicBezTo>
                  <a:pt x="429" y="159253"/>
                  <a:pt x="1653" y="154844"/>
                  <a:pt x="2878" y="150435"/>
                </a:cubicBezTo>
                <a:cubicBezTo>
                  <a:pt x="8022" y="132310"/>
                  <a:pt x="18554" y="115655"/>
                  <a:pt x="33741" y="104389"/>
                </a:cubicBezTo>
                <a:close/>
                <a:moveTo>
                  <a:pt x="157926" y="46340"/>
                </a:moveTo>
                <a:cubicBezTo>
                  <a:pt x="142250" y="48545"/>
                  <a:pt x="128043" y="58342"/>
                  <a:pt x="119715" y="71813"/>
                </a:cubicBezTo>
                <a:cubicBezTo>
                  <a:pt x="111632" y="85039"/>
                  <a:pt x="109672" y="101449"/>
                  <a:pt x="114326" y="116145"/>
                </a:cubicBezTo>
                <a:cubicBezTo>
                  <a:pt x="120450" y="136229"/>
                  <a:pt x="139310" y="151660"/>
                  <a:pt x="160375" y="153619"/>
                </a:cubicBezTo>
                <a:cubicBezTo>
                  <a:pt x="172377" y="154844"/>
                  <a:pt x="184624" y="151905"/>
                  <a:pt x="194667" y="145537"/>
                </a:cubicBezTo>
                <a:cubicBezTo>
                  <a:pt x="204465" y="139413"/>
                  <a:pt x="212058" y="129861"/>
                  <a:pt x="216222" y="119084"/>
                </a:cubicBezTo>
                <a:cubicBezTo>
                  <a:pt x="220386" y="107818"/>
                  <a:pt x="220876" y="95081"/>
                  <a:pt x="217201" y="83570"/>
                </a:cubicBezTo>
                <a:cubicBezTo>
                  <a:pt x="213037" y="69854"/>
                  <a:pt x="203240" y="58342"/>
                  <a:pt x="190503" y="51729"/>
                </a:cubicBezTo>
                <a:cubicBezTo>
                  <a:pt x="180460" y="46340"/>
                  <a:pt x="168703" y="44626"/>
                  <a:pt x="157681" y="46340"/>
                </a:cubicBezTo>
                <a:close/>
                <a:moveTo>
                  <a:pt x="44518" y="250366"/>
                </a:moveTo>
                <a:lnTo>
                  <a:pt x="44518" y="219015"/>
                </a:lnTo>
                <a:lnTo>
                  <a:pt x="13166" y="219015"/>
                </a:lnTo>
                <a:cubicBezTo>
                  <a:pt x="12186" y="219015"/>
                  <a:pt x="11696" y="218280"/>
                  <a:pt x="11696" y="217546"/>
                </a:cubicBezTo>
                <a:lnTo>
                  <a:pt x="11696" y="205789"/>
                </a:lnTo>
                <a:cubicBezTo>
                  <a:pt x="11696" y="204809"/>
                  <a:pt x="12431" y="204319"/>
                  <a:pt x="13166" y="204319"/>
                </a:cubicBezTo>
                <a:lnTo>
                  <a:pt x="44518" y="204319"/>
                </a:lnTo>
                <a:lnTo>
                  <a:pt x="44518" y="172969"/>
                </a:lnTo>
                <a:cubicBezTo>
                  <a:pt x="44518" y="171989"/>
                  <a:pt x="45253" y="171499"/>
                  <a:pt x="45988" y="171499"/>
                </a:cubicBezTo>
                <a:lnTo>
                  <a:pt x="57745" y="171499"/>
                </a:lnTo>
                <a:cubicBezTo>
                  <a:pt x="58725" y="171499"/>
                  <a:pt x="59214" y="172234"/>
                  <a:pt x="59214" y="172969"/>
                </a:cubicBezTo>
                <a:lnTo>
                  <a:pt x="59214" y="204319"/>
                </a:lnTo>
                <a:lnTo>
                  <a:pt x="90567" y="204319"/>
                </a:lnTo>
                <a:cubicBezTo>
                  <a:pt x="91547" y="204319"/>
                  <a:pt x="92037" y="205054"/>
                  <a:pt x="92037" y="205789"/>
                </a:cubicBezTo>
                <a:lnTo>
                  <a:pt x="92037" y="217546"/>
                </a:lnTo>
                <a:cubicBezTo>
                  <a:pt x="92037" y="218525"/>
                  <a:pt x="91302" y="219015"/>
                  <a:pt x="90567" y="219015"/>
                </a:cubicBezTo>
                <a:lnTo>
                  <a:pt x="59214" y="219015"/>
                </a:lnTo>
                <a:lnTo>
                  <a:pt x="59214" y="250366"/>
                </a:lnTo>
                <a:cubicBezTo>
                  <a:pt x="59214" y="251346"/>
                  <a:pt x="58480" y="251836"/>
                  <a:pt x="57745" y="251836"/>
                </a:cubicBezTo>
                <a:lnTo>
                  <a:pt x="45988" y="251836"/>
                </a:lnTo>
                <a:cubicBezTo>
                  <a:pt x="45008" y="251836"/>
                  <a:pt x="44518" y="251101"/>
                  <a:pt x="44518" y="2503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4322E18-E358-4FD9-AAD0-0F0033AB825A}"/>
              </a:ext>
            </a:extLst>
          </p:cNvPr>
          <p:cNvSpPr/>
          <p:nvPr/>
        </p:nvSpPr>
        <p:spPr>
          <a:xfrm>
            <a:off x="3288797" y="1379294"/>
            <a:ext cx="327795" cy="286584"/>
          </a:xfrm>
          <a:custGeom>
            <a:avLst/>
            <a:gdLst>
              <a:gd name="connsiteX0" fmla="*/ 429 w 270904"/>
              <a:gd name="connsiteY0" fmla="*/ 5610 h 236845"/>
              <a:gd name="connsiteX1" fmla="*/ 429 w 270904"/>
              <a:gd name="connsiteY1" fmla="*/ 7814 h 236845"/>
              <a:gd name="connsiteX2" fmla="*/ 6307 w 270904"/>
              <a:gd name="connsiteY2" fmla="*/ 13202 h 236845"/>
              <a:gd name="connsiteX3" fmla="*/ 41089 w 270904"/>
              <a:gd name="connsiteY3" fmla="*/ 13202 h 236845"/>
              <a:gd name="connsiteX4" fmla="*/ 42803 w 270904"/>
              <a:gd name="connsiteY4" fmla="*/ 13202 h 236845"/>
              <a:gd name="connsiteX5" fmla="*/ 43293 w 270904"/>
              <a:gd name="connsiteY5" fmla="*/ 14672 h 236845"/>
              <a:gd name="connsiteX6" fmla="*/ 86403 w 270904"/>
              <a:gd name="connsiteY6" fmla="*/ 188081 h 236845"/>
              <a:gd name="connsiteX7" fmla="*/ 86403 w 270904"/>
              <a:gd name="connsiteY7" fmla="*/ 188081 h 236845"/>
              <a:gd name="connsiteX8" fmla="*/ 86403 w 270904"/>
              <a:gd name="connsiteY8" fmla="*/ 188081 h 236845"/>
              <a:gd name="connsiteX9" fmla="*/ 89587 w 270904"/>
              <a:gd name="connsiteY9" fmla="*/ 192735 h 236845"/>
              <a:gd name="connsiteX10" fmla="*/ 89587 w 270904"/>
              <a:gd name="connsiteY10" fmla="*/ 192735 h 236845"/>
              <a:gd name="connsiteX11" fmla="*/ 89587 w 270904"/>
              <a:gd name="connsiteY11" fmla="*/ 192735 h 236845"/>
              <a:gd name="connsiteX12" fmla="*/ 96446 w 270904"/>
              <a:gd name="connsiteY12" fmla="*/ 193470 h 236845"/>
              <a:gd name="connsiteX13" fmla="*/ 231898 w 270904"/>
              <a:gd name="connsiteY13" fmla="*/ 193470 h 236845"/>
              <a:gd name="connsiteX14" fmla="*/ 231898 w 270904"/>
              <a:gd name="connsiteY14" fmla="*/ 193470 h 236845"/>
              <a:gd name="connsiteX15" fmla="*/ 231898 w 270904"/>
              <a:gd name="connsiteY15" fmla="*/ 193470 h 236845"/>
              <a:gd name="connsiteX16" fmla="*/ 237777 w 270904"/>
              <a:gd name="connsiteY16" fmla="*/ 190041 h 236845"/>
              <a:gd name="connsiteX17" fmla="*/ 237777 w 270904"/>
              <a:gd name="connsiteY17" fmla="*/ 190041 h 236845"/>
              <a:gd name="connsiteX18" fmla="*/ 237777 w 270904"/>
              <a:gd name="connsiteY18" fmla="*/ 190041 h 236845"/>
              <a:gd name="connsiteX19" fmla="*/ 235327 w 270904"/>
              <a:gd name="connsiteY19" fmla="*/ 181468 h 236845"/>
              <a:gd name="connsiteX20" fmla="*/ 235327 w 270904"/>
              <a:gd name="connsiteY20" fmla="*/ 181468 h 236845"/>
              <a:gd name="connsiteX21" fmla="*/ 235327 w 270904"/>
              <a:gd name="connsiteY21" fmla="*/ 181468 h 236845"/>
              <a:gd name="connsiteX22" fmla="*/ 227979 w 270904"/>
              <a:gd name="connsiteY22" fmla="*/ 180489 h 236845"/>
              <a:gd name="connsiteX23" fmla="*/ 99140 w 270904"/>
              <a:gd name="connsiteY23" fmla="*/ 180489 h 236845"/>
              <a:gd name="connsiteX24" fmla="*/ 97425 w 270904"/>
              <a:gd name="connsiteY24" fmla="*/ 180489 h 236845"/>
              <a:gd name="connsiteX25" fmla="*/ 96935 w 270904"/>
              <a:gd name="connsiteY25" fmla="*/ 179019 h 236845"/>
              <a:gd name="connsiteX26" fmla="*/ 90567 w 270904"/>
              <a:gd name="connsiteY26" fmla="*/ 153302 h 236845"/>
              <a:gd name="connsiteX27" fmla="*/ 89832 w 270904"/>
              <a:gd name="connsiteY27" fmla="*/ 150607 h 236845"/>
              <a:gd name="connsiteX28" fmla="*/ 92526 w 270904"/>
              <a:gd name="connsiteY28" fmla="*/ 150607 h 236845"/>
              <a:gd name="connsiteX29" fmla="*/ 238021 w 270904"/>
              <a:gd name="connsiteY29" fmla="*/ 150607 h 236845"/>
              <a:gd name="connsiteX30" fmla="*/ 238021 w 270904"/>
              <a:gd name="connsiteY30" fmla="*/ 150607 h 236845"/>
              <a:gd name="connsiteX31" fmla="*/ 238021 w 270904"/>
              <a:gd name="connsiteY31" fmla="*/ 150607 h 236845"/>
              <a:gd name="connsiteX32" fmla="*/ 244880 w 270904"/>
              <a:gd name="connsiteY32" fmla="*/ 145464 h 236845"/>
              <a:gd name="connsiteX33" fmla="*/ 244880 w 270904"/>
              <a:gd name="connsiteY33" fmla="*/ 145464 h 236845"/>
              <a:gd name="connsiteX34" fmla="*/ 244880 w 270904"/>
              <a:gd name="connsiteY34" fmla="*/ 145464 h 236845"/>
              <a:gd name="connsiteX35" fmla="*/ 270844 w 270904"/>
              <a:gd name="connsiteY35" fmla="*/ 41614 h 236845"/>
              <a:gd name="connsiteX36" fmla="*/ 270844 w 270904"/>
              <a:gd name="connsiteY36" fmla="*/ 39900 h 236845"/>
              <a:gd name="connsiteX37" fmla="*/ 264475 w 270904"/>
              <a:gd name="connsiteY37" fmla="*/ 34511 h 236845"/>
              <a:gd name="connsiteX38" fmla="*/ 264475 w 270904"/>
              <a:gd name="connsiteY38" fmla="*/ 34511 h 236845"/>
              <a:gd name="connsiteX39" fmla="*/ 264475 w 270904"/>
              <a:gd name="connsiteY39" fmla="*/ 34511 h 236845"/>
              <a:gd name="connsiteX40" fmla="*/ 62644 w 270904"/>
              <a:gd name="connsiteY40" fmla="*/ 34511 h 236845"/>
              <a:gd name="connsiteX41" fmla="*/ 60929 w 270904"/>
              <a:gd name="connsiteY41" fmla="*/ 34511 h 236845"/>
              <a:gd name="connsiteX42" fmla="*/ 60439 w 270904"/>
              <a:gd name="connsiteY42" fmla="*/ 32797 h 236845"/>
              <a:gd name="connsiteX43" fmla="*/ 54071 w 270904"/>
              <a:gd name="connsiteY43" fmla="*/ 7079 h 236845"/>
              <a:gd name="connsiteX44" fmla="*/ 52111 w 270904"/>
              <a:gd name="connsiteY44" fmla="*/ 2426 h 236845"/>
              <a:gd name="connsiteX45" fmla="*/ 52111 w 270904"/>
              <a:gd name="connsiteY45" fmla="*/ 2426 h 236845"/>
              <a:gd name="connsiteX46" fmla="*/ 52111 w 270904"/>
              <a:gd name="connsiteY46" fmla="*/ 2426 h 236845"/>
              <a:gd name="connsiteX47" fmla="*/ 46723 w 270904"/>
              <a:gd name="connsiteY47" fmla="*/ 221 h 236845"/>
              <a:gd name="connsiteX48" fmla="*/ 46723 w 270904"/>
              <a:gd name="connsiteY48" fmla="*/ 221 h 236845"/>
              <a:gd name="connsiteX49" fmla="*/ 46723 w 270904"/>
              <a:gd name="connsiteY49" fmla="*/ 221 h 236845"/>
              <a:gd name="connsiteX50" fmla="*/ 6552 w 270904"/>
              <a:gd name="connsiteY50" fmla="*/ 221 h 236845"/>
              <a:gd name="connsiteX51" fmla="*/ 6552 w 270904"/>
              <a:gd name="connsiteY51" fmla="*/ 221 h 236845"/>
              <a:gd name="connsiteX52" fmla="*/ 6552 w 270904"/>
              <a:gd name="connsiteY52" fmla="*/ 221 h 236845"/>
              <a:gd name="connsiteX53" fmla="*/ 184 w 270904"/>
              <a:gd name="connsiteY53" fmla="*/ 5610 h 236845"/>
              <a:gd name="connsiteX54" fmla="*/ 218426 w 270904"/>
              <a:gd name="connsiteY54" fmla="*/ 235842 h 236845"/>
              <a:gd name="connsiteX55" fmla="*/ 227734 w 270904"/>
              <a:gd name="connsiteY55" fmla="*/ 217963 h 236845"/>
              <a:gd name="connsiteX56" fmla="*/ 227734 w 270904"/>
              <a:gd name="connsiteY56" fmla="*/ 217963 h 236845"/>
              <a:gd name="connsiteX57" fmla="*/ 227734 w 270904"/>
              <a:gd name="connsiteY57" fmla="*/ 217963 h 236845"/>
              <a:gd name="connsiteX58" fmla="*/ 210098 w 270904"/>
              <a:gd name="connsiteY58" fmla="*/ 206941 h 236845"/>
              <a:gd name="connsiteX59" fmla="*/ 210098 w 270904"/>
              <a:gd name="connsiteY59" fmla="*/ 206941 h 236845"/>
              <a:gd name="connsiteX60" fmla="*/ 210098 w 270904"/>
              <a:gd name="connsiteY60" fmla="*/ 206941 h 236845"/>
              <a:gd name="connsiteX61" fmla="*/ 202505 w 270904"/>
              <a:gd name="connsiteY61" fmla="*/ 211105 h 236845"/>
              <a:gd name="connsiteX62" fmla="*/ 199811 w 270904"/>
              <a:gd name="connsiteY62" fmla="*/ 228984 h 236845"/>
              <a:gd name="connsiteX63" fmla="*/ 199811 w 270904"/>
              <a:gd name="connsiteY63" fmla="*/ 228984 h 236845"/>
              <a:gd name="connsiteX64" fmla="*/ 199811 w 270904"/>
              <a:gd name="connsiteY64" fmla="*/ 228984 h 236845"/>
              <a:gd name="connsiteX65" fmla="*/ 218181 w 270904"/>
              <a:gd name="connsiteY65" fmla="*/ 235842 h 236845"/>
              <a:gd name="connsiteX66" fmla="*/ 218181 w 270904"/>
              <a:gd name="connsiteY66" fmla="*/ 235842 h 236845"/>
              <a:gd name="connsiteX67" fmla="*/ 218181 w 270904"/>
              <a:gd name="connsiteY67" fmla="*/ 235842 h 236845"/>
              <a:gd name="connsiteX68" fmla="*/ 122409 w 270904"/>
              <a:gd name="connsiteY68" fmla="*/ 217718 h 236845"/>
              <a:gd name="connsiteX69" fmla="*/ 104774 w 270904"/>
              <a:gd name="connsiteY69" fmla="*/ 206696 h 236845"/>
              <a:gd name="connsiteX70" fmla="*/ 104774 w 270904"/>
              <a:gd name="connsiteY70" fmla="*/ 206696 h 236845"/>
              <a:gd name="connsiteX71" fmla="*/ 104774 w 270904"/>
              <a:gd name="connsiteY71" fmla="*/ 206696 h 236845"/>
              <a:gd name="connsiteX72" fmla="*/ 98160 w 270904"/>
              <a:gd name="connsiteY72" fmla="*/ 209880 h 236845"/>
              <a:gd name="connsiteX73" fmla="*/ 93751 w 270904"/>
              <a:gd name="connsiteY73" fmla="*/ 227025 h 236845"/>
              <a:gd name="connsiteX74" fmla="*/ 93751 w 270904"/>
              <a:gd name="connsiteY74" fmla="*/ 227025 h 236845"/>
              <a:gd name="connsiteX75" fmla="*/ 93751 w 270904"/>
              <a:gd name="connsiteY75" fmla="*/ 227025 h 236845"/>
              <a:gd name="connsiteX76" fmla="*/ 111632 w 270904"/>
              <a:gd name="connsiteY76" fmla="*/ 236087 h 236845"/>
              <a:gd name="connsiteX77" fmla="*/ 111632 w 270904"/>
              <a:gd name="connsiteY77" fmla="*/ 236087 h 236845"/>
              <a:gd name="connsiteX78" fmla="*/ 111632 w 270904"/>
              <a:gd name="connsiteY78" fmla="*/ 236087 h 236845"/>
              <a:gd name="connsiteX79" fmla="*/ 116776 w 270904"/>
              <a:gd name="connsiteY79" fmla="*/ 233638 h 236845"/>
              <a:gd name="connsiteX80" fmla="*/ 122409 w 270904"/>
              <a:gd name="connsiteY80" fmla="*/ 217718 h 236845"/>
              <a:gd name="connsiteX81" fmla="*/ 122409 w 270904"/>
              <a:gd name="connsiteY81" fmla="*/ 217718 h 236845"/>
              <a:gd name="connsiteX82" fmla="*/ 122409 w 270904"/>
              <a:gd name="connsiteY82" fmla="*/ 217718 h 236845"/>
              <a:gd name="connsiteX83" fmla="*/ 67298 w 270904"/>
              <a:gd name="connsiteY83" fmla="*/ 47492 h 236845"/>
              <a:gd name="connsiteX84" fmla="*/ 101344 w 270904"/>
              <a:gd name="connsiteY84" fmla="*/ 47492 h 236845"/>
              <a:gd name="connsiteX85" fmla="*/ 103059 w 270904"/>
              <a:gd name="connsiteY85" fmla="*/ 47492 h 236845"/>
              <a:gd name="connsiteX86" fmla="*/ 103304 w 270904"/>
              <a:gd name="connsiteY86" fmla="*/ 49207 h 236845"/>
              <a:gd name="connsiteX87" fmla="*/ 107713 w 270904"/>
              <a:gd name="connsiteY87" fmla="*/ 83497 h 236845"/>
              <a:gd name="connsiteX88" fmla="*/ 107958 w 270904"/>
              <a:gd name="connsiteY88" fmla="*/ 85946 h 236845"/>
              <a:gd name="connsiteX89" fmla="*/ 105508 w 270904"/>
              <a:gd name="connsiteY89" fmla="*/ 85946 h 236845"/>
              <a:gd name="connsiteX90" fmla="*/ 75626 w 270904"/>
              <a:gd name="connsiteY90" fmla="*/ 85946 h 236845"/>
              <a:gd name="connsiteX91" fmla="*/ 73911 w 270904"/>
              <a:gd name="connsiteY91" fmla="*/ 85946 h 236845"/>
              <a:gd name="connsiteX92" fmla="*/ 73421 w 270904"/>
              <a:gd name="connsiteY92" fmla="*/ 84477 h 236845"/>
              <a:gd name="connsiteX93" fmla="*/ 64848 w 270904"/>
              <a:gd name="connsiteY93" fmla="*/ 50187 h 236845"/>
              <a:gd name="connsiteX94" fmla="*/ 64113 w 270904"/>
              <a:gd name="connsiteY94" fmla="*/ 47492 h 236845"/>
              <a:gd name="connsiteX95" fmla="*/ 66808 w 270904"/>
              <a:gd name="connsiteY95" fmla="*/ 47492 h 236845"/>
              <a:gd name="connsiteX96" fmla="*/ 118735 w 270904"/>
              <a:gd name="connsiteY96" fmla="*/ 47492 h 236845"/>
              <a:gd name="connsiteX97" fmla="*/ 152047 w 270904"/>
              <a:gd name="connsiteY97" fmla="*/ 47492 h 236845"/>
              <a:gd name="connsiteX98" fmla="*/ 154252 w 270904"/>
              <a:gd name="connsiteY98" fmla="*/ 47492 h 236845"/>
              <a:gd name="connsiteX99" fmla="*/ 154252 w 270904"/>
              <a:gd name="connsiteY99" fmla="*/ 49697 h 236845"/>
              <a:gd name="connsiteX100" fmla="*/ 154252 w 270904"/>
              <a:gd name="connsiteY100" fmla="*/ 83987 h 236845"/>
              <a:gd name="connsiteX101" fmla="*/ 154252 w 270904"/>
              <a:gd name="connsiteY101" fmla="*/ 86191 h 236845"/>
              <a:gd name="connsiteX102" fmla="*/ 152047 w 270904"/>
              <a:gd name="connsiteY102" fmla="*/ 86191 h 236845"/>
              <a:gd name="connsiteX103" fmla="*/ 123144 w 270904"/>
              <a:gd name="connsiteY103" fmla="*/ 86191 h 236845"/>
              <a:gd name="connsiteX104" fmla="*/ 121185 w 270904"/>
              <a:gd name="connsiteY104" fmla="*/ 86191 h 236845"/>
              <a:gd name="connsiteX105" fmla="*/ 120940 w 270904"/>
              <a:gd name="connsiteY105" fmla="*/ 84477 h 236845"/>
              <a:gd name="connsiteX106" fmla="*/ 116531 w 270904"/>
              <a:gd name="connsiteY106" fmla="*/ 50187 h 236845"/>
              <a:gd name="connsiteX107" fmla="*/ 116286 w 270904"/>
              <a:gd name="connsiteY107" fmla="*/ 47737 h 236845"/>
              <a:gd name="connsiteX108" fmla="*/ 118735 w 270904"/>
              <a:gd name="connsiteY108" fmla="*/ 47737 h 236845"/>
              <a:gd name="connsiteX109" fmla="*/ 169193 w 270904"/>
              <a:gd name="connsiteY109" fmla="*/ 47492 h 236845"/>
              <a:gd name="connsiteX110" fmla="*/ 202505 w 270904"/>
              <a:gd name="connsiteY110" fmla="*/ 47492 h 236845"/>
              <a:gd name="connsiteX111" fmla="*/ 204954 w 270904"/>
              <a:gd name="connsiteY111" fmla="*/ 47492 h 236845"/>
              <a:gd name="connsiteX112" fmla="*/ 204709 w 270904"/>
              <a:gd name="connsiteY112" fmla="*/ 49942 h 236845"/>
              <a:gd name="connsiteX113" fmla="*/ 200545 w 270904"/>
              <a:gd name="connsiteY113" fmla="*/ 84232 h 236845"/>
              <a:gd name="connsiteX114" fmla="*/ 200301 w 270904"/>
              <a:gd name="connsiteY114" fmla="*/ 85946 h 236845"/>
              <a:gd name="connsiteX115" fmla="*/ 198341 w 270904"/>
              <a:gd name="connsiteY115" fmla="*/ 85946 h 236845"/>
              <a:gd name="connsiteX116" fmla="*/ 169438 w 270904"/>
              <a:gd name="connsiteY116" fmla="*/ 85946 h 236845"/>
              <a:gd name="connsiteX117" fmla="*/ 167234 w 270904"/>
              <a:gd name="connsiteY117" fmla="*/ 85946 h 236845"/>
              <a:gd name="connsiteX118" fmla="*/ 167234 w 270904"/>
              <a:gd name="connsiteY118" fmla="*/ 83742 h 236845"/>
              <a:gd name="connsiteX119" fmla="*/ 167234 w 270904"/>
              <a:gd name="connsiteY119" fmla="*/ 49452 h 236845"/>
              <a:gd name="connsiteX120" fmla="*/ 167234 w 270904"/>
              <a:gd name="connsiteY120" fmla="*/ 47247 h 236845"/>
              <a:gd name="connsiteX121" fmla="*/ 169438 w 270904"/>
              <a:gd name="connsiteY121" fmla="*/ 47247 h 236845"/>
              <a:gd name="connsiteX122" fmla="*/ 245370 w 270904"/>
              <a:gd name="connsiteY122" fmla="*/ 85946 h 236845"/>
              <a:gd name="connsiteX123" fmla="*/ 215487 w 270904"/>
              <a:gd name="connsiteY123" fmla="*/ 85946 h 236845"/>
              <a:gd name="connsiteX124" fmla="*/ 213037 w 270904"/>
              <a:gd name="connsiteY124" fmla="*/ 85946 h 236845"/>
              <a:gd name="connsiteX125" fmla="*/ 213282 w 270904"/>
              <a:gd name="connsiteY125" fmla="*/ 83497 h 236845"/>
              <a:gd name="connsiteX126" fmla="*/ 217691 w 270904"/>
              <a:gd name="connsiteY126" fmla="*/ 49207 h 236845"/>
              <a:gd name="connsiteX127" fmla="*/ 217936 w 270904"/>
              <a:gd name="connsiteY127" fmla="*/ 47492 h 236845"/>
              <a:gd name="connsiteX128" fmla="*/ 219651 w 270904"/>
              <a:gd name="connsiteY128" fmla="*/ 47492 h 236845"/>
              <a:gd name="connsiteX129" fmla="*/ 253698 w 270904"/>
              <a:gd name="connsiteY129" fmla="*/ 47492 h 236845"/>
              <a:gd name="connsiteX130" fmla="*/ 256392 w 270904"/>
              <a:gd name="connsiteY130" fmla="*/ 47492 h 236845"/>
              <a:gd name="connsiteX131" fmla="*/ 255657 w 270904"/>
              <a:gd name="connsiteY131" fmla="*/ 50187 h 236845"/>
              <a:gd name="connsiteX132" fmla="*/ 247084 w 270904"/>
              <a:gd name="connsiteY132" fmla="*/ 84477 h 236845"/>
              <a:gd name="connsiteX133" fmla="*/ 246594 w 270904"/>
              <a:gd name="connsiteY133" fmla="*/ 85946 h 236845"/>
              <a:gd name="connsiteX134" fmla="*/ 244880 w 270904"/>
              <a:gd name="connsiteY134" fmla="*/ 85946 h 236845"/>
              <a:gd name="connsiteX135" fmla="*/ 109917 w 270904"/>
              <a:gd name="connsiteY135" fmla="*/ 100887 h 236845"/>
              <a:gd name="connsiteX136" fmla="*/ 114081 w 270904"/>
              <a:gd name="connsiteY136" fmla="*/ 135177 h 236845"/>
              <a:gd name="connsiteX137" fmla="*/ 114326 w 270904"/>
              <a:gd name="connsiteY137" fmla="*/ 137626 h 236845"/>
              <a:gd name="connsiteX138" fmla="*/ 111877 w 270904"/>
              <a:gd name="connsiteY138" fmla="*/ 137626 h 236845"/>
              <a:gd name="connsiteX139" fmla="*/ 88362 w 270904"/>
              <a:gd name="connsiteY139" fmla="*/ 137626 h 236845"/>
              <a:gd name="connsiteX140" fmla="*/ 86648 w 270904"/>
              <a:gd name="connsiteY140" fmla="*/ 137626 h 236845"/>
              <a:gd name="connsiteX141" fmla="*/ 86158 w 270904"/>
              <a:gd name="connsiteY141" fmla="*/ 136157 h 236845"/>
              <a:gd name="connsiteX142" fmla="*/ 77585 w 270904"/>
              <a:gd name="connsiteY142" fmla="*/ 101867 h 236845"/>
              <a:gd name="connsiteX143" fmla="*/ 76850 w 270904"/>
              <a:gd name="connsiteY143" fmla="*/ 99172 h 236845"/>
              <a:gd name="connsiteX144" fmla="*/ 79545 w 270904"/>
              <a:gd name="connsiteY144" fmla="*/ 99172 h 236845"/>
              <a:gd name="connsiteX145" fmla="*/ 107223 w 270904"/>
              <a:gd name="connsiteY145" fmla="*/ 99172 h 236845"/>
              <a:gd name="connsiteX146" fmla="*/ 109182 w 270904"/>
              <a:gd name="connsiteY146" fmla="*/ 99172 h 236845"/>
              <a:gd name="connsiteX147" fmla="*/ 109427 w 270904"/>
              <a:gd name="connsiteY147" fmla="*/ 100887 h 236845"/>
              <a:gd name="connsiteX148" fmla="*/ 125104 w 270904"/>
              <a:gd name="connsiteY148" fmla="*/ 99172 h 236845"/>
              <a:gd name="connsiteX149" fmla="*/ 151802 w 270904"/>
              <a:gd name="connsiteY149" fmla="*/ 99172 h 236845"/>
              <a:gd name="connsiteX150" fmla="*/ 154007 w 270904"/>
              <a:gd name="connsiteY150" fmla="*/ 99172 h 236845"/>
              <a:gd name="connsiteX151" fmla="*/ 154007 w 270904"/>
              <a:gd name="connsiteY151" fmla="*/ 101377 h 236845"/>
              <a:gd name="connsiteX152" fmla="*/ 154007 w 270904"/>
              <a:gd name="connsiteY152" fmla="*/ 135667 h 236845"/>
              <a:gd name="connsiteX153" fmla="*/ 154007 w 270904"/>
              <a:gd name="connsiteY153" fmla="*/ 137871 h 236845"/>
              <a:gd name="connsiteX154" fmla="*/ 151802 w 270904"/>
              <a:gd name="connsiteY154" fmla="*/ 137871 h 236845"/>
              <a:gd name="connsiteX155" fmla="*/ 129268 w 270904"/>
              <a:gd name="connsiteY155" fmla="*/ 137871 h 236845"/>
              <a:gd name="connsiteX156" fmla="*/ 127308 w 270904"/>
              <a:gd name="connsiteY156" fmla="*/ 137871 h 236845"/>
              <a:gd name="connsiteX157" fmla="*/ 127063 w 270904"/>
              <a:gd name="connsiteY157" fmla="*/ 136157 h 236845"/>
              <a:gd name="connsiteX158" fmla="*/ 122654 w 270904"/>
              <a:gd name="connsiteY158" fmla="*/ 101867 h 236845"/>
              <a:gd name="connsiteX159" fmla="*/ 122409 w 270904"/>
              <a:gd name="connsiteY159" fmla="*/ 99417 h 236845"/>
              <a:gd name="connsiteX160" fmla="*/ 124859 w 270904"/>
              <a:gd name="connsiteY160" fmla="*/ 99417 h 236845"/>
              <a:gd name="connsiteX161" fmla="*/ 191728 w 270904"/>
              <a:gd name="connsiteY161" fmla="*/ 137626 h 236845"/>
              <a:gd name="connsiteX162" fmla="*/ 169193 w 270904"/>
              <a:gd name="connsiteY162" fmla="*/ 137626 h 236845"/>
              <a:gd name="connsiteX163" fmla="*/ 166989 w 270904"/>
              <a:gd name="connsiteY163" fmla="*/ 137626 h 236845"/>
              <a:gd name="connsiteX164" fmla="*/ 166989 w 270904"/>
              <a:gd name="connsiteY164" fmla="*/ 135422 h 236845"/>
              <a:gd name="connsiteX165" fmla="*/ 166989 w 270904"/>
              <a:gd name="connsiteY165" fmla="*/ 101132 h 236845"/>
              <a:gd name="connsiteX166" fmla="*/ 166989 w 270904"/>
              <a:gd name="connsiteY166" fmla="*/ 98927 h 236845"/>
              <a:gd name="connsiteX167" fmla="*/ 169193 w 270904"/>
              <a:gd name="connsiteY167" fmla="*/ 98927 h 236845"/>
              <a:gd name="connsiteX168" fmla="*/ 195892 w 270904"/>
              <a:gd name="connsiteY168" fmla="*/ 98927 h 236845"/>
              <a:gd name="connsiteX169" fmla="*/ 198341 w 270904"/>
              <a:gd name="connsiteY169" fmla="*/ 98927 h 236845"/>
              <a:gd name="connsiteX170" fmla="*/ 198096 w 270904"/>
              <a:gd name="connsiteY170" fmla="*/ 101377 h 236845"/>
              <a:gd name="connsiteX171" fmla="*/ 193687 w 270904"/>
              <a:gd name="connsiteY171" fmla="*/ 135667 h 236845"/>
              <a:gd name="connsiteX172" fmla="*/ 193442 w 270904"/>
              <a:gd name="connsiteY172" fmla="*/ 137626 h 236845"/>
              <a:gd name="connsiteX173" fmla="*/ 191483 w 270904"/>
              <a:gd name="connsiteY173" fmla="*/ 137626 h 236845"/>
              <a:gd name="connsiteX174" fmla="*/ 206914 w 270904"/>
              <a:gd name="connsiteY174" fmla="*/ 135177 h 236845"/>
              <a:gd name="connsiteX175" fmla="*/ 211078 w 270904"/>
              <a:gd name="connsiteY175" fmla="*/ 100887 h 236845"/>
              <a:gd name="connsiteX176" fmla="*/ 211323 w 270904"/>
              <a:gd name="connsiteY176" fmla="*/ 99172 h 236845"/>
              <a:gd name="connsiteX177" fmla="*/ 213282 w 270904"/>
              <a:gd name="connsiteY177" fmla="*/ 99172 h 236845"/>
              <a:gd name="connsiteX178" fmla="*/ 240961 w 270904"/>
              <a:gd name="connsiteY178" fmla="*/ 99172 h 236845"/>
              <a:gd name="connsiteX179" fmla="*/ 243655 w 270904"/>
              <a:gd name="connsiteY179" fmla="*/ 99172 h 236845"/>
              <a:gd name="connsiteX180" fmla="*/ 242920 w 270904"/>
              <a:gd name="connsiteY180" fmla="*/ 101867 h 236845"/>
              <a:gd name="connsiteX181" fmla="*/ 234347 w 270904"/>
              <a:gd name="connsiteY181" fmla="*/ 136157 h 236845"/>
              <a:gd name="connsiteX182" fmla="*/ 233857 w 270904"/>
              <a:gd name="connsiteY182" fmla="*/ 137626 h 236845"/>
              <a:gd name="connsiteX183" fmla="*/ 232143 w 270904"/>
              <a:gd name="connsiteY183" fmla="*/ 137626 h 236845"/>
              <a:gd name="connsiteX184" fmla="*/ 208873 w 270904"/>
              <a:gd name="connsiteY184" fmla="*/ 137626 h 236845"/>
              <a:gd name="connsiteX185" fmla="*/ 206424 w 270904"/>
              <a:gd name="connsiteY185" fmla="*/ 137626 h 236845"/>
              <a:gd name="connsiteX186" fmla="*/ 206669 w 270904"/>
              <a:gd name="connsiteY186" fmla="*/ 135177 h 23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270904" h="236845">
                <a:moveTo>
                  <a:pt x="429" y="5610"/>
                </a:moveTo>
                <a:lnTo>
                  <a:pt x="429" y="7814"/>
                </a:lnTo>
                <a:cubicBezTo>
                  <a:pt x="1163" y="10508"/>
                  <a:pt x="3368" y="12957"/>
                  <a:pt x="6307" y="13202"/>
                </a:cubicBezTo>
                <a:cubicBezTo>
                  <a:pt x="17819" y="13202"/>
                  <a:pt x="29332" y="13202"/>
                  <a:pt x="41089" y="13202"/>
                </a:cubicBezTo>
                <a:lnTo>
                  <a:pt x="42803" y="13202"/>
                </a:lnTo>
                <a:lnTo>
                  <a:pt x="43293" y="14672"/>
                </a:lnTo>
                <a:cubicBezTo>
                  <a:pt x="57500" y="72475"/>
                  <a:pt x="72196" y="130278"/>
                  <a:pt x="86403" y="188081"/>
                </a:cubicBezTo>
                <a:lnTo>
                  <a:pt x="86403" y="188081"/>
                </a:lnTo>
                <a:lnTo>
                  <a:pt x="86403" y="188081"/>
                </a:lnTo>
                <a:cubicBezTo>
                  <a:pt x="86893" y="190041"/>
                  <a:pt x="87873" y="191755"/>
                  <a:pt x="89587" y="192735"/>
                </a:cubicBezTo>
                <a:lnTo>
                  <a:pt x="89587" y="192735"/>
                </a:lnTo>
                <a:lnTo>
                  <a:pt x="89587" y="192735"/>
                </a:lnTo>
                <a:cubicBezTo>
                  <a:pt x="91547" y="193960"/>
                  <a:pt x="94486" y="193470"/>
                  <a:pt x="96446" y="193470"/>
                </a:cubicBezTo>
                <a:cubicBezTo>
                  <a:pt x="141515" y="193470"/>
                  <a:pt x="186829" y="193470"/>
                  <a:pt x="231898" y="193470"/>
                </a:cubicBezTo>
                <a:lnTo>
                  <a:pt x="231898" y="193470"/>
                </a:lnTo>
                <a:lnTo>
                  <a:pt x="231898" y="193470"/>
                </a:lnTo>
                <a:cubicBezTo>
                  <a:pt x="234347" y="193715"/>
                  <a:pt x="236797" y="192245"/>
                  <a:pt x="237777" y="190041"/>
                </a:cubicBezTo>
                <a:lnTo>
                  <a:pt x="237777" y="190041"/>
                </a:lnTo>
                <a:lnTo>
                  <a:pt x="237777" y="190041"/>
                </a:lnTo>
                <a:cubicBezTo>
                  <a:pt x="239491" y="187102"/>
                  <a:pt x="238266" y="182938"/>
                  <a:pt x="235327" y="181468"/>
                </a:cubicBezTo>
                <a:lnTo>
                  <a:pt x="235327" y="181468"/>
                </a:lnTo>
                <a:lnTo>
                  <a:pt x="235327" y="181468"/>
                </a:lnTo>
                <a:cubicBezTo>
                  <a:pt x="233368" y="180244"/>
                  <a:pt x="230183" y="180489"/>
                  <a:pt x="227979" y="180489"/>
                </a:cubicBezTo>
                <a:cubicBezTo>
                  <a:pt x="185114" y="180489"/>
                  <a:pt x="142005" y="180489"/>
                  <a:pt x="99140" y="180489"/>
                </a:cubicBezTo>
                <a:lnTo>
                  <a:pt x="97425" y="180489"/>
                </a:lnTo>
                <a:lnTo>
                  <a:pt x="96935" y="179019"/>
                </a:lnTo>
                <a:cubicBezTo>
                  <a:pt x="94731" y="170447"/>
                  <a:pt x="92771" y="161874"/>
                  <a:pt x="90567" y="153302"/>
                </a:cubicBezTo>
                <a:lnTo>
                  <a:pt x="89832" y="150607"/>
                </a:lnTo>
                <a:lnTo>
                  <a:pt x="92526" y="150607"/>
                </a:lnTo>
                <a:cubicBezTo>
                  <a:pt x="141025" y="150607"/>
                  <a:pt x="189523" y="150607"/>
                  <a:pt x="238021" y="150607"/>
                </a:cubicBezTo>
                <a:lnTo>
                  <a:pt x="238021" y="150607"/>
                </a:lnTo>
                <a:lnTo>
                  <a:pt x="238021" y="150607"/>
                </a:lnTo>
                <a:cubicBezTo>
                  <a:pt x="241206" y="150852"/>
                  <a:pt x="244145" y="148648"/>
                  <a:pt x="244880" y="145464"/>
                </a:cubicBezTo>
                <a:lnTo>
                  <a:pt x="244880" y="145464"/>
                </a:lnTo>
                <a:lnTo>
                  <a:pt x="244880" y="145464"/>
                </a:lnTo>
                <a:cubicBezTo>
                  <a:pt x="253453" y="110929"/>
                  <a:pt x="262271" y="76149"/>
                  <a:pt x="270844" y="41614"/>
                </a:cubicBezTo>
                <a:lnTo>
                  <a:pt x="270844" y="39900"/>
                </a:lnTo>
                <a:cubicBezTo>
                  <a:pt x="270109" y="36960"/>
                  <a:pt x="267414" y="34266"/>
                  <a:pt x="264475" y="34511"/>
                </a:cubicBezTo>
                <a:lnTo>
                  <a:pt x="264475" y="34511"/>
                </a:lnTo>
                <a:lnTo>
                  <a:pt x="264475" y="34511"/>
                </a:lnTo>
                <a:cubicBezTo>
                  <a:pt x="197116" y="34511"/>
                  <a:pt x="130002" y="34511"/>
                  <a:pt x="62644" y="34511"/>
                </a:cubicBezTo>
                <a:lnTo>
                  <a:pt x="60929" y="34511"/>
                </a:lnTo>
                <a:lnTo>
                  <a:pt x="60439" y="32797"/>
                </a:lnTo>
                <a:cubicBezTo>
                  <a:pt x="58480" y="24224"/>
                  <a:pt x="56275" y="15652"/>
                  <a:pt x="54071" y="7079"/>
                </a:cubicBezTo>
                <a:cubicBezTo>
                  <a:pt x="53581" y="5610"/>
                  <a:pt x="53336" y="3650"/>
                  <a:pt x="52111" y="2426"/>
                </a:cubicBezTo>
                <a:lnTo>
                  <a:pt x="52111" y="2426"/>
                </a:lnTo>
                <a:lnTo>
                  <a:pt x="52111" y="2426"/>
                </a:lnTo>
                <a:cubicBezTo>
                  <a:pt x="50887" y="956"/>
                  <a:pt x="48682" y="-24"/>
                  <a:pt x="46723" y="221"/>
                </a:cubicBezTo>
                <a:lnTo>
                  <a:pt x="46723" y="221"/>
                </a:lnTo>
                <a:lnTo>
                  <a:pt x="46723" y="221"/>
                </a:lnTo>
                <a:cubicBezTo>
                  <a:pt x="33251" y="221"/>
                  <a:pt x="19779" y="221"/>
                  <a:pt x="6552" y="221"/>
                </a:cubicBezTo>
                <a:lnTo>
                  <a:pt x="6552" y="221"/>
                </a:lnTo>
                <a:lnTo>
                  <a:pt x="6552" y="221"/>
                </a:lnTo>
                <a:cubicBezTo>
                  <a:pt x="3368" y="221"/>
                  <a:pt x="674" y="2670"/>
                  <a:pt x="184" y="5610"/>
                </a:cubicBezTo>
                <a:close/>
                <a:moveTo>
                  <a:pt x="218426" y="235842"/>
                </a:moveTo>
                <a:cubicBezTo>
                  <a:pt x="225529" y="233393"/>
                  <a:pt x="229938" y="225066"/>
                  <a:pt x="227734" y="217963"/>
                </a:cubicBezTo>
                <a:lnTo>
                  <a:pt x="227734" y="217963"/>
                </a:lnTo>
                <a:lnTo>
                  <a:pt x="227734" y="217963"/>
                </a:lnTo>
                <a:cubicBezTo>
                  <a:pt x="226019" y="210370"/>
                  <a:pt x="217691" y="205226"/>
                  <a:pt x="210098" y="206941"/>
                </a:cubicBezTo>
                <a:lnTo>
                  <a:pt x="210098" y="206941"/>
                </a:lnTo>
                <a:lnTo>
                  <a:pt x="210098" y="206941"/>
                </a:lnTo>
                <a:cubicBezTo>
                  <a:pt x="207159" y="207431"/>
                  <a:pt x="204465" y="208900"/>
                  <a:pt x="202505" y="211105"/>
                </a:cubicBezTo>
                <a:cubicBezTo>
                  <a:pt x="197851" y="215513"/>
                  <a:pt x="196626" y="223351"/>
                  <a:pt x="199811" y="228984"/>
                </a:cubicBezTo>
                <a:lnTo>
                  <a:pt x="199811" y="228984"/>
                </a:lnTo>
                <a:lnTo>
                  <a:pt x="199811" y="228984"/>
                </a:lnTo>
                <a:cubicBezTo>
                  <a:pt x="203240" y="235353"/>
                  <a:pt x="211568" y="238537"/>
                  <a:pt x="218181" y="235842"/>
                </a:cubicBezTo>
                <a:lnTo>
                  <a:pt x="218181" y="235842"/>
                </a:lnTo>
                <a:lnTo>
                  <a:pt x="218181" y="235842"/>
                </a:lnTo>
                <a:close/>
                <a:moveTo>
                  <a:pt x="122409" y="217718"/>
                </a:moveTo>
                <a:cubicBezTo>
                  <a:pt x="120695" y="210125"/>
                  <a:pt x="112367" y="204981"/>
                  <a:pt x="104774" y="206696"/>
                </a:cubicBezTo>
                <a:lnTo>
                  <a:pt x="104774" y="206696"/>
                </a:lnTo>
                <a:lnTo>
                  <a:pt x="104774" y="206696"/>
                </a:lnTo>
                <a:cubicBezTo>
                  <a:pt x="102324" y="207186"/>
                  <a:pt x="100120" y="208410"/>
                  <a:pt x="98160" y="209880"/>
                </a:cubicBezTo>
                <a:cubicBezTo>
                  <a:pt x="93261" y="213799"/>
                  <a:pt x="91302" y="221147"/>
                  <a:pt x="93751" y="227025"/>
                </a:cubicBezTo>
                <a:lnTo>
                  <a:pt x="93751" y="227025"/>
                </a:lnTo>
                <a:lnTo>
                  <a:pt x="93751" y="227025"/>
                </a:lnTo>
                <a:cubicBezTo>
                  <a:pt x="96446" y="233883"/>
                  <a:pt x="104529" y="238047"/>
                  <a:pt x="111632" y="236087"/>
                </a:cubicBezTo>
                <a:lnTo>
                  <a:pt x="111632" y="236087"/>
                </a:lnTo>
                <a:lnTo>
                  <a:pt x="111632" y="236087"/>
                </a:lnTo>
                <a:cubicBezTo>
                  <a:pt x="113591" y="235598"/>
                  <a:pt x="115306" y="234863"/>
                  <a:pt x="116776" y="233638"/>
                </a:cubicBezTo>
                <a:cubicBezTo>
                  <a:pt x="121430" y="229964"/>
                  <a:pt x="124124" y="223596"/>
                  <a:pt x="122409" y="217718"/>
                </a:cubicBezTo>
                <a:lnTo>
                  <a:pt x="122409" y="217718"/>
                </a:lnTo>
                <a:lnTo>
                  <a:pt x="122409" y="217718"/>
                </a:lnTo>
                <a:close/>
                <a:moveTo>
                  <a:pt x="67298" y="47492"/>
                </a:moveTo>
                <a:cubicBezTo>
                  <a:pt x="78565" y="47492"/>
                  <a:pt x="90077" y="47492"/>
                  <a:pt x="101344" y="47492"/>
                </a:cubicBezTo>
                <a:lnTo>
                  <a:pt x="103059" y="47492"/>
                </a:lnTo>
                <a:lnTo>
                  <a:pt x="103304" y="49207"/>
                </a:lnTo>
                <a:cubicBezTo>
                  <a:pt x="104774" y="60719"/>
                  <a:pt x="106243" y="72230"/>
                  <a:pt x="107713" y="83497"/>
                </a:cubicBezTo>
                <a:lnTo>
                  <a:pt x="107958" y="85946"/>
                </a:lnTo>
                <a:lnTo>
                  <a:pt x="105508" y="85946"/>
                </a:lnTo>
                <a:cubicBezTo>
                  <a:pt x="95466" y="85946"/>
                  <a:pt x="85668" y="85946"/>
                  <a:pt x="75626" y="85946"/>
                </a:cubicBezTo>
                <a:lnTo>
                  <a:pt x="73911" y="85946"/>
                </a:lnTo>
                <a:lnTo>
                  <a:pt x="73421" y="84477"/>
                </a:lnTo>
                <a:cubicBezTo>
                  <a:pt x="70727" y="72965"/>
                  <a:pt x="67787" y="61698"/>
                  <a:pt x="64848" y="50187"/>
                </a:cubicBezTo>
                <a:lnTo>
                  <a:pt x="64113" y="47492"/>
                </a:lnTo>
                <a:lnTo>
                  <a:pt x="66808" y="47492"/>
                </a:lnTo>
                <a:close/>
                <a:moveTo>
                  <a:pt x="118735" y="47492"/>
                </a:moveTo>
                <a:cubicBezTo>
                  <a:pt x="129758" y="47492"/>
                  <a:pt x="141025" y="47492"/>
                  <a:pt x="152047" y="47492"/>
                </a:cubicBezTo>
                <a:lnTo>
                  <a:pt x="154252" y="47492"/>
                </a:lnTo>
                <a:lnTo>
                  <a:pt x="154252" y="49697"/>
                </a:lnTo>
                <a:cubicBezTo>
                  <a:pt x="154252" y="61208"/>
                  <a:pt x="154252" y="72720"/>
                  <a:pt x="154252" y="83987"/>
                </a:cubicBezTo>
                <a:lnTo>
                  <a:pt x="154252" y="86191"/>
                </a:lnTo>
                <a:lnTo>
                  <a:pt x="152047" y="86191"/>
                </a:lnTo>
                <a:cubicBezTo>
                  <a:pt x="142494" y="86191"/>
                  <a:pt x="132697" y="86191"/>
                  <a:pt x="123144" y="86191"/>
                </a:cubicBezTo>
                <a:lnTo>
                  <a:pt x="121185" y="86191"/>
                </a:lnTo>
                <a:lnTo>
                  <a:pt x="120940" y="84477"/>
                </a:lnTo>
                <a:cubicBezTo>
                  <a:pt x="119470" y="72965"/>
                  <a:pt x="118000" y="61453"/>
                  <a:pt x="116531" y="50187"/>
                </a:cubicBezTo>
                <a:lnTo>
                  <a:pt x="116286" y="47737"/>
                </a:lnTo>
                <a:lnTo>
                  <a:pt x="118735" y="47737"/>
                </a:lnTo>
                <a:close/>
                <a:moveTo>
                  <a:pt x="169193" y="47492"/>
                </a:moveTo>
                <a:cubicBezTo>
                  <a:pt x="180215" y="47492"/>
                  <a:pt x="191238" y="47492"/>
                  <a:pt x="202505" y="47492"/>
                </a:cubicBezTo>
                <a:lnTo>
                  <a:pt x="204954" y="47492"/>
                </a:lnTo>
                <a:lnTo>
                  <a:pt x="204709" y="49942"/>
                </a:lnTo>
                <a:cubicBezTo>
                  <a:pt x="203240" y="61453"/>
                  <a:pt x="201770" y="72965"/>
                  <a:pt x="200545" y="84232"/>
                </a:cubicBezTo>
                <a:lnTo>
                  <a:pt x="200301" y="85946"/>
                </a:lnTo>
                <a:lnTo>
                  <a:pt x="198341" y="85946"/>
                </a:lnTo>
                <a:cubicBezTo>
                  <a:pt x="188788" y="85946"/>
                  <a:pt x="178991" y="85946"/>
                  <a:pt x="169438" y="85946"/>
                </a:cubicBezTo>
                <a:lnTo>
                  <a:pt x="167234" y="85946"/>
                </a:lnTo>
                <a:lnTo>
                  <a:pt x="167234" y="83742"/>
                </a:lnTo>
                <a:cubicBezTo>
                  <a:pt x="167234" y="72230"/>
                  <a:pt x="167234" y="60719"/>
                  <a:pt x="167234" y="49452"/>
                </a:cubicBezTo>
                <a:lnTo>
                  <a:pt x="167234" y="47247"/>
                </a:lnTo>
                <a:lnTo>
                  <a:pt x="169438" y="47247"/>
                </a:lnTo>
                <a:close/>
                <a:moveTo>
                  <a:pt x="245370" y="85946"/>
                </a:moveTo>
                <a:cubicBezTo>
                  <a:pt x="235327" y="85946"/>
                  <a:pt x="225529" y="85946"/>
                  <a:pt x="215487" y="85946"/>
                </a:cubicBezTo>
                <a:lnTo>
                  <a:pt x="213037" y="85946"/>
                </a:lnTo>
                <a:lnTo>
                  <a:pt x="213282" y="83497"/>
                </a:lnTo>
                <a:cubicBezTo>
                  <a:pt x="214752" y="71985"/>
                  <a:pt x="216222" y="60474"/>
                  <a:pt x="217691" y="49207"/>
                </a:cubicBezTo>
                <a:lnTo>
                  <a:pt x="217936" y="47492"/>
                </a:lnTo>
                <a:lnTo>
                  <a:pt x="219651" y="47492"/>
                </a:lnTo>
                <a:cubicBezTo>
                  <a:pt x="230918" y="47492"/>
                  <a:pt x="242430" y="47492"/>
                  <a:pt x="253698" y="47492"/>
                </a:cubicBezTo>
                <a:lnTo>
                  <a:pt x="256392" y="47492"/>
                </a:lnTo>
                <a:lnTo>
                  <a:pt x="255657" y="50187"/>
                </a:lnTo>
                <a:cubicBezTo>
                  <a:pt x="252963" y="61698"/>
                  <a:pt x="249779" y="72965"/>
                  <a:pt x="247084" y="84477"/>
                </a:cubicBezTo>
                <a:lnTo>
                  <a:pt x="246594" y="85946"/>
                </a:lnTo>
                <a:lnTo>
                  <a:pt x="244880" y="85946"/>
                </a:lnTo>
                <a:close/>
                <a:moveTo>
                  <a:pt x="109917" y="100887"/>
                </a:moveTo>
                <a:cubicBezTo>
                  <a:pt x="111387" y="112398"/>
                  <a:pt x="112857" y="123910"/>
                  <a:pt x="114081" y="135177"/>
                </a:cubicBezTo>
                <a:lnTo>
                  <a:pt x="114326" y="137626"/>
                </a:lnTo>
                <a:lnTo>
                  <a:pt x="111877" y="137626"/>
                </a:lnTo>
                <a:cubicBezTo>
                  <a:pt x="104039" y="137626"/>
                  <a:pt x="96201" y="137626"/>
                  <a:pt x="88362" y="137626"/>
                </a:cubicBezTo>
                <a:lnTo>
                  <a:pt x="86648" y="137626"/>
                </a:lnTo>
                <a:lnTo>
                  <a:pt x="86158" y="136157"/>
                </a:lnTo>
                <a:cubicBezTo>
                  <a:pt x="83464" y="124645"/>
                  <a:pt x="80524" y="113378"/>
                  <a:pt x="77585" y="101867"/>
                </a:cubicBezTo>
                <a:lnTo>
                  <a:pt x="76850" y="99172"/>
                </a:lnTo>
                <a:lnTo>
                  <a:pt x="79545" y="99172"/>
                </a:lnTo>
                <a:cubicBezTo>
                  <a:pt x="88852" y="99172"/>
                  <a:pt x="97915" y="99172"/>
                  <a:pt x="107223" y="99172"/>
                </a:cubicBezTo>
                <a:lnTo>
                  <a:pt x="109182" y="99172"/>
                </a:lnTo>
                <a:lnTo>
                  <a:pt x="109427" y="100887"/>
                </a:lnTo>
                <a:close/>
                <a:moveTo>
                  <a:pt x="125104" y="99172"/>
                </a:moveTo>
                <a:cubicBezTo>
                  <a:pt x="133922" y="99172"/>
                  <a:pt x="142984" y="99172"/>
                  <a:pt x="151802" y="99172"/>
                </a:cubicBezTo>
                <a:lnTo>
                  <a:pt x="154007" y="99172"/>
                </a:lnTo>
                <a:lnTo>
                  <a:pt x="154007" y="101377"/>
                </a:lnTo>
                <a:cubicBezTo>
                  <a:pt x="154007" y="112888"/>
                  <a:pt x="154007" y="124400"/>
                  <a:pt x="154007" y="135667"/>
                </a:cubicBezTo>
                <a:lnTo>
                  <a:pt x="154007" y="137871"/>
                </a:lnTo>
                <a:lnTo>
                  <a:pt x="151802" y="137871"/>
                </a:lnTo>
                <a:cubicBezTo>
                  <a:pt x="144209" y="137871"/>
                  <a:pt x="136861" y="137871"/>
                  <a:pt x="129268" y="137871"/>
                </a:cubicBezTo>
                <a:lnTo>
                  <a:pt x="127308" y="137871"/>
                </a:lnTo>
                <a:lnTo>
                  <a:pt x="127063" y="136157"/>
                </a:lnTo>
                <a:cubicBezTo>
                  <a:pt x="125594" y="124645"/>
                  <a:pt x="124124" y="113133"/>
                  <a:pt x="122654" y="101867"/>
                </a:cubicBezTo>
                <a:lnTo>
                  <a:pt x="122409" y="99417"/>
                </a:lnTo>
                <a:lnTo>
                  <a:pt x="124859" y="99417"/>
                </a:lnTo>
                <a:close/>
                <a:moveTo>
                  <a:pt x="191728" y="137626"/>
                </a:moveTo>
                <a:cubicBezTo>
                  <a:pt x="184134" y="137626"/>
                  <a:pt x="176786" y="137626"/>
                  <a:pt x="169193" y="137626"/>
                </a:cubicBezTo>
                <a:lnTo>
                  <a:pt x="166989" y="137626"/>
                </a:lnTo>
                <a:lnTo>
                  <a:pt x="166989" y="135422"/>
                </a:lnTo>
                <a:cubicBezTo>
                  <a:pt x="166989" y="123910"/>
                  <a:pt x="166989" y="112398"/>
                  <a:pt x="166989" y="101132"/>
                </a:cubicBezTo>
                <a:lnTo>
                  <a:pt x="166989" y="98927"/>
                </a:lnTo>
                <a:lnTo>
                  <a:pt x="169193" y="98927"/>
                </a:lnTo>
                <a:cubicBezTo>
                  <a:pt x="178011" y="98927"/>
                  <a:pt x="187074" y="98927"/>
                  <a:pt x="195892" y="98927"/>
                </a:cubicBezTo>
                <a:lnTo>
                  <a:pt x="198341" y="98927"/>
                </a:lnTo>
                <a:lnTo>
                  <a:pt x="198096" y="101377"/>
                </a:lnTo>
                <a:cubicBezTo>
                  <a:pt x="196626" y="112888"/>
                  <a:pt x="195157" y="124400"/>
                  <a:pt x="193687" y="135667"/>
                </a:cubicBezTo>
                <a:lnTo>
                  <a:pt x="193442" y="137626"/>
                </a:lnTo>
                <a:lnTo>
                  <a:pt x="191483" y="137626"/>
                </a:lnTo>
                <a:close/>
                <a:moveTo>
                  <a:pt x="206914" y="135177"/>
                </a:moveTo>
                <a:cubicBezTo>
                  <a:pt x="208384" y="123665"/>
                  <a:pt x="209853" y="112154"/>
                  <a:pt x="211078" y="100887"/>
                </a:cubicBezTo>
                <a:lnTo>
                  <a:pt x="211323" y="99172"/>
                </a:lnTo>
                <a:lnTo>
                  <a:pt x="213282" y="99172"/>
                </a:lnTo>
                <a:cubicBezTo>
                  <a:pt x="222590" y="99172"/>
                  <a:pt x="231653" y="99172"/>
                  <a:pt x="240961" y="99172"/>
                </a:cubicBezTo>
                <a:lnTo>
                  <a:pt x="243655" y="99172"/>
                </a:lnTo>
                <a:lnTo>
                  <a:pt x="242920" y="101867"/>
                </a:lnTo>
                <a:cubicBezTo>
                  <a:pt x="239981" y="113378"/>
                  <a:pt x="237287" y="124645"/>
                  <a:pt x="234347" y="136157"/>
                </a:cubicBezTo>
                <a:lnTo>
                  <a:pt x="233857" y="137626"/>
                </a:lnTo>
                <a:lnTo>
                  <a:pt x="232143" y="137626"/>
                </a:lnTo>
                <a:cubicBezTo>
                  <a:pt x="224305" y="137626"/>
                  <a:pt x="216467" y="137626"/>
                  <a:pt x="208873" y="137626"/>
                </a:cubicBezTo>
                <a:lnTo>
                  <a:pt x="206424" y="137626"/>
                </a:lnTo>
                <a:lnTo>
                  <a:pt x="206669" y="13517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27E9BAF-D5EB-48DD-B76E-D055DE4BD52F}"/>
              </a:ext>
            </a:extLst>
          </p:cNvPr>
          <p:cNvSpPr/>
          <p:nvPr/>
        </p:nvSpPr>
        <p:spPr>
          <a:xfrm>
            <a:off x="3828832" y="1413376"/>
            <a:ext cx="329869" cy="252798"/>
          </a:xfrm>
          <a:custGeom>
            <a:avLst/>
            <a:gdLst>
              <a:gd name="connsiteX0" fmla="*/ 51594 w 272619"/>
              <a:gd name="connsiteY0" fmla="*/ 2915 h 208924"/>
              <a:gd name="connsiteX1" fmla="*/ 61391 w 272619"/>
              <a:gd name="connsiteY1" fmla="*/ 221 h 208924"/>
              <a:gd name="connsiteX2" fmla="*/ 89804 w 272619"/>
              <a:gd name="connsiteY2" fmla="*/ 221 h 208924"/>
              <a:gd name="connsiteX3" fmla="*/ 100337 w 272619"/>
              <a:gd name="connsiteY3" fmla="*/ 5609 h 208924"/>
              <a:gd name="connsiteX4" fmla="*/ 103521 w 272619"/>
              <a:gd name="connsiteY4" fmla="*/ 15406 h 208924"/>
              <a:gd name="connsiteX5" fmla="*/ 103521 w 272619"/>
              <a:gd name="connsiteY5" fmla="*/ 21040 h 208924"/>
              <a:gd name="connsiteX6" fmla="*/ 170390 w 272619"/>
              <a:gd name="connsiteY6" fmla="*/ 21040 h 208924"/>
              <a:gd name="connsiteX7" fmla="*/ 170390 w 272619"/>
              <a:gd name="connsiteY7" fmla="*/ 14182 h 208924"/>
              <a:gd name="connsiteX8" fmla="*/ 175289 w 272619"/>
              <a:gd name="connsiteY8" fmla="*/ 3650 h 208924"/>
              <a:gd name="connsiteX9" fmla="*/ 185821 w 272619"/>
              <a:gd name="connsiteY9" fmla="*/ 221 h 208924"/>
              <a:gd name="connsiteX10" fmla="*/ 214234 w 272619"/>
              <a:gd name="connsiteY10" fmla="*/ 221 h 208924"/>
              <a:gd name="connsiteX11" fmla="*/ 223787 w 272619"/>
              <a:gd name="connsiteY11" fmla="*/ 4629 h 208924"/>
              <a:gd name="connsiteX12" fmla="*/ 227706 w 272619"/>
              <a:gd name="connsiteY12" fmla="*/ 14427 h 208924"/>
              <a:gd name="connsiteX13" fmla="*/ 227706 w 272619"/>
              <a:gd name="connsiteY13" fmla="*/ 25203 h 208924"/>
              <a:gd name="connsiteX14" fmla="*/ 241178 w 272619"/>
              <a:gd name="connsiteY14" fmla="*/ 33531 h 208924"/>
              <a:gd name="connsiteX15" fmla="*/ 253425 w 272619"/>
              <a:gd name="connsiteY15" fmla="*/ 55085 h 208924"/>
              <a:gd name="connsiteX16" fmla="*/ 259793 w 272619"/>
              <a:gd name="connsiteY16" fmla="*/ 81782 h 208924"/>
              <a:gd name="connsiteX17" fmla="*/ 271551 w 272619"/>
              <a:gd name="connsiteY17" fmla="*/ 156730 h 208924"/>
              <a:gd name="connsiteX18" fmla="*/ 272041 w 272619"/>
              <a:gd name="connsiteY18" fmla="*/ 175834 h 208924"/>
              <a:gd name="connsiteX19" fmla="*/ 267142 w 272619"/>
              <a:gd name="connsiteY19" fmla="*/ 191020 h 208924"/>
              <a:gd name="connsiteX20" fmla="*/ 247057 w 272619"/>
              <a:gd name="connsiteY20" fmla="*/ 206940 h 208924"/>
              <a:gd name="connsiteX21" fmla="*/ 221093 w 272619"/>
              <a:gd name="connsiteY21" fmla="*/ 206206 h 208924"/>
              <a:gd name="connsiteX22" fmla="*/ 207621 w 272619"/>
              <a:gd name="connsiteY22" fmla="*/ 196898 h 208924"/>
              <a:gd name="connsiteX23" fmla="*/ 201253 w 272619"/>
              <a:gd name="connsiteY23" fmla="*/ 187836 h 208924"/>
              <a:gd name="connsiteX24" fmla="*/ 168920 w 272619"/>
              <a:gd name="connsiteY24" fmla="*/ 132972 h 208924"/>
              <a:gd name="connsiteX25" fmla="*/ 127035 w 272619"/>
              <a:gd name="connsiteY25" fmla="*/ 132972 h 208924"/>
              <a:gd name="connsiteX26" fmla="*/ 122626 w 272619"/>
              <a:gd name="connsiteY26" fmla="*/ 132482 h 208924"/>
              <a:gd name="connsiteX27" fmla="*/ 118707 w 272619"/>
              <a:gd name="connsiteY27" fmla="*/ 125869 h 208924"/>
              <a:gd name="connsiteX28" fmla="*/ 125076 w 272619"/>
              <a:gd name="connsiteY28" fmla="*/ 119991 h 208924"/>
              <a:gd name="connsiteX29" fmla="*/ 172349 w 272619"/>
              <a:gd name="connsiteY29" fmla="*/ 119991 h 208924"/>
              <a:gd name="connsiteX30" fmla="*/ 178228 w 272619"/>
              <a:gd name="connsiteY30" fmla="*/ 123175 h 208924"/>
              <a:gd name="connsiteX31" fmla="*/ 212520 w 272619"/>
              <a:gd name="connsiteY31" fmla="*/ 181468 h 208924"/>
              <a:gd name="connsiteX32" fmla="*/ 215214 w 272619"/>
              <a:gd name="connsiteY32" fmla="*/ 186121 h 208924"/>
              <a:gd name="connsiteX33" fmla="*/ 226237 w 272619"/>
              <a:gd name="connsiteY33" fmla="*/ 194449 h 208924"/>
              <a:gd name="connsiteX34" fmla="*/ 243137 w 272619"/>
              <a:gd name="connsiteY34" fmla="*/ 194694 h 208924"/>
              <a:gd name="connsiteX35" fmla="*/ 252690 w 272619"/>
              <a:gd name="connsiteY35" fmla="*/ 188816 h 208924"/>
              <a:gd name="connsiteX36" fmla="*/ 258324 w 272619"/>
              <a:gd name="connsiteY36" fmla="*/ 177794 h 208924"/>
              <a:gd name="connsiteX37" fmla="*/ 257834 w 272619"/>
              <a:gd name="connsiteY37" fmla="*/ 155995 h 208924"/>
              <a:gd name="connsiteX38" fmla="*/ 245587 w 272619"/>
              <a:gd name="connsiteY38" fmla="*/ 77373 h 208924"/>
              <a:gd name="connsiteX39" fmla="*/ 240688 w 272619"/>
              <a:gd name="connsiteY39" fmla="*/ 59248 h 208924"/>
              <a:gd name="connsiteX40" fmla="*/ 234320 w 272619"/>
              <a:gd name="connsiteY40" fmla="*/ 46512 h 208924"/>
              <a:gd name="connsiteX41" fmla="*/ 227706 w 272619"/>
              <a:gd name="connsiteY41" fmla="*/ 39899 h 208924"/>
              <a:gd name="connsiteX42" fmla="*/ 220603 w 272619"/>
              <a:gd name="connsiteY42" fmla="*/ 37940 h 208924"/>
              <a:gd name="connsiteX43" fmla="*/ 214234 w 272619"/>
              <a:gd name="connsiteY43" fmla="*/ 31572 h 208924"/>
              <a:gd name="connsiteX44" fmla="*/ 214234 w 272619"/>
              <a:gd name="connsiteY44" fmla="*/ 17366 h 208924"/>
              <a:gd name="connsiteX45" fmla="*/ 214234 w 272619"/>
              <a:gd name="connsiteY45" fmla="*/ 14427 h 208924"/>
              <a:gd name="connsiteX46" fmla="*/ 212520 w 272619"/>
              <a:gd name="connsiteY46" fmla="*/ 13937 h 208924"/>
              <a:gd name="connsiteX47" fmla="*/ 187046 w 272619"/>
              <a:gd name="connsiteY47" fmla="*/ 13937 h 208924"/>
              <a:gd name="connsiteX48" fmla="*/ 183372 w 272619"/>
              <a:gd name="connsiteY48" fmla="*/ 13937 h 208924"/>
              <a:gd name="connsiteX49" fmla="*/ 182882 w 272619"/>
              <a:gd name="connsiteY49" fmla="*/ 15406 h 208924"/>
              <a:gd name="connsiteX50" fmla="*/ 182882 w 272619"/>
              <a:gd name="connsiteY50" fmla="*/ 28632 h 208924"/>
              <a:gd name="connsiteX51" fmla="*/ 176269 w 272619"/>
              <a:gd name="connsiteY51" fmla="*/ 34756 h 208924"/>
              <a:gd name="connsiteX52" fmla="*/ 98132 w 272619"/>
              <a:gd name="connsiteY52" fmla="*/ 34756 h 208924"/>
              <a:gd name="connsiteX53" fmla="*/ 93968 w 272619"/>
              <a:gd name="connsiteY53" fmla="*/ 34266 h 208924"/>
              <a:gd name="connsiteX54" fmla="*/ 89804 w 272619"/>
              <a:gd name="connsiteY54" fmla="*/ 28387 h 208924"/>
              <a:gd name="connsiteX55" fmla="*/ 89804 w 272619"/>
              <a:gd name="connsiteY55" fmla="*/ 14427 h 208924"/>
              <a:gd name="connsiteX56" fmla="*/ 88335 w 272619"/>
              <a:gd name="connsiteY56" fmla="*/ 13692 h 208924"/>
              <a:gd name="connsiteX57" fmla="*/ 65800 w 272619"/>
              <a:gd name="connsiteY57" fmla="*/ 13692 h 208924"/>
              <a:gd name="connsiteX58" fmla="*/ 58942 w 272619"/>
              <a:gd name="connsiteY58" fmla="*/ 13692 h 208924"/>
              <a:gd name="connsiteX59" fmla="*/ 58452 w 272619"/>
              <a:gd name="connsiteY59" fmla="*/ 15161 h 208924"/>
              <a:gd name="connsiteX60" fmla="*/ 58452 w 272619"/>
              <a:gd name="connsiteY60" fmla="*/ 28387 h 208924"/>
              <a:gd name="connsiteX61" fmla="*/ 58207 w 272619"/>
              <a:gd name="connsiteY61" fmla="*/ 32551 h 208924"/>
              <a:gd name="connsiteX62" fmla="*/ 53553 w 272619"/>
              <a:gd name="connsiteY62" fmla="*/ 37450 h 208924"/>
              <a:gd name="connsiteX63" fmla="*/ 49144 w 272619"/>
              <a:gd name="connsiteY63" fmla="*/ 37940 h 208924"/>
              <a:gd name="connsiteX64" fmla="*/ 39591 w 272619"/>
              <a:gd name="connsiteY64" fmla="*/ 44553 h 208924"/>
              <a:gd name="connsiteX65" fmla="*/ 31753 w 272619"/>
              <a:gd name="connsiteY65" fmla="*/ 59738 h 208924"/>
              <a:gd name="connsiteX66" fmla="*/ 26855 w 272619"/>
              <a:gd name="connsiteY66" fmla="*/ 79822 h 208924"/>
              <a:gd name="connsiteX67" fmla="*/ 15342 w 272619"/>
              <a:gd name="connsiteY67" fmla="*/ 152811 h 208924"/>
              <a:gd name="connsiteX68" fmla="*/ 13628 w 272619"/>
              <a:gd name="connsiteY68" fmla="*/ 167262 h 208924"/>
              <a:gd name="connsiteX69" fmla="*/ 16322 w 272619"/>
              <a:gd name="connsiteY69" fmla="*/ 182937 h 208924"/>
              <a:gd name="connsiteX70" fmla="*/ 26120 w 272619"/>
              <a:gd name="connsiteY70" fmla="*/ 192735 h 208924"/>
              <a:gd name="connsiteX71" fmla="*/ 43266 w 272619"/>
              <a:gd name="connsiteY71" fmla="*/ 195184 h 208924"/>
              <a:gd name="connsiteX72" fmla="*/ 59187 w 272619"/>
              <a:gd name="connsiteY72" fmla="*/ 183427 h 208924"/>
              <a:gd name="connsiteX73" fmla="*/ 95928 w 272619"/>
              <a:gd name="connsiteY73" fmla="*/ 121215 h 208924"/>
              <a:gd name="connsiteX74" fmla="*/ 100582 w 272619"/>
              <a:gd name="connsiteY74" fmla="*/ 118031 h 208924"/>
              <a:gd name="connsiteX75" fmla="*/ 106460 w 272619"/>
              <a:gd name="connsiteY75" fmla="*/ 120236 h 208924"/>
              <a:gd name="connsiteX76" fmla="*/ 107685 w 272619"/>
              <a:gd name="connsiteY76" fmla="*/ 126114 h 208924"/>
              <a:gd name="connsiteX77" fmla="*/ 105970 w 272619"/>
              <a:gd name="connsiteY77" fmla="*/ 129298 h 208924"/>
              <a:gd name="connsiteX78" fmla="*/ 71434 w 272619"/>
              <a:gd name="connsiteY78" fmla="*/ 187836 h 208924"/>
              <a:gd name="connsiteX79" fmla="*/ 62616 w 272619"/>
              <a:gd name="connsiteY79" fmla="*/ 199348 h 208924"/>
              <a:gd name="connsiteX80" fmla="*/ 35672 w 272619"/>
              <a:gd name="connsiteY80" fmla="*/ 208900 h 208924"/>
              <a:gd name="connsiteX81" fmla="*/ 9464 w 272619"/>
              <a:gd name="connsiteY81" fmla="*/ 196653 h 208924"/>
              <a:gd name="connsiteX82" fmla="*/ 2115 w 272619"/>
              <a:gd name="connsiteY82" fmla="*/ 183672 h 208924"/>
              <a:gd name="connsiteX83" fmla="*/ 401 w 272619"/>
              <a:gd name="connsiteY83" fmla="*/ 164078 h 208924"/>
              <a:gd name="connsiteX84" fmla="*/ 2605 w 272619"/>
              <a:gd name="connsiteY84" fmla="*/ 147423 h 208924"/>
              <a:gd name="connsiteX85" fmla="*/ 12893 w 272619"/>
              <a:gd name="connsiteY85" fmla="*/ 81292 h 208924"/>
              <a:gd name="connsiteX86" fmla="*/ 19751 w 272619"/>
              <a:gd name="connsiteY86" fmla="*/ 53370 h 208924"/>
              <a:gd name="connsiteX87" fmla="*/ 28569 w 272619"/>
              <a:gd name="connsiteY87" fmla="*/ 36715 h 208924"/>
              <a:gd name="connsiteX88" fmla="*/ 44735 w 272619"/>
              <a:gd name="connsiteY88" fmla="*/ 25203 h 208924"/>
              <a:gd name="connsiteX89" fmla="*/ 44735 w 272619"/>
              <a:gd name="connsiteY89" fmla="*/ 14427 h 208924"/>
              <a:gd name="connsiteX90" fmla="*/ 50614 w 272619"/>
              <a:gd name="connsiteY90" fmla="*/ 3160 h 20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72619" h="208924">
                <a:moveTo>
                  <a:pt x="51594" y="2915"/>
                </a:moveTo>
                <a:cubicBezTo>
                  <a:pt x="54288" y="955"/>
                  <a:pt x="57962" y="-24"/>
                  <a:pt x="61391" y="221"/>
                </a:cubicBezTo>
                <a:cubicBezTo>
                  <a:pt x="70944" y="221"/>
                  <a:pt x="80497" y="221"/>
                  <a:pt x="89804" y="221"/>
                </a:cubicBezTo>
                <a:cubicBezTo>
                  <a:pt x="93723" y="466"/>
                  <a:pt x="97642" y="2425"/>
                  <a:pt x="100337" y="5609"/>
                </a:cubicBezTo>
                <a:cubicBezTo>
                  <a:pt x="102541" y="8303"/>
                  <a:pt x="103521" y="11977"/>
                  <a:pt x="103521" y="15406"/>
                </a:cubicBezTo>
                <a:cubicBezTo>
                  <a:pt x="103521" y="17366"/>
                  <a:pt x="103521" y="19325"/>
                  <a:pt x="103521" y="21040"/>
                </a:cubicBezTo>
                <a:cubicBezTo>
                  <a:pt x="125811" y="21040"/>
                  <a:pt x="148100" y="21040"/>
                  <a:pt x="170390" y="21040"/>
                </a:cubicBezTo>
                <a:cubicBezTo>
                  <a:pt x="170390" y="18835"/>
                  <a:pt x="170390" y="16386"/>
                  <a:pt x="170390" y="14182"/>
                </a:cubicBezTo>
                <a:cubicBezTo>
                  <a:pt x="170390" y="10263"/>
                  <a:pt x="172105" y="6099"/>
                  <a:pt x="175289" y="3650"/>
                </a:cubicBezTo>
                <a:cubicBezTo>
                  <a:pt x="178228" y="1200"/>
                  <a:pt x="182147" y="-24"/>
                  <a:pt x="185821" y="221"/>
                </a:cubicBezTo>
                <a:cubicBezTo>
                  <a:pt x="195374" y="221"/>
                  <a:pt x="204927" y="221"/>
                  <a:pt x="214234" y="221"/>
                </a:cubicBezTo>
                <a:cubicBezTo>
                  <a:pt x="217664" y="466"/>
                  <a:pt x="221338" y="1935"/>
                  <a:pt x="223787" y="4629"/>
                </a:cubicBezTo>
                <a:cubicBezTo>
                  <a:pt x="226237" y="7324"/>
                  <a:pt x="227706" y="10753"/>
                  <a:pt x="227706" y="14427"/>
                </a:cubicBezTo>
                <a:cubicBezTo>
                  <a:pt x="227706" y="18100"/>
                  <a:pt x="227706" y="21529"/>
                  <a:pt x="227706" y="25203"/>
                </a:cubicBezTo>
                <a:cubicBezTo>
                  <a:pt x="232850" y="26673"/>
                  <a:pt x="237504" y="29612"/>
                  <a:pt x="241178" y="33531"/>
                </a:cubicBezTo>
                <a:cubicBezTo>
                  <a:pt x="246812" y="39654"/>
                  <a:pt x="250486" y="47247"/>
                  <a:pt x="253425" y="55085"/>
                </a:cubicBezTo>
                <a:cubicBezTo>
                  <a:pt x="256609" y="63657"/>
                  <a:pt x="258569" y="72720"/>
                  <a:pt x="259793" y="81782"/>
                </a:cubicBezTo>
                <a:cubicBezTo>
                  <a:pt x="263713" y="106765"/>
                  <a:pt x="267632" y="131747"/>
                  <a:pt x="271551" y="156730"/>
                </a:cubicBezTo>
                <a:cubicBezTo>
                  <a:pt x="272530" y="163098"/>
                  <a:pt x="272775" y="169466"/>
                  <a:pt x="272041" y="175834"/>
                </a:cubicBezTo>
                <a:cubicBezTo>
                  <a:pt x="271551" y="181223"/>
                  <a:pt x="269836" y="186366"/>
                  <a:pt x="267142" y="191020"/>
                </a:cubicBezTo>
                <a:cubicBezTo>
                  <a:pt x="262733" y="198613"/>
                  <a:pt x="255385" y="204246"/>
                  <a:pt x="247057" y="206940"/>
                </a:cubicBezTo>
                <a:cubicBezTo>
                  <a:pt x="238729" y="209635"/>
                  <a:pt x="229176" y="209390"/>
                  <a:pt x="221093" y="206206"/>
                </a:cubicBezTo>
                <a:cubicBezTo>
                  <a:pt x="215949" y="204246"/>
                  <a:pt x="211295" y="201062"/>
                  <a:pt x="207621" y="196898"/>
                </a:cubicBezTo>
                <a:cubicBezTo>
                  <a:pt x="205172" y="194204"/>
                  <a:pt x="202967" y="191020"/>
                  <a:pt x="201253" y="187836"/>
                </a:cubicBezTo>
                <a:cubicBezTo>
                  <a:pt x="190475" y="169466"/>
                  <a:pt x="179698" y="151342"/>
                  <a:pt x="168920" y="132972"/>
                </a:cubicBezTo>
                <a:cubicBezTo>
                  <a:pt x="154959" y="132972"/>
                  <a:pt x="140997" y="132972"/>
                  <a:pt x="127035" y="132972"/>
                </a:cubicBezTo>
                <a:cubicBezTo>
                  <a:pt x="125566" y="132972"/>
                  <a:pt x="124096" y="132972"/>
                  <a:pt x="122626" y="132482"/>
                </a:cubicBezTo>
                <a:cubicBezTo>
                  <a:pt x="120177" y="131502"/>
                  <a:pt x="118462" y="128563"/>
                  <a:pt x="118707" y="125869"/>
                </a:cubicBezTo>
                <a:cubicBezTo>
                  <a:pt x="118952" y="122685"/>
                  <a:pt x="121892" y="119991"/>
                  <a:pt x="125076" y="119991"/>
                </a:cubicBezTo>
                <a:cubicBezTo>
                  <a:pt x="140752" y="119991"/>
                  <a:pt x="156673" y="119991"/>
                  <a:pt x="172349" y="119991"/>
                </a:cubicBezTo>
                <a:cubicBezTo>
                  <a:pt x="174799" y="119991"/>
                  <a:pt x="177003" y="121215"/>
                  <a:pt x="178228" y="123175"/>
                </a:cubicBezTo>
                <a:cubicBezTo>
                  <a:pt x="189740" y="142524"/>
                  <a:pt x="201008" y="162118"/>
                  <a:pt x="212520" y="181468"/>
                </a:cubicBezTo>
                <a:cubicBezTo>
                  <a:pt x="213500" y="182937"/>
                  <a:pt x="214234" y="184652"/>
                  <a:pt x="215214" y="186121"/>
                </a:cubicBezTo>
                <a:cubicBezTo>
                  <a:pt x="217909" y="190040"/>
                  <a:pt x="221828" y="192979"/>
                  <a:pt x="226237" y="194449"/>
                </a:cubicBezTo>
                <a:cubicBezTo>
                  <a:pt x="231625" y="196408"/>
                  <a:pt x="237749" y="196653"/>
                  <a:pt x="243137" y="194694"/>
                </a:cubicBezTo>
                <a:cubicBezTo>
                  <a:pt x="246812" y="193469"/>
                  <a:pt x="249996" y="191510"/>
                  <a:pt x="252690" y="188816"/>
                </a:cubicBezTo>
                <a:cubicBezTo>
                  <a:pt x="255629" y="185877"/>
                  <a:pt x="257589" y="181958"/>
                  <a:pt x="258324" y="177794"/>
                </a:cubicBezTo>
                <a:cubicBezTo>
                  <a:pt x="259793" y="170691"/>
                  <a:pt x="259059" y="163343"/>
                  <a:pt x="257834" y="155995"/>
                </a:cubicBezTo>
                <a:cubicBezTo>
                  <a:pt x="253670" y="129788"/>
                  <a:pt x="249751" y="103581"/>
                  <a:pt x="245587" y="77373"/>
                </a:cubicBezTo>
                <a:cubicBezTo>
                  <a:pt x="244362" y="71250"/>
                  <a:pt x="242893" y="65127"/>
                  <a:pt x="240688" y="59248"/>
                </a:cubicBezTo>
                <a:cubicBezTo>
                  <a:pt x="238973" y="54840"/>
                  <a:pt x="237014" y="50431"/>
                  <a:pt x="234320" y="46512"/>
                </a:cubicBezTo>
                <a:cubicBezTo>
                  <a:pt x="232605" y="43818"/>
                  <a:pt x="230401" y="41614"/>
                  <a:pt x="227706" y="39899"/>
                </a:cubicBezTo>
                <a:cubicBezTo>
                  <a:pt x="225747" y="38430"/>
                  <a:pt x="223297" y="37695"/>
                  <a:pt x="220603" y="37940"/>
                </a:cubicBezTo>
                <a:cubicBezTo>
                  <a:pt x="217174" y="37940"/>
                  <a:pt x="213989" y="35001"/>
                  <a:pt x="214234" y="31572"/>
                </a:cubicBezTo>
                <a:cubicBezTo>
                  <a:pt x="214234" y="26918"/>
                  <a:pt x="214234" y="22264"/>
                  <a:pt x="214234" y="17366"/>
                </a:cubicBezTo>
                <a:cubicBezTo>
                  <a:pt x="214234" y="16386"/>
                  <a:pt x="214234" y="15406"/>
                  <a:pt x="214234" y="14427"/>
                </a:cubicBezTo>
                <a:cubicBezTo>
                  <a:pt x="213989" y="13937"/>
                  <a:pt x="213255" y="14182"/>
                  <a:pt x="212520" y="13937"/>
                </a:cubicBezTo>
                <a:cubicBezTo>
                  <a:pt x="203947" y="13937"/>
                  <a:pt x="195619" y="13937"/>
                  <a:pt x="187046" y="13937"/>
                </a:cubicBezTo>
                <a:cubicBezTo>
                  <a:pt x="185821" y="13937"/>
                  <a:pt x="184597" y="13937"/>
                  <a:pt x="183372" y="13937"/>
                </a:cubicBezTo>
                <a:cubicBezTo>
                  <a:pt x="182882" y="14182"/>
                  <a:pt x="183127" y="14916"/>
                  <a:pt x="182882" y="15406"/>
                </a:cubicBezTo>
                <a:cubicBezTo>
                  <a:pt x="182882" y="19815"/>
                  <a:pt x="182882" y="24224"/>
                  <a:pt x="182882" y="28632"/>
                </a:cubicBezTo>
                <a:cubicBezTo>
                  <a:pt x="182882" y="32061"/>
                  <a:pt x="179698" y="35001"/>
                  <a:pt x="176269" y="34756"/>
                </a:cubicBezTo>
                <a:cubicBezTo>
                  <a:pt x="150305" y="34756"/>
                  <a:pt x="124096" y="34756"/>
                  <a:pt x="98132" y="34756"/>
                </a:cubicBezTo>
                <a:cubicBezTo>
                  <a:pt x="96663" y="34756"/>
                  <a:pt x="95438" y="34756"/>
                  <a:pt x="93968" y="34266"/>
                </a:cubicBezTo>
                <a:cubicBezTo>
                  <a:pt x="91519" y="33286"/>
                  <a:pt x="89804" y="31082"/>
                  <a:pt x="89804" y="28387"/>
                </a:cubicBezTo>
                <a:cubicBezTo>
                  <a:pt x="89804" y="23734"/>
                  <a:pt x="89804" y="19080"/>
                  <a:pt x="89804" y="14427"/>
                </a:cubicBezTo>
                <a:cubicBezTo>
                  <a:pt x="89804" y="13692"/>
                  <a:pt x="88825" y="13937"/>
                  <a:pt x="88335" y="13692"/>
                </a:cubicBezTo>
                <a:cubicBezTo>
                  <a:pt x="80742" y="13692"/>
                  <a:pt x="73393" y="13692"/>
                  <a:pt x="65800" y="13692"/>
                </a:cubicBezTo>
                <a:cubicBezTo>
                  <a:pt x="63596" y="13692"/>
                  <a:pt x="61391" y="13692"/>
                  <a:pt x="58942" y="13692"/>
                </a:cubicBezTo>
                <a:cubicBezTo>
                  <a:pt x="58452" y="13937"/>
                  <a:pt x="58697" y="14671"/>
                  <a:pt x="58452" y="15161"/>
                </a:cubicBezTo>
                <a:cubicBezTo>
                  <a:pt x="58452" y="19570"/>
                  <a:pt x="58452" y="23979"/>
                  <a:pt x="58452" y="28387"/>
                </a:cubicBezTo>
                <a:cubicBezTo>
                  <a:pt x="58452" y="29857"/>
                  <a:pt x="58697" y="31327"/>
                  <a:pt x="58207" y="32551"/>
                </a:cubicBezTo>
                <a:cubicBezTo>
                  <a:pt x="57717" y="34756"/>
                  <a:pt x="56002" y="36715"/>
                  <a:pt x="53553" y="37450"/>
                </a:cubicBezTo>
                <a:cubicBezTo>
                  <a:pt x="52083" y="37940"/>
                  <a:pt x="50614" y="37450"/>
                  <a:pt x="49144" y="37940"/>
                </a:cubicBezTo>
                <a:cubicBezTo>
                  <a:pt x="45225" y="38674"/>
                  <a:pt x="42041" y="41614"/>
                  <a:pt x="39591" y="44553"/>
                </a:cubicBezTo>
                <a:cubicBezTo>
                  <a:pt x="36162" y="49206"/>
                  <a:pt x="33713" y="54350"/>
                  <a:pt x="31753" y="59738"/>
                </a:cubicBezTo>
                <a:cubicBezTo>
                  <a:pt x="29549" y="66351"/>
                  <a:pt x="27834" y="72964"/>
                  <a:pt x="26855" y="79822"/>
                </a:cubicBezTo>
                <a:cubicBezTo>
                  <a:pt x="22935" y="104070"/>
                  <a:pt x="19261" y="128563"/>
                  <a:pt x="15342" y="152811"/>
                </a:cubicBezTo>
                <a:cubicBezTo>
                  <a:pt x="14607" y="157465"/>
                  <a:pt x="13873" y="162363"/>
                  <a:pt x="13628" y="167262"/>
                </a:cubicBezTo>
                <a:cubicBezTo>
                  <a:pt x="13383" y="172650"/>
                  <a:pt x="13873" y="178039"/>
                  <a:pt x="16322" y="182937"/>
                </a:cubicBezTo>
                <a:cubicBezTo>
                  <a:pt x="18282" y="187101"/>
                  <a:pt x="21956" y="190530"/>
                  <a:pt x="26120" y="192735"/>
                </a:cubicBezTo>
                <a:cubicBezTo>
                  <a:pt x="31263" y="195674"/>
                  <a:pt x="37387" y="196408"/>
                  <a:pt x="43266" y="195184"/>
                </a:cubicBezTo>
                <a:cubicBezTo>
                  <a:pt x="49879" y="193714"/>
                  <a:pt x="56002" y="189306"/>
                  <a:pt x="59187" y="183427"/>
                </a:cubicBezTo>
                <a:cubicBezTo>
                  <a:pt x="71434" y="162608"/>
                  <a:pt x="83681" y="141789"/>
                  <a:pt x="95928" y="121215"/>
                </a:cubicBezTo>
                <a:cubicBezTo>
                  <a:pt x="96908" y="119501"/>
                  <a:pt x="98622" y="118276"/>
                  <a:pt x="100582" y="118031"/>
                </a:cubicBezTo>
                <a:cubicBezTo>
                  <a:pt x="102786" y="117786"/>
                  <a:pt x="105236" y="118521"/>
                  <a:pt x="106460" y="120236"/>
                </a:cubicBezTo>
                <a:cubicBezTo>
                  <a:pt x="107930" y="121950"/>
                  <a:pt x="108420" y="124155"/>
                  <a:pt x="107685" y="126114"/>
                </a:cubicBezTo>
                <a:cubicBezTo>
                  <a:pt x="107440" y="127339"/>
                  <a:pt x="106705" y="128318"/>
                  <a:pt x="105970" y="129298"/>
                </a:cubicBezTo>
                <a:cubicBezTo>
                  <a:pt x="94458" y="148892"/>
                  <a:pt x="82946" y="168242"/>
                  <a:pt x="71434" y="187836"/>
                </a:cubicBezTo>
                <a:cubicBezTo>
                  <a:pt x="69229" y="192000"/>
                  <a:pt x="66290" y="196164"/>
                  <a:pt x="62616" y="199348"/>
                </a:cubicBezTo>
                <a:cubicBezTo>
                  <a:pt x="55268" y="205961"/>
                  <a:pt x="45470" y="209390"/>
                  <a:pt x="35672" y="208900"/>
                </a:cubicBezTo>
                <a:cubicBezTo>
                  <a:pt x="25630" y="208410"/>
                  <a:pt x="16077" y="204001"/>
                  <a:pt x="9464" y="196653"/>
                </a:cubicBezTo>
                <a:cubicBezTo>
                  <a:pt x="6035" y="192979"/>
                  <a:pt x="3585" y="188326"/>
                  <a:pt x="2115" y="183672"/>
                </a:cubicBezTo>
                <a:cubicBezTo>
                  <a:pt x="156" y="177304"/>
                  <a:pt x="-89" y="170691"/>
                  <a:pt x="401" y="164078"/>
                </a:cubicBezTo>
                <a:cubicBezTo>
                  <a:pt x="646" y="158445"/>
                  <a:pt x="1871" y="153056"/>
                  <a:pt x="2605" y="147423"/>
                </a:cubicBezTo>
                <a:cubicBezTo>
                  <a:pt x="6035" y="125379"/>
                  <a:pt x="9464" y="103336"/>
                  <a:pt x="12893" y="81292"/>
                </a:cubicBezTo>
                <a:cubicBezTo>
                  <a:pt x="14118" y="71740"/>
                  <a:pt x="16322" y="62433"/>
                  <a:pt x="19751" y="53370"/>
                </a:cubicBezTo>
                <a:cubicBezTo>
                  <a:pt x="21956" y="47492"/>
                  <a:pt x="24895" y="41614"/>
                  <a:pt x="28569" y="36715"/>
                </a:cubicBezTo>
                <a:cubicBezTo>
                  <a:pt x="32733" y="31327"/>
                  <a:pt x="38122" y="26918"/>
                  <a:pt x="44735" y="25203"/>
                </a:cubicBezTo>
                <a:cubicBezTo>
                  <a:pt x="44735" y="21529"/>
                  <a:pt x="44735" y="18100"/>
                  <a:pt x="44735" y="14427"/>
                </a:cubicBezTo>
                <a:cubicBezTo>
                  <a:pt x="44735" y="10018"/>
                  <a:pt x="46940" y="5609"/>
                  <a:pt x="50614" y="31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BC7F9A2D-6D7B-43A2-A52E-B26FD4346516}"/>
              </a:ext>
            </a:extLst>
          </p:cNvPr>
          <p:cNvSpPr/>
          <p:nvPr/>
        </p:nvSpPr>
        <p:spPr>
          <a:xfrm>
            <a:off x="6151223" y="1421750"/>
            <a:ext cx="328388" cy="244500"/>
          </a:xfrm>
          <a:custGeom>
            <a:avLst/>
            <a:gdLst>
              <a:gd name="connsiteX0" fmla="*/ 146658 w 271394"/>
              <a:gd name="connsiteY0" fmla="*/ 1872 h 202066"/>
              <a:gd name="connsiteX1" fmla="*/ 131962 w 271394"/>
              <a:gd name="connsiteY1" fmla="*/ 6526 h 202066"/>
              <a:gd name="connsiteX2" fmla="*/ 99385 w 271394"/>
              <a:gd name="connsiteY2" fmla="*/ 41306 h 202066"/>
              <a:gd name="connsiteX3" fmla="*/ 86893 w 271394"/>
              <a:gd name="connsiteY3" fmla="*/ 39591 h 202066"/>
              <a:gd name="connsiteX4" fmla="*/ 60929 w 271394"/>
              <a:gd name="connsiteY4" fmla="*/ 47184 h 202066"/>
              <a:gd name="connsiteX5" fmla="*/ 60929 w 271394"/>
              <a:gd name="connsiteY5" fmla="*/ 47184 h 202066"/>
              <a:gd name="connsiteX6" fmla="*/ 60929 w 271394"/>
              <a:gd name="connsiteY6" fmla="*/ 47184 h 202066"/>
              <a:gd name="connsiteX7" fmla="*/ 58235 w 271394"/>
              <a:gd name="connsiteY7" fmla="*/ 48898 h 202066"/>
              <a:gd name="connsiteX8" fmla="*/ 58235 w 271394"/>
              <a:gd name="connsiteY8" fmla="*/ 48898 h 202066"/>
              <a:gd name="connsiteX9" fmla="*/ 58235 w 271394"/>
              <a:gd name="connsiteY9" fmla="*/ 48898 h 202066"/>
              <a:gd name="connsiteX10" fmla="*/ 38150 w 271394"/>
              <a:gd name="connsiteY10" fmla="*/ 80249 h 202066"/>
              <a:gd name="connsiteX11" fmla="*/ 35945 w 271394"/>
              <a:gd name="connsiteY11" fmla="*/ 80249 h 202066"/>
              <a:gd name="connsiteX12" fmla="*/ 8757 w 271394"/>
              <a:gd name="connsiteY12" fmla="*/ 92741 h 202066"/>
              <a:gd name="connsiteX13" fmla="*/ 184 w 271394"/>
              <a:gd name="connsiteY13" fmla="*/ 115029 h 202066"/>
              <a:gd name="connsiteX14" fmla="*/ 184 w 271394"/>
              <a:gd name="connsiteY14" fmla="*/ 115029 h 202066"/>
              <a:gd name="connsiteX15" fmla="*/ 184 w 271394"/>
              <a:gd name="connsiteY15" fmla="*/ 115519 h 202066"/>
              <a:gd name="connsiteX16" fmla="*/ 184 w 271394"/>
              <a:gd name="connsiteY16" fmla="*/ 117723 h 202066"/>
              <a:gd name="connsiteX17" fmla="*/ 184 w 271394"/>
              <a:gd name="connsiteY17" fmla="*/ 117723 h 202066"/>
              <a:gd name="connsiteX18" fmla="*/ 184 w 271394"/>
              <a:gd name="connsiteY18" fmla="*/ 117723 h 202066"/>
              <a:gd name="connsiteX19" fmla="*/ 1163 w 271394"/>
              <a:gd name="connsiteY19" fmla="*/ 124826 h 202066"/>
              <a:gd name="connsiteX20" fmla="*/ 36925 w 271394"/>
              <a:gd name="connsiteY20" fmla="*/ 153483 h 202066"/>
              <a:gd name="connsiteX21" fmla="*/ 64603 w 271394"/>
              <a:gd name="connsiteY21" fmla="*/ 153483 h 202066"/>
              <a:gd name="connsiteX22" fmla="*/ 63378 w 271394"/>
              <a:gd name="connsiteY22" fmla="*/ 146135 h 202066"/>
              <a:gd name="connsiteX23" fmla="*/ 63623 w 271394"/>
              <a:gd name="connsiteY23" fmla="*/ 142216 h 202066"/>
              <a:gd name="connsiteX24" fmla="*/ 36925 w 271394"/>
              <a:gd name="connsiteY24" fmla="*/ 142216 h 202066"/>
              <a:gd name="connsiteX25" fmla="*/ 12186 w 271394"/>
              <a:gd name="connsiteY25" fmla="*/ 122377 h 202066"/>
              <a:gd name="connsiteX26" fmla="*/ 11941 w 271394"/>
              <a:gd name="connsiteY26" fmla="*/ 121397 h 202066"/>
              <a:gd name="connsiteX27" fmla="*/ 11696 w 271394"/>
              <a:gd name="connsiteY27" fmla="*/ 120417 h 202066"/>
              <a:gd name="connsiteX28" fmla="*/ 11451 w 271394"/>
              <a:gd name="connsiteY28" fmla="*/ 117478 h 202066"/>
              <a:gd name="connsiteX29" fmla="*/ 11451 w 271394"/>
              <a:gd name="connsiteY29" fmla="*/ 114784 h 202066"/>
              <a:gd name="connsiteX30" fmla="*/ 17085 w 271394"/>
              <a:gd name="connsiteY30" fmla="*/ 100088 h 202066"/>
              <a:gd name="connsiteX31" fmla="*/ 17330 w 271394"/>
              <a:gd name="connsiteY31" fmla="*/ 99843 h 202066"/>
              <a:gd name="connsiteX32" fmla="*/ 35945 w 271394"/>
              <a:gd name="connsiteY32" fmla="*/ 91271 h 202066"/>
              <a:gd name="connsiteX33" fmla="*/ 38150 w 271394"/>
              <a:gd name="connsiteY33" fmla="*/ 91271 h 202066"/>
              <a:gd name="connsiteX34" fmla="*/ 47212 w 271394"/>
              <a:gd name="connsiteY34" fmla="*/ 91271 h 202066"/>
              <a:gd name="connsiteX35" fmla="*/ 49172 w 271394"/>
              <a:gd name="connsiteY35" fmla="*/ 82209 h 202066"/>
              <a:gd name="connsiteX36" fmla="*/ 64358 w 271394"/>
              <a:gd name="connsiteY36" fmla="*/ 57961 h 202066"/>
              <a:gd name="connsiteX37" fmla="*/ 66808 w 271394"/>
              <a:gd name="connsiteY37" fmla="*/ 56491 h 202066"/>
              <a:gd name="connsiteX38" fmla="*/ 86893 w 271394"/>
              <a:gd name="connsiteY38" fmla="*/ 50613 h 202066"/>
              <a:gd name="connsiteX39" fmla="*/ 96690 w 271394"/>
              <a:gd name="connsiteY39" fmla="*/ 51837 h 202066"/>
              <a:gd name="connsiteX40" fmla="*/ 106488 w 271394"/>
              <a:gd name="connsiteY40" fmla="*/ 54287 h 202066"/>
              <a:gd name="connsiteX41" fmla="*/ 110162 w 271394"/>
              <a:gd name="connsiteY41" fmla="*/ 44979 h 202066"/>
              <a:gd name="connsiteX42" fmla="*/ 136861 w 271394"/>
              <a:gd name="connsiteY42" fmla="*/ 16568 h 202066"/>
              <a:gd name="connsiteX43" fmla="*/ 148863 w 271394"/>
              <a:gd name="connsiteY43" fmla="*/ 12649 h 202066"/>
              <a:gd name="connsiteX44" fmla="*/ 182910 w 271394"/>
              <a:gd name="connsiteY44" fmla="*/ 16813 h 202066"/>
              <a:gd name="connsiteX45" fmla="*/ 210343 w 271394"/>
              <a:gd name="connsiteY45" fmla="*/ 54042 h 202066"/>
              <a:gd name="connsiteX46" fmla="*/ 212058 w 271394"/>
              <a:gd name="connsiteY46" fmla="*/ 63104 h 202066"/>
              <a:gd name="connsiteX47" fmla="*/ 221365 w 271394"/>
              <a:gd name="connsiteY47" fmla="*/ 63104 h 202066"/>
              <a:gd name="connsiteX48" fmla="*/ 226754 w 271394"/>
              <a:gd name="connsiteY48" fmla="*/ 63349 h 202066"/>
              <a:gd name="connsiteX49" fmla="*/ 226999 w 271394"/>
              <a:gd name="connsiteY49" fmla="*/ 63349 h 202066"/>
              <a:gd name="connsiteX50" fmla="*/ 227244 w 271394"/>
              <a:gd name="connsiteY50" fmla="*/ 63349 h 202066"/>
              <a:gd name="connsiteX51" fmla="*/ 260066 w 271394"/>
              <a:gd name="connsiteY51" fmla="*/ 103762 h 202066"/>
              <a:gd name="connsiteX52" fmla="*/ 219896 w 271394"/>
              <a:gd name="connsiteY52" fmla="*/ 141726 h 202066"/>
              <a:gd name="connsiteX53" fmla="*/ 213037 w 271394"/>
              <a:gd name="connsiteY53" fmla="*/ 141726 h 202066"/>
              <a:gd name="connsiteX54" fmla="*/ 203975 w 271394"/>
              <a:gd name="connsiteY54" fmla="*/ 152993 h 202066"/>
              <a:gd name="connsiteX55" fmla="*/ 219896 w 271394"/>
              <a:gd name="connsiteY55" fmla="*/ 152993 h 202066"/>
              <a:gd name="connsiteX56" fmla="*/ 271333 w 271394"/>
              <a:gd name="connsiteY56" fmla="*/ 104252 h 202066"/>
              <a:gd name="connsiteX57" fmla="*/ 228959 w 271394"/>
              <a:gd name="connsiteY57" fmla="*/ 52327 h 202066"/>
              <a:gd name="connsiteX58" fmla="*/ 221365 w 271394"/>
              <a:gd name="connsiteY58" fmla="*/ 51837 h 202066"/>
              <a:gd name="connsiteX59" fmla="*/ 188053 w 271394"/>
              <a:gd name="connsiteY59" fmla="*/ 6771 h 202066"/>
              <a:gd name="connsiteX60" fmla="*/ 146658 w 271394"/>
              <a:gd name="connsiteY60" fmla="*/ 1627 h 202066"/>
              <a:gd name="connsiteX61" fmla="*/ 157681 w 271394"/>
              <a:gd name="connsiteY61" fmla="*/ 166464 h 202066"/>
              <a:gd name="connsiteX62" fmla="*/ 165764 w 271394"/>
              <a:gd name="connsiteY62" fmla="*/ 172097 h 202066"/>
              <a:gd name="connsiteX63" fmla="*/ 170663 w 271394"/>
              <a:gd name="connsiteY63" fmla="*/ 183609 h 202066"/>
              <a:gd name="connsiteX64" fmla="*/ 152292 w 271394"/>
              <a:gd name="connsiteY64" fmla="*/ 201979 h 202066"/>
              <a:gd name="connsiteX65" fmla="*/ 133922 w 271394"/>
              <a:gd name="connsiteY65" fmla="*/ 183609 h 202066"/>
              <a:gd name="connsiteX66" fmla="*/ 139800 w 271394"/>
              <a:gd name="connsiteY66" fmla="*/ 169893 h 202066"/>
              <a:gd name="connsiteX67" fmla="*/ 136861 w 271394"/>
              <a:gd name="connsiteY67" fmla="*/ 156912 h 202066"/>
              <a:gd name="connsiteX68" fmla="*/ 116531 w 271394"/>
              <a:gd name="connsiteY68" fmla="*/ 145645 h 202066"/>
              <a:gd name="connsiteX69" fmla="*/ 105263 w 271394"/>
              <a:gd name="connsiteY69" fmla="*/ 149564 h 202066"/>
              <a:gd name="connsiteX70" fmla="*/ 87383 w 271394"/>
              <a:gd name="connsiteY70" fmla="*/ 164505 h 202066"/>
              <a:gd name="connsiteX71" fmla="*/ 69012 w 271394"/>
              <a:gd name="connsiteY71" fmla="*/ 146135 h 202066"/>
              <a:gd name="connsiteX72" fmla="*/ 87383 w 271394"/>
              <a:gd name="connsiteY72" fmla="*/ 127765 h 202066"/>
              <a:gd name="connsiteX73" fmla="*/ 99630 w 271394"/>
              <a:gd name="connsiteY73" fmla="*/ 132419 h 202066"/>
              <a:gd name="connsiteX74" fmla="*/ 110897 w 271394"/>
              <a:gd name="connsiteY74" fmla="*/ 128500 h 202066"/>
              <a:gd name="connsiteX75" fmla="*/ 110897 w 271394"/>
              <a:gd name="connsiteY75" fmla="*/ 128010 h 202066"/>
              <a:gd name="connsiteX76" fmla="*/ 113591 w 271394"/>
              <a:gd name="connsiteY76" fmla="*/ 116009 h 202066"/>
              <a:gd name="connsiteX77" fmla="*/ 111142 w 271394"/>
              <a:gd name="connsiteY77" fmla="*/ 113804 h 202066"/>
              <a:gd name="connsiteX78" fmla="*/ 105508 w 271394"/>
              <a:gd name="connsiteY78" fmla="*/ 114784 h 202066"/>
              <a:gd name="connsiteX79" fmla="*/ 87138 w 271394"/>
              <a:gd name="connsiteY79" fmla="*/ 96414 h 202066"/>
              <a:gd name="connsiteX80" fmla="*/ 105508 w 271394"/>
              <a:gd name="connsiteY80" fmla="*/ 78045 h 202066"/>
              <a:gd name="connsiteX81" fmla="*/ 123879 w 271394"/>
              <a:gd name="connsiteY81" fmla="*/ 96414 h 202066"/>
              <a:gd name="connsiteX82" fmla="*/ 123389 w 271394"/>
              <a:gd name="connsiteY82" fmla="*/ 100823 h 202066"/>
              <a:gd name="connsiteX83" fmla="*/ 125838 w 271394"/>
              <a:gd name="connsiteY83" fmla="*/ 103028 h 202066"/>
              <a:gd name="connsiteX84" fmla="*/ 139800 w 271394"/>
              <a:gd name="connsiteY84" fmla="*/ 99354 h 202066"/>
              <a:gd name="connsiteX85" fmla="*/ 146414 w 271394"/>
              <a:gd name="connsiteY85" fmla="*/ 100088 h 202066"/>
              <a:gd name="connsiteX86" fmla="*/ 152782 w 271394"/>
              <a:gd name="connsiteY86" fmla="*/ 89556 h 202066"/>
              <a:gd name="connsiteX87" fmla="*/ 150333 w 271394"/>
              <a:gd name="connsiteY87" fmla="*/ 80494 h 202066"/>
              <a:gd name="connsiteX88" fmla="*/ 168703 w 271394"/>
              <a:gd name="connsiteY88" fmla="*/ 62124 h 202066"/>
              <a:gd name="connsiteX89" fmla="*/ 187074 w 271394"/>
              <a:gd name="connsiteY89" fmla="*/ 80494 h 202066"/>
              <a:gd name="connsiteX90" fmla="*/ 168703 w 271394"/>
              <a:gd name="connsiteY90" fmla="*/ 98864 h 202066"/>
              <a:gd name="connsiteX91" fmla="*/ 167968 w 271394"/>
              <a:gd name="connsiteY91" fmla="*/ 98864 h 202066"/>
              <a:gd name="connsiteX92" fmla="*/ 161600 w 271394"/>
              <a:gd name="connsiteY92" fmla="*/ 109396 h 202066"/>
              <a:gd name="connsiteX93" fmla="*/ 167723 w 271394"/>
              <a:gd name="connsiteY93" fmla="*/ 121887 h 202066"/>
              <a:gd name="connsiteX94" fmla="*/ 175562 w 271394"/>
              <a:gd name="connsiteY94" fmla="*/ 122622 h 202066"/>
              <a:gd name="connsiteX95" fmla="*/ 190503 w 271394"/>
              <a:gd name="connsiteY95" fmla="*/ 114784 h 202066"/>
              <a:gd name="connsiteX96" fmla="*/ 208873 w 271394"/>
              <a:gd name="connsiteY96" fmla="*/ 133154 h 202066"/>
              <a:gd name="connsiteX97" fmla="*/ 190503 w 271394"/>
              <a:gd name="connsiteY97" fmla="*/ 151523 h 202066"/>
              <a:gd name="connsiteX98" fmla="*/ 173847 w 271394"/>
              <a:gd name="connsiteY98" fmla="*/ 140502 h 202066"/>
              <a:gd name="connsiteX99" fmla="*/ 166009 w 271394"/>
              <a:gd name="connsiteY99" fmla="*/ 139767 h 202066"/>
              <a:gd name="connsiteX100" fmla="*/ 154742 w 271394"/>
              <a:gd name="connsiteY100" fmla="*/ 152748 h 202066"/>
              <a:gd name="connsiteX101" fmla="*/ 157926 w 271394"/>
              <a:gd name="connsiteY101" fmla="*/ 166464 h 202066"/>
              <a:gd name="connsiteX102" fmla="*/ 97915 w 271394"/>
              <a:gd name="connsiteY102" fmla="*/ 140012 h 202066"/>
              <a:gd name="connsiteX103" fmla="*/ 118245 w 271394"/>
              <a:gd name="connsiteY103" fmla="*/ 133154 h 202066"/>
              <a:gd name="connsiteX104" fmla="*/ 117755 w 271394"/>
              <a:gd name="connsiteY104" fmla="*/ 128255 h 202066"/>
              <a:gd name="connsiteX105" fmla="*/ 122164 w 271394"/>
              <a:gd name="connsiteY105" fmla="*/ 115029 h 202066"/>
              <a:gd name="connsiteX106" fmla="*/ 112612 w 271394"/>
              <a:gd name="connsiteY106" fmla="*/ 106212 h 202066"/>
              <a:gd name="connsiteX107" fmla="*/ 105753 w 271394"/>
              <a:gd name="connsiteY107" fmla="*/ 108416 h 202066"/>
              <a:gd name="connsiteX108" fmla="*/ 93996 w 271394"/>
              <a:gd name="connsiteY108" fmla="*/ 96659 h 202066"/>
              <a:gd name="connsiteX109" fmla="*/ 105753 w 271394"/>
              <a:gd name="connsiteY109" fmla="*/ 84903 h 202066"/>
              <a:gd name="connsiteX110" fmla="*/ 117510 w 271394"/>
              <a:gd name="connsiteY110" fmla="*/ 96659 h 202066"/>
              <a:gd name="connsiteX111" fmla="*/ 115796 w 271394"/>
              <a:gd name="connsiteY111" fmla="*/ 102783 h 202066"/>
              <a:gd name="connsiteX112" fmla="*/ 125349 w 271394"/>
              <a:gd name="connsiteY112" fmla="*/ 111600 h 202066"/>
              <a:gd name="connsiteX113" fmla="*/ 139800 w 271394"/>
              <a:gd name="connsiteY113" fmla="*/ 106212 h 202066"/>
              <a:gd name="connsiteX114" fmla="*/ 149108 w 271394"/>
              <a:gd name="connsiteY114" fmla="*/ 108171 h 202066"/>
              <a:gd name="connsiteX115" fmla="*/ 160620 w 271394"/>
              <a:gd name="connsiteY115" fmla="*/ 89312 h 202066"/>
              <a:gd name="connsiteX116" fmla="*/ 156946 w 271394"/>
              <a:gd name="connsiteY116" fmla="*/ 80739 h 202066"/>
              <a:gd name="connsiteX117" fmla="*/ 168703 w 271394"/>
              <a:gd name="connsiteY117" fmla="*/ 68982 h 202066"/>
              <a:gd name="connsiteX118" fmla="*/ 180460 w 271394"/>
              <a:gd name="connsiteY118" fmla="*/ 80739 h 202066"/>
              <a:gd name="connsiteX119" fmla="*/ 168703 w 271394"/>
              <a:gd name="connsiteY119" fmla="*/ 92496 h 202066"/>
              <a:gd name="connsiteX120" fmla="*/ 164784 w 271394"/>
              <a:gd name="connsiteY120" fmla="*/ 91761 h 202066"/>
              <a:gd name="connsiteX121" fmla="*/ 153272 w 271394"/>
              <a:gd name="connsiteY121" fmla="*/ 110620 h 202066"/>
              <a:gd name="connsiteX122" fmla="*/ 161845 w 271394"/>
              <a:gd name="connsiteY122" fmla="*/ 128010 h 202066"/>
              <a:gd name="connsiteX123" fmla="*/ 179236 w 271394"/>
              <a:gd name="connsiteY123" fmla="*/ 129725 h 202066"/>
              <a:gd name="connsiteX124" fmla="*/ 190503 w 271394"/>
              <a:gd name="connsiteY124" fmla="*/ 121642 h 202066"/>
              <a:gd name="connsiteX125" fmla="*/ 202260 w 271394"/>
              <a:gd name="connsiteY125" fmla="*/ 133399 h 202066"/>
              <a:gd name="connsiteX126" fmla="*/ 190503 w 271394"/>
              <a:gd name="connsiteY126" fmla="*/ 145155 h 202066"/>
              <a:gd name="connsiteX127" fmla="*/ 178746 w 271394"/>
              <a:gd name="connsiteY127" fmla="*/ 134623 h 202066"/>
              <a:gd name="connsiteX128" fmla="*/ 161355 w 271394"/>
              <a:gd name="connsiteY128" fmla="*/ 132909 h 202066"/>
              <a:gd name="connsiteX129" fmla="*/ 147148 w 271394"/>
              <a:gd name="connsiteY129" fmla="*/ 149074 h 202066"/>
              <a:gd name="connsiteX130" fmla="*/ 152292 w 271394"/>
              <a:gd name="connsiteY130" fmla="*/ 171608 h 202066"/>
              <a:gd name="connsiteX131" fmla="*/ 152537 w 271394"/>
              <a:gd name="connsiteY131" fmla="*/ 171608 h 202066"/>
              <a:gd name="connsiteX132" fmla="*/ 164294 w 271394"/>
              <a:gd name="connsiteY132" fmla="*/ 183364 h 202066"/>
              <a:gd name="connsiteX133" fmla="*/ 152537 w 271394"/>
              <a:gd name="connsiteY133" fmla="*/ 195121 h 202066"/>
              <a:gd name="connsiteX134" fmla="*/ 140780 w 271394"/>
              <a:gd name="connsiteY134" fmla="*/ 183364 h 202066"/>
              <a:gd name="connsiteX135" fmla="*/ 147638 w 271394"/>
              <a:gd name="connsiteY135" fmla="*/ 172587 h 202066"/>
              <a:gd name="connsiteX136" fmla="*/ 142494 w 271394"/>
              <a:gd name="connsiteY136" fmla="*/ 150054 h 202066"/>
              <a:gd name="connsiteX137" fmla="*/ 139800 w 271394"/>
              <a:gd name="connsiteY137" fmla="*/ 150299 h 202066"/>
              <a:gd name="connsiteX138" fmla="*/ 119715 w 271394"/>
              <a:gd name="connsiteY138" fmla="*/ 137562 h 202066"/>
              <a:gd name="connsiteX139" fmla="*/ 99385 w 271394"/>
              <a:gd name="connsiteY139" fmla="*/ 144420 h 202066"/>
              <a:gd name="connsiteX140" fmla="*/ 99385 w 271394"/>
              <a:gd name="connsiteY140" fmla="*/ 145890 h 202066"/>
              <a:gd name="connsiteX141" fmla="*/ 87628 w 271394"/>
              <a:gd name="connsiteY141" fmla="*/ 157647 h 202066"/>
              <a:gd name="connsiteX142" fmla="*/ 75870 w 271394"/>
              <a:gd name="connsiteY142" fmla="*/ 145890 h 202066"/>
              <a:gd name="connsiteX143" fmla="*/ 87628 w 271394"/>
              <a:gd name="connsiteY143" fmla="*/ 134133 h 202066"/>
              <a:gd name="connsiteX144" fmla="*/ 97670 w 271394"/>
              <a:gd name="connsiteY144" fmla="*/ 139767 h 20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71394" h="202066">
                <a:moveTo>
                  <a:pt x="146658" y="1872"/>
                </a:moveTo>
                <a:cubicBezTo>
                  <a:pt x="141760" y="2852"/>
                  <a:pt x="136861" y="4566"/>
                  <a:pt x="131962" y="6526"/>
                </a:cubicBezTo>
                <a:cubicBezTo>
                  <a:pt x="116776" y="14118"/>
                  <a:pt x="105508" y="25385"/>
                  <a:pt x="99385" y="41306"/>
                </a:cubicBezTo>
                <a:cubicBezTo>
                  <a:pt x="94976" y="40326"/>
                  <a:pt x="90812" y="39591"/>
                  <a:pt x="86893" y="39591"/>
                </a:cubicBezTo>
                <a:cubicBezTo>
                  <a:pt x="77585" y="39591"/>
                  <a:pt x="69012" y="42285"/>
                  <a:pt x="60929" y="47184"/>
                </a:cubicBezTo>
                <a:lnTo>
                  <a:pt x="60929" y="47184"/>
                </a:lnTo>
                <a:lnTo>
                  <a:pt x="60929" y="47184"/>
                </a:lnTo>
                <a:lnTo>
                  <a:pt x="58235" y="48898"/>
                </a:lnTo>
                <a:lnTo>
                  <a:pt x="58235" y="48898"/>
                </a:lnTo>
                <a:lnTo>
                  <a:pt x="58235" y="48898"/>
                </a:lnTo>
                <a:cubicBezTo>
                  <a:pt x="47457" y="56491"/>
                  <a:pt x="40844" y="67268"/>
                  <a:pt x="38150" y="80249"/>
                </a:cubicBezTo>
                <a:cubicBezTo>
                  <a:pt x="37660" y="80249"/>
                  <a:pt x="37170" y="80249"/>
                  <a:pt x="35945" y="80249"/>
                </a:cubicBezTo>
                <a:cubicBezTo>
                  <a:pt x="25658" y="80249"/>
                  <a:pt x="15860" y="84658"/>
                  <a:pt x="8757" y="92741"/>
                </a:cubicBezTo>
                <a:cubicBezTo>
                  <a:pt x="3368" y="98619"/>
                  <a:pt x="184" y="106946"/>
                  <a:pt x="184" y="115029"/>
                </a:cubicBezTo>
                <a:lnTo>
                  <a:pt x="184" y="115029"/>
                </a:lnTo>
                <a:lnTo>
                  <a:pt x="184" y="115519"/>
                </a:lnTo>
                <a:lnTo>
                  <a:pt x="184" y="117723"/>
                </a:lnTo>
                <a:lnTo>
                  <a:pt x="184" y="117723"/>
                </a:lnTo>
                <a:lnTo>
                  <a:pt x="184" y="117723"/>
                </a:lnTo>
                <a:cubicBezTo>
                  <a:pt x="184" y="119928"/>
                  <a:pt x="184" y="122132"/>
                  <a:pt x="1163" y="124826"/>
                </a:cubicBezTo>
                <a:cubicBezTo>
                  <a:pt x="4838" y="142216"/>
                  <a:pt x="19534" y="153483"/>
                  <a:pt x="36925" y="153483"/>
                </a:cubicBezTo>
                <a:lnTo>
                  <a:pt x="64603" y="153483"/>
                </a:lnTo>
                <a:cubicBezTo>
                  <a:pt x="63868" y="151034"/>
                  <a:pt x="63378" y="148584"/>
                  <a:pt x="63378" y="146135"/>
                </a:cubicBezTo>
                <a:cubicBezTo>
                  <a:pt x="63378" y="144910"/>
                  <a:pt x="63378" y="143441"/>
                  <a:pt x="63623" y="142216"/>
                </a:cubicBezTo>
                <a:lnTo>
                  <a:pt x="36925" y="142216"/>
                </a:lnTo>
                <a:cubicBezTo>
                  <a:pt x="24678" y="142216"/>
                  <a:pt x="14880" y="134378"/>
                  <a:pt x="12186" y="122377"/>
                </a:cubicBezTo>
                <a:lnTo>
                  <a:pt x="11941" y="121397"/>
                </a:lnTo>
                <a:lnTo>
                  <a:pt x="11696" y="120417"/>
                </a:lnTo>
                <a:cubicBezTo>
                  <a:pt x="11451" y="119438"/>
                  <a:pt x="11451" y="118458"/>
                  <a:pt x="11451" y="117478"/>
                </a:cubicBezTo>
                <a:lnTo>
                  <a:pt x="11451" y="114784"/>
                </a:lnTo>
                <a:cubicBezTo>
                  <a:pt x="11451" y="109396"/>
                  <a:pt x="13655" y="104007"/>
                  <a:pt x="17085" y="100088"/>
                </a:cubicBezTo>
                <a:lnTo>
                  <a:pt x="17330" y="99843"/>
                </a:lnTo>
                <a:cubicBezTo>
                  <a:pt x="21983" y="94455"/>
                  <a:pt x="28597" y="91271"/>
                  <a:pt x="35945" y="91271"/>
                </a:cubicBezTo>
                <a:cubicBezTo>
                  <a:pt x="36680" y="91271"/>
                  <a:pt x="37415" y="91271"/>
                  <a:pt x="38150" y="91271"/>
                </a:cubicBezTo>
                <a:lnTo>
                  <a:pt x="47212" y="91271"/>
                </a:lnTo>
                <a:lnTo>
                  <a:pt x="49172" y="82209"/>
                </a:lnTo>
                <a:cubicBezTo>
                  <a:pt x="51131" y="72167"/>
                  <a:pt x="56030" y="63839"/>
                  <a:pt x="64358" y="57961"/>
                </a:cubicBezTo>
                <a:lnTo>
                  <a:pt x="66808" y="56491"/>
                </a:lnTo>
                <a:cubicBezTo>
                  <a:pt x="72931" y="52817"/>
                  <a:pt x="79790" y="50613"/>
                  <a:pt x="86893" y="50613"/>
                </a:cubicBezTo>
                <a:cubicBezTo>
                  <a:pt x="90077" y="50613"/>
                  <a:pt x="93506" y="51103"/>
                  <a:pt x="96690" y="51837"/>
                </a:cubicBezTo>
                <a:lnTo>
                  <a:pt x="106488" y="54287"/>
                </a:lnTo>
                <a:lnTo>
                  <a:pt x="110162" y="44979"/>
                </a:lnTo>
                <a:cubicBezTo>
                  <a:pt x="115061" y="31998"/>
                  <a:pt x="124614" y="22691"/>
                  <a:pt x="136861" y="16568"/>
                </a:cubicBezTo>
                <a:cubicBezTo>
                  <a:pt x="140780" y="14853"/>
                  <a:pt x="144699" y="13629"/>
                  <a:pt x="148863" y="12649"/>
                </a:cubicBezTo>
                <a:cubicBezTo>
                  <a:pt x="160130" y="10200"/>
                  <a:pt x="172622" y="11424"/>
                  <a:pt x="182910" y="16813"/>
                </a:cubicBezTo>
                <a:cubicBezTo>
                  <a:pt x="197606" y="24405"/>
                  <a:pt x="207159" y="37632"/>
                  <a:pt x="210343" y="54042"/>
                </a:cubicBezTo>
                <a:lnTo>
                  <a:pt x="212058" y="63104"/>
                </a:lnTo>
                <a:lnTo>
                  <a:pt x="221365" y="63104"/>
                </a:lnTo>
                <a:cubicBezTo>
                  <a:pt x="223080" y="63104"/>
                  <a:pt x="225040" y="63104"/>
                  <a:pt x="226754" y="63349"/>
                </a:cubicBezTo>
                <a:lnTo>
                  <a:pt x="226999" y="63349"/>
                </a:lnTo>
                <a:lnTo>
                  <a:pt x="227244" y="63349"/>
                </a:lnTo>
                <a:cubicBezTo>
                  <a:pt x="246839" y="66778"/>
                  <a:pt x="261046" y="83923"/>
                  <a:pt x="260066" y="103762"/>
                </a:cubicBezTo>
                <a:cubicBezTo>
                  <a:pt x="259086" y="125806"/>
                  <a:pt x="241696" y="141726"/>
                  <a:pt x="219896" y="141726"/>
                </a:cubicBezTo>
                <a:lnTo>
                  <a:pt x="213037" y="141726"/>
                </a:lnTo>
                <a:cubicBezTo>
                  <a:pt x="211323" y="146380"/>
                  <a:pt x="208139" y="150299"/>
                  <a:pt x="203975" y="152993"/>
                </a:cubicBezTo>
                <a:lnTo>
                  <a:pt x="219896" y="152993"/>
                </a:lnTo>
                <a:cubicBezTo>
                  <a:pt x="248064" y="152993"/>
                  <a:pt x="270354" y="131929"/>
                  <a:pt x="271333" y="104252"/>
                </a:cubicBezTo>
                <a:cubicBezTo>
                  <a:pt x="272313" y="78780"/>
                  <a:pt x="254433" y="56491"/>
                  <a:pt x="228959" y="52327"/>
                </a:cubicBezTo>
                <a:cubicBezTo>
                  <a:pt x="226264" y="51837"/>
                  <a:pt x="224060" y="51837"/>
                  <a:pt x="221365" y="51837"/>
                </a:cubicBezTo>
                <a:cubicBezTo>
                  <a:pt x="217201" y="29794"/>
                  <a:pt x="203730" y="14853"/>
                  <a:pt x="188053" y="6771"/>
                </a:cubicBezTo>
                <a:cubicBezTo>
                  <a:pt x="175317" y="158"/>
                  <a:pt x="160620" y="-1312"/>
                  <a:pt x="146658" y="1627"/>
                </a:cubicBezTo>
                <a:close/>
                <a:moveTo>
                  <a:pt x="157681" y="166464"/>
                </a:moveTo>
                <a:cubicBezTo>
                  <a:pt x="160620" y="167689"/>
                  <a:pt x="163559" y="169893"/>
                  <a:pt x="165764" y="172097"/>
                </a:cubicBezTo>
                <a:cubicBezTo>
                  <a:pt x="168703" y="175281"/>
                  <a:pt x="170663" y="179200"/>
                  <a:pt x="170663" y="183609"/>
                </a:cubicBezTo>
                <a:cubicBezTo>
                  <a:pt x="170663" y="193651"/>
                  <a:pt x="162580" y="201979"/>
                  <a:pt x="152292" y="201979"/>
                </a:cubicBezTo>
                <a:cubicBezTo>
                  <a:pt x="142494" y="201979"/>
                  <a:pt x="133922" y="193406"/>
                  <a:pt x="133922" y="183609"/>
                </a:cubicBezTo>
                <a:cubicBezTo>
                  <a:pt x="133922" y="178221"/>
                  <a:pt x="135881" y="173567"/>
                  <a:pt x="139800" y="169893"/>
                </a:cubicBezTo>
                <a:lnTo>
                  <a:pt x="136861" y="156912"/>
                </a:lnTo>
                <a:cubicBezTo>
                  <a:pt x="128778" y="156177"/>
                  <a:pt x="121430" y="152013"/>
                  <a:pt x="116531" y="145645"/>
                </a:cubicBezTo>
                <a:lnTo>
                  <a:pt x="105263" y="149564"/>
                </a:lnTo>
                <a:cubicBezTo>
                  <a:pt x="103794" y="158136"/>
                  <a:pt x="96201" y="164505"/>
                  <a:pt x="87383" y="164505"/>
                </a:cubicBezTo>
                <a:cubicBezTo>
                  <a:pt x="77340" y="164505"/>
                  <a:pt x="69012" y="156422"/>
                  <a:pt x="69012" y="146135"/>
                </a:cubicBezTo>
                <a:cubicBezTo>
                  <a:pt x="69012" y="136093"/>
                  <a:pt x="77095" y="127765"/>
                  <a:pt x="87383" y="127765"/>
                </a:cubicBezTo>
                <a:cubicBezTo>
                  <a:pt x="91792" y="127765"/>
                  <a:pt x="96201" y="129480"/>
                  <a:pt x="99630" y="132419"/>
                </a:cubicBezTo>
                <a:lnTo>
                  <a:pt x="110897" y="128500"/>
                </a:lnTo>
                <a:cubicBezTo>
                  <a:pt x="110897" y="128255"/>
                  <a:pt x="110897" y="128255"/>
                  <a:pt x="110897" y="128010"/>
                </a:cubicBezTo>
                <a:cubicBezTo>
                  <a:pt x="110897" y="123846"/>
                  <a:pt x="111877" y="119683"/>
                  <a:pt x="113591" y="116009"/>
                </a:cubicBezTo>
                <a:lnTo>
                  <a:pt x="111142" y="113804"/>
                </a:lnTo>
                <a:cubicBezTo>
                  <a:pt x="109427" y="114294"/>
                  <a:pt x="107468" y="114784"/>
                  <a:pt x="105508" y="114784"/>
                </a:cubicBezTo>
                <a:cubicBezTo>
                  <a:pt x="95466" y="114784"/>
                  <a:pt x="87138" y="106701"/>
                  <a:pt x="87138" y="96414"/>
                </a:cubicBezTo>
                <a:cubicBezTo>
                  <a:pt x="87138" y="86372"/>
                  <a:pt x="95221" y="78045"/>
                  <a:pt x="105508" y="78045"/>
                </a:cubicBezTo>
                <a:cubicBezTo>
                  <a:pt x="115551" y="78045"/>
                  <a:pt x="123879" y="86127"/>
                  <a:pt x="123879" y="96414"/>
                </a:cubicBezTo>
                <a:cubicBezTo>
                  <a:pt x="123879" y="97884"/>
                  <a:pt x="123634" y="99354"/>
                  <a:pt x="123389" y="100823"/>
                </a:cubicBezTo>
                <a:lnTo>
                  <a:pt x="125838" y="103028"/>
                </a:lnTo>
                <a:cubicBezTo>
                  <a:pt x="130002" y="100578"/>
                  <a:pt x="134901" y="99354"/>
                  <a:pt x="139800" y="99354"/>
                </a:cubicBezTo>
                <a:cubicBezTo>
                  <a:pt x="142005" y="99354"/>
                  <a:pt x="144209" y="99599"/>
                  <a:pt x="146414" y="100088"/>
                </a:cubicBezTo>
                <a:lnTo>
                  <a:pt x="152782" y="89556"/>
                </a:lnTo>
                <a:cubicBezTo>
                  <a:pt x="151312" y="86862"/>
                  <a:pt x="150333" y="83678"/>
                  <a:pt x="150333" y="80494"/>
                </a:cubicBezTo>
                <a:cubicBezTo>
                  <a:pt x="150333" y="70452"/>
                  <a:pt x="158416" y="62124"/>
                  <a:pt x="168703" y="62124"/>
                </a:cubicBezTo>
                <a:cubicBezTo>
                  <a:pt x="178746" y="62124"/>
                  <a:pt x="187074" y="70207"/>
                  <a:pt x="187074" y="80494"/>
                </a:cubicBezTo>
                <a:cubicBezTo>
                  <a:pt x="187074" y="90536"/>
                  <a:pt x="178991" y="98864"/>
                  <a:pt x="168703" y="98864"/>
                </a:cubicBezTo>
                <a:cubicBezTo>
                  <a:pt x="168458" y="98864"/>
                  <a:pt x="168213" y="98864"/>
                  <a:pt x="167968" y="98864"/>
                </a:cubicBezTo>
                <a:lnTo>
                  <a:pt x="161600" y="109396"/>
                </a:lnTo>
                <a:cubicBezTo>
                  <a:pt x="164784" y="113070"/>
                  <a:pt x="166744" y="117233"/>
                  <a:pt x="167723" y="121887"/>
                </a:cubicBezTo>
                <a:lnTo>
                  <a:pt x="175562" y="122622"/>
                </a:lnTo>
                <a:cubicBezTo>
                  <a:pt x="178991" y="117723"/>
                  <a:pt x="184624" y="114784"/>
                  <a:pt x="190503" y="114784"/>
                </a:cubicBezTo>
                <a:cubicBezTo>
                  <a:pt x="200545" y="114784"/>
                  <a:pt x="208873" y="122867"/>
                  <a:pt x="208873" y="133154"/>
                </a:cubicBezTo>
                <a:cubicBezTo>
                  <a:pt x="208873" y="143196"/>
                  <a:pt x="200790" y="151523"/>
                  <a:pt x="190503" y="151523"/>
                </a:cubicBezTo>
                <a:cubicBezTo>
                  <a:pt x="183155" y="151523"/>
                  <a:pt x="176541" y="147115"/>
                  <a:pt x="173847" y="140502"/>
                </a:cubicBezTo>
                <a:lnTo>
                  <a:pt x="166009" y="139767"/>
                </a:lnTo>
                <a:cubicBezTo>
                  <a:pt x="163559" y="145155"/>
                  <a:pt x="159640" y="149564"/>
                  <a:pt x="154742" y="152748"/>
                </a:cubicBezTo>
                <a:lnTo>
                  <a:pt x="157926" y="166464"/>
                </a:lnTo>
                <a:close/>
                <a:moveTo>
                  <a:pt x="97915" y="140012"/>
                </a:moveTo>
                <a:lnTo>
                  <a:pt x="118245" y="133154"/>
                </a:lnTo>
                <a:cubicBezTo>
                  <a:pt x="118000" y="131684"/>
                  <a:pt x="117755" y="129970"/>
                  <a:pt x="117755" y="128255"/>
                </a:cubicBezTo>
                <a:cubicBezTo>
                  <a:pt x="117755" y="123602"/>
                  <a:pt x="119225" y="118948"/>
                  <a:pt x="122164" y="115029"/>
                </a:cubicBezTo>
                <a:lnTo>
                  <a:pt x="112612" y="106212"/>
                </a:lnTo>
                <a:cubicBezTo>
                  <a:pt x="110652" y="107681"/>
                  <a:pt x="108203" y="108416"/>
                  <a:pt x="105753" y="108416"/>
                </a:cubicBezTo>
                <a:cubicBezTo>
                  <a:pt x="99140" y="108416"/>
                  <a:pt x="93996" y="103028"/>
                  <a:pt x="93996" y="96659"/>
                </a:cubicBezTo>
                <a:cubicBezTo>
                  <a:pt x="93996" y="90046"/>
                  <a:pt x="99385" y="84903"/>
                  <a:pt x="105753" y="84903"/>
                </a:cubicBezTo>
                <a:cubicBezTo>
                  <a:pt x="112367" y="84903"/>
                  <a:pt x="117510" y="90291"/>
                  <a:pt x="117510" y="96659"/>
                </a:cubicBezTo>
                <a:cubicBezTo>
                  <a:pt x="117510" y="98864"/>
                  <a:pt x="117021" y="100823"/>
                  <a:pt x="115796" y="102783"/>
                </a:cubicBezTo>
                <a:lnTo>
                  <a:pt x="125349" y="111600"/>
                </a:lnTo>
                <a:cubicBezTo>
                  <a:pt x="129268" y="108171"/>
                  <a:pt x="134411" y="106212"/>
                  <a:pt x="139800" y="106212"/>
                </a:cubicBezTo>
                <a:cubicBezTo>
                  <a:pt x="142984" y="106212"/>
                  <a:pt x="146169" y="106946"/>
                  <a:pt x="149108" y="108171"/>
                </a:cubicBezTo>
                <a:lnTo>
                  <a:pt x="160620" y="89312"/>
                </a:lnTo>
                <a:cubicBezTo>
                  <a:pt x="158171" y="87107"/>
                  <a:pt x="156946" y="83923"/>
                  <a:pt x="156946" y="80739"/>
                </a:cubicBezTo>
                <a:cubicBezTo>
                  <a:pt x="156946" y="74126"/>
                  <a:pt x="162335" y="68982"/>
                  <a:pt x="168703" y="68982"/>
                </a:cubicBezTo>
                <a:cubicBezTo>
                  <a:pt x="175317" y="68982"/>
                  <a:pt x="180460" y="74371"/>
                  <a:pt x="180460" y="80739"/>
                </a:cubicBezTo>
                <a:cubicBezTo>
                  <a:pt x="180460" y="87352"/>
                  <a:pt x="175072" y="92496"/>
                  <a:pt x="168703" y="92496"/>
                </a:cubicBezTo>
                <a:cubicBezTo>
                  <a:pt x="167478" y="92496"/>
                  <a:pt x="166009" y="92251"/>
                  <a:pt x="164784" y="91761"/>
                </a:cubicBezTo>
                <a:lnTo>
                  <a:pt x="153272" y="110620"/>
                </a:lnTo>
                <a:cubicBezTo>
                  <a:pt x="158661" y="114784"/>
                  <a:pt x="161845" y="121152"/>
                  <a:pt x="161845" y="128010"/>
                </a:cubicBezTo>
                <a:lnTo>
                  <a:pt x="179236" y="129725"/>
                </a:lnTo>
                <a:cubicBezTo>
                  <a:pt x="180705" y="124826"/>
                  <a:pt x="185359" y="121642"/>
                  <a:pt x="190503" y="121642"/>
                </a:cubicBezTo>
                <a:cubicBezTo>
                  <a:pt x="197116" y="121642"/>
                  <a:pt x="202260" y="127031"/>
                  <a:pt x="202260" y="133399"/>
                </a:cubicBezTo>
                <a:cubicBezTo>
                  <a:pt x="202260" y="140012"/>
                  <a:pt x="196871" y="145155"/>
                  <a:pt x="190503" y="145155"/>
                </a:cubicBezTo>
                <a:cubicBezTo>
                  <a:pt x="184379" y="145155"/>
                  <a:pt x="179481" y="140502"/>
                  <a:pt x="178746" y="134623"/>
                </a:cubicBezTo>
                <a:lnTo>
                  <a:pt x="161355" y="132909"/>
                </a:lnTo>
                <a:cubicBezTo>
                  <a:pt x="159640" y="140502"/>
                  <a:pt x="154252" y="146625"/>
                  <a:pt x="147148" y="149074"/>
                </a:cubicBezTo>
                <a:lnTo>
                  <a:pt x="152292" y="171608"/>
                </a:lnTo>
                <a:lnTo>
                  <a:pt x="152537" y="171608"/>
                </a:lnTo>
                <a:cubicBezTo>
                  <a:pt x="157436" y="171608"/>
                  <a:pt x="164294" y="178221"/>
                  <a:pt x="164294" y="183364"/>
                </a:cubicBezTo>
                <a:cubicBezTo>
                  <a:pt x="164294" y="189977"/>
                  <a:pt x="158906" y="195121"/>
                  <a:pt x="152537" y="195121"/>
                </a:cubicBezTo>
                <a:cubicBezTo>
                  <a:pt x="146414" y="195121"/>
                  <a:pt x="140780" y="189487"/>
                  <a:pt x="140780" y="183364"/>
                </a:cubicBezTo>
                <a:cubicBezTo>
                  <a:pt x="140780" y="178221"/>
                  <a:pt x="143229" y="174792"/>
                  <a:pt x="147638" y="172587"/>
                </a:cubicBezTo>
                <a:lnTo>
                  <a:pt x="142494" y="150054"/>
                </a:lnTo>
                <a:cubicBezTo>
                  <a:pt x="141515" y="150054"/>
                  <a:pt x="140780" y="150299"/>
                  <a:pt x="139800" y="150299"/>
                </a:cubicBezTo>
                <a:cubicBezTo>
                  <a:pt x="131227" y="150299"/>
                  <a:pt x="123389" y="145400"/>
                  <a:pt x="119715" y="137562"/>
                </a:cubicBezTo>
                <a:lnTo>
                  <a:pt x="99385" y="144420"/>
                </a:lnTo>
                <a:cubicBezTo>
                  <a:pt x="99385" y="144910"/>
                  <a:pt x="99385" y="145400"/>
                  <a:pt x="99385" y="145890"/>
                </a:cubicBezTo>
                <a:cubicBezTo>
                  <a:pt x="99385" y="152503"/>
                  <a:pt x="93996" y="157647"/>
                  <a:pt x="87628" y="157647"/>
                </a:cubicBezTo>
                <a:cubicBezTo>
                  <a:pt x="81014" y="157647"/>
                  <a:pt x="75870" y="152258"/>
                  <a:pt x="75870" y="145890"/>
                </a:cubicBezTo>
                <a:cubicBezTo>
                  <a:pt x="75870" y="139277"/>
                  <a:pt x="81259" y="134133"/>
                  <a:pt x="87628" y="134133"/>
                </a:cubicBezTo>
                <a:cubicBezTo>
                  <a:pt x="91792" y="134133"/>
                  <a:pt x="95711" y="136338"/>
                  <a:pt x="97670" y="13976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56FA4AA-6E95-4A19-B020-1EEC08AE5914}"/>
              </a:ext>
            </a:extLst>
          </p:cNvPr>
          <p:cNvSpPr/>
          <p:nvPr/>
        </p:nvSpPr>
        <p:spPr>
          <a:xfrm>
            <a:off x="6738228" y="1351937"/>
            <a:ext cx="328684" cy="313849"/>
          </a:xfrm>
          <a:custGeom>
            <a:avLst/>
            <a:gdLst>
              <a:gd name="connsiteX0" fmla="*/ 217302 w 271639"/>
              <a:gd name="connsiteY0" fmla="*/ 107576 h 259379"/>
              <a:gd name="connsiteX1" fmla="*/ 218282 w 271639"/>
              <a:gd name="connsiteY1" fmla="*/ 107821 h 259379"/>
              <a:gd name="connsiteX2" fmla="*/ 251349 w 271639"/>
              <a:gd name="connsiteY2" fmla="*/ 128640 h 259379"/>
              <a:gd name="connsiteX3" fmla="*/ 268494 w 271639"/>
              <a:gd name="connsiteY3" fmla="*/ 155827 h 259379"/>
              <a:gd name="connsiteX4" fmla="*/ 270209 w 271639"/>
              <a:gd name="connsiteY4" fmla="*/ 185708 h 259379"/>
              <a:gd name="connsiteX5" fmla="*/ 257962 w 271639"/>
              <a:gd name="connsiteY5" fmla="*/ 212160 h 259379"/>
              <a:gd name="connsiteX6" fmla="*/ 245715 w 271639"/>
              <a:gd name="connsiteY6" fmla="*/ 225141 h 259379"/>
              <a:gd name="connsiteX7" fmla="*/ 253798 w 271639"/>
              <a:gd name="connsiteY7" fmla="*/ 232979 h 259379"/>
              <a:gd name="connsiteX8" fmla="*/ 265310 w 271639"/>
              <a:gd name="connsiteY8" fmla="*/ 239592 h 259379"/>
              <a:gd name="connsiteX9" fmla="*/ 270454 w 271639"/>
              <a:gd name="connsiteY9" fmla="*/ 244001 h 259379"/>
              <a:gd name="connsiteX10" fmla="*/ 270209 w 271639"/>
              <a:gd name="connsiteY10" fmla="*/ 252328 h 259379"/>
              <a:gd name="connsiteX11" fmla="*/ 263106 w 271639"/>
              <a:gd name="connsiteY11" fmla="*/ 257227 h 259379"/>
              <a:gd name="connsiteX12" fmla="*/ 245960 w 271639"/>
              <a:gd name="connsiteY12" fmla="*/ 259431 h 259379"/>
              <a:gd name="connsiteX13" fmla="*/ 222201 w 271639"/>
              <a:gd name="connsiteY13" fmla="*/ 255513 h 259379"/>
              <a:gd name="connsiteX14" fmla="*/ 196727 w 271639"/>
              <a:gd name="connsiteY14" fmla="*/ 241062 h 259379"/>
              <a:gd name="connsiteX15" fmla="*/ 195747 w 271639"/>
              <a:gd name="connsiteY15" fmla="*/ 240817 h 259379"/>
              <a:gd name="connsiteX16" fmla="*/ 162925 w 271639"/>
              <a:gd name="connsiteY16" fmla="*/ 241307 h 259379"/>
              <a:gd name="connsiteX17" fmla="*/ 121040 w 271639"/>
              <a:gd name="connsiteY17" fmla="*/ 229550 h 259379"/>
              <a:gd name="connsiteX18" fmla="*/ 93607 w 271639"/>
              <a:gd name="connsiteY18" fmla="*/ 206772 h 259379"/>
              <a:gd name="connsiteX19" fmla="*/ 86748 w 271639"/>
              <a:gd name="connsiteY19" fmla="*/ 194035 h 259379"/>
              <a:gd name="connsiteX20" fmla="*/ 99975 w 271639"/>
              <a:gd name="connsiteY20" fmla="*/ 194770 h 259379"/>
              <a:gd name="connsiteX21" fmla="*/ 125204 w 271639"/>
              <a:gd name="connsiteY21" fmla="*/ 218283 h 259379"/>
              <a:gd name="connsiteX22" fmla="*/ 166109 w 271639"/>
              <a:gd name="connsiteY22" fmla="*/ 229550 h 259379"/>
              <a:gd name="connsiteX23" fmla="*/ 179336 w 271639"/>
              <a:gd name="connsiteY23" fmla="*/ 230040 h 259379"/>
              <a:gd name="connsiteX24" fmla="*/ 200401 w 271639"/>
              <a:gd name="connsiteY24" fmla="*/ 227836 h 259379"/>
              <a:gd name="connsiteX25" fmla="*/ 206035 w 271639"/>
              <a:gd name="connsiteY25" fmla="*/ 233959 h 259379"/>
              <a:gd name="connsiteX26" fmla="*/ 229059 w 271639"/>
              <a:gd name="connsiteY26" fmla="*/ 245470 h 259379"/>
              <a:gd name="connsiteX27" fmla="*/ 247430 w 271639"/>
              <a:gd name="connsiteY27" fmla="*/ 247920 h 259379"/>
              <a:gd name="connsiteX28" fmla="*/ 254778 w 271639"/>
              <a:gd name="connsiteY28" fmla="*/ 247430 h 259379"/>
              <a:gd name="connsiteX29" fmla="*/ 241551 w 271639"/>
              <a:gd name="connsiteY29" fmla="*/ 238612 h 259379"/>
              <a:gd name="connsiteX30" fmla="*/ 234203 w 271639"/>
              <a:gd name="connsiteY30" fmla="*/ 228570 h 259379"/>
              <a:gd name="connsiteX31" fmla="*/ 231998 w 271639"/>
              <a:gd name="connsiteY31" fmla="*/ 220978 h 259379"/>
              <a:gd name="connsiteX32" fmla="*/ 240571 w 271639"/>
              <a:gd name="connsiteY32" fmla="*/ 214365 h 259379"/>
              <a:gd name="connsiteX33" fmla="*/ 257227 w 271639"/>
              <a:gd name="connsiteY33" fmla="*/ 189872 h 259379"/>
              <a:gd name="connsiteX34" fmla="*/ 259187 w 271639"/>
              <a:gd name="connsiteY34" fmla="*/ 166359 h 259379"/>
              <a:gd name="connsiteX35" fmla="*/ 244490 w 271639"/>
              <a:gd name="connsiteY35" fmla="*/ 138682 h 259379"/>
              <a:gd name="connsiteX36" fmla="*/ 214852 w 271639"/>
              <a:gd name="connsiteY36" fmla="*/ 119332 h 259379"/>
              <a:gd name="connsiteX37" fmla="*/ 216077 w 271639"/>
              <a:gd name="connsiteY37" fmla="*/ 114679 h 259379"/>
              <a:gd name="connsiteX38" fmla="*/ 217302 w 271639"/>
              <a:gd name="connsiteY38" fmla="*/ 107821 h 259379"/>
              <a:gd name="connsiteX39" fmla="*/ 168314 w 271639"/>
              <a:gd name="connsiteY39" fmla="*/ 177380 h 259379"/>
              <a:gd name="connsiteX40" fmla="*/ 169783 w 271639"/>
              <a:gd name="connsiteY40" fmla="*/ 177135 h 259379"/>
              <a:gd name="connsiteX41" fmla="*/ 218526 w 271639"/>
              <a:gd name="connsiteY41" fmla="*/ 177135 h 259379"/>
              <a:gd name="connsiteX42" fmla="*/ 218526 w 271639"/>
              <a:gd name="connsiteY42" fmla="*/ 188892 h 259379"/>
              <a:gd name="connsiteX43" fmla="*/ 162925 w 271639"/>
              <a:gd name="connsiteY43" fmla="*/ 188892 h 259379"/>
              <a:gd name="connsiteX44" fmla="*/ 142840 w 271639"/>
              <a:gd name="connsiteY44" fmla="*/ 188892 h 259379"/>
              <a:gd name="connsiteX45" fmla="*/ 168314 w 271639"/>
              <a:gd name="connsiteY45" fmla="*/ 177625 h 259379"/>
              <a:gd name="connsiteX46" fmla="*/ 200891 w 271639"/>
              <a:gd name="connsiteY46" fmla="*/ 147499 h 259379"/>
              <a:gd name="connsiteX47" fmla="*/ 218526 w 271639"/>
              <a:gd name="connsiteY47" fmla="*/ 147499 h 259379"/>
              <a:gd name="connsiteX48" fmla="*/ 218526 w 271639"/>
              <a:gd name="connsiteY48" fmla="*/ 159256 h 259379"/>
              <a:gd name="connsiteX49" fmla="*/ 191338 w 271639"/>
              <a:gd name="connsiteY49" fmla="*/ 159256 h 259379"/>
              <a:gd name="connsiteX50" fmla="*/ 200891 w 271639"/>
              <a:gd name="connsiteY50" fmla="*/ 147499 h 259379"/>
              <a:gd name="connsiteX51" fmla="*/ 53436 w 271639"/>
              <a:gd name="connsiteY51" fmla="*/ 112229 h 259379"/>
              <a:gd name="connsiteX52" fmla="*/ 57355 w 271639"/>
              <a:gd name="connsiteY52" fmla="*/ 111984 h 259379"/>
              <a:gd name="connsiteX53" fmla="*/ 120060 w 271639"/>
              <a:gd name="connsiteY53" fmla="*/ 111984 h 259379"/>
              <a:gd name="connsiteX54" fmla="*/ 124224 w 271639"/>
              <a:gd name="connsiteY54" fmla="*/ 111984 h 259379"/>
              <a:gd name="connsiteX55" fmla="*/ 124224 w 271639"/>
              <a:gd name="connsiteY55" fmla="*/ 123741 h 259379"/>
              <a:gd name="connsiteX56" fmla="*/ 53436 w 271639"/>
              <a:gd name="connsiteY56" fmla="*/ 123741 h 259379"/>
              <a:gd name="connsiteX57" fmla="*/ 53436 w 271639"/>
              <a:gd name="connsiteY57" fmla="*/ 111984 h 259379"/>
              <a:gd name="connsiteX58" fmla="*/ 53436 w 271639"/>
              <a:gd name="connsiteY58" fmla="*/ 82838 h 259379"/>
              <a:gd name="connsiteX59" fmla="*/ 53681 w 271639"/>
              <a:gd name="connsiteY59" fmla="*/ 82593 h 259379"/>
              <a:gd name="connsiteX60" fmla="*/ 124959 w 271639"/>
              <a:gd name="connsiteY60" fmla="*/ 82593 h 259379"/>
              <a:gd name="connsiteX61" fmla="*/ 153617 w 271639"/>
              <a:gd name="connsiteY61" fmla="*/ 82593 h 259379"/>
              <a:gd name="connsiteX62" fmla="*/ 153617 w 271639"/>
              <a:gd name="connsiteY62" fmla="*/ 94350 h 259379"/>
              <a:gd name="connsiteX63" fmla="*/ 53436 w 271639"/>
              <a:gd name="connsiteY63" fmla="*/ 94350 h 259379"/>
              <a:gd name="connsiteX64" fmla="*/ 53436 w 271639"/>
              <a:gd name="connsiteY64" fmla="*/ 82838 h 259379"/>
              <a:gd name="connsiteX65" fmla="*/ 53436 w 271639"/>
              <a:gd name="connsiteY65" fmla="*/ 53202 h 259379"/>
              <a:gd name="connsiteX66" fmla="*/ 153617 w 271639"/>
              <a:gd name="connsiteY66" fmla="*/ 53202 h 259379"/>
              <a:gd name="connsiteX67" fmla="*/ 153617 w 271639"/>
              <a:gd name="connsiteY67" fmla="*/ 58345 h 259379"/>
              <a:gd name="connsiteX68" fmla="*/ 153617 w 271639"/>
              <a:gd name="connsiteY68" fmla="*/ 64958 h 259379"/>
              <a:gd name="connsiteX69" fmla="*/ 138921 w 271639"/>
              <a:gd name="connsiteY69" fmla="*/ 64958 h 259379"/>
              <a:gd name="connsiteX70" fmla="*/ 130593 w 271639"/>
              <a:gd name="connsiteY70" fmla="*/ 64958 h 259379"/>
              <a:gd name="connsiteX71" fmla="*/ 122755 w 271639"/>
              <a:gd name="connsiteY71" fmla="*/ 64958 h 259379"/>
              <a:gd name="connsiteX72" fmla="*/ 112222 w 271639"/>
              <a:gd name="connsiteY72" fmla="*/ 64958 h 259379"/>
              <a:gd name="connsiteX73" fmla="*/ 99730 w 271639"/>
              <a:gd name="connsiteY73" fmla="*/ 64958 h 259379"/>
              <a:gd name="connsiteX74" fmla="*/ 86503 w 271639"/>
              <a:gd name="connsiteY74" fmla="*/ 64958 h 259379"/>
              <a:gd name="connsiteX75" fmla="*/ 73276 w 271639"/>
              <a:gd name="connsiteY75" fmla="*/ 64958 h 259379"/>
              <a:gd name="connsiteX76" fmla="*/ 59805 w 271639"/>
              <a:gd name="connsiteY76" fmla="*/ 64958 h 259379"/>
              <a:gd name="connsiteX77" fmla="*/ 53681 w 271639"/>
              <a:gd name="connsiteY77" fmla="*/ 64958 h 259379"/>
              <a:gd name="connsiteX78" fmla="*/ 53681 w 271639"/>
              <a:gd name="connsiteY78" fmla="*/ 53202 h 259379"/>
              <a:gd name="connsiteX79" fmla="*/ 46088 w 271639"/>
              <a:gd name="connsiteY79" fmla="*/ 15972 h 259379"/>
              <a:gd name="connsiteX80" fmla="*/ 108548 w 271639"/>
              <a:gd name="connsiteY80" fmla="*/ 297 h 259379"/>
              <a:gd name="connsiteX81" fmla="*/ 159251 w 271639"/>
              <a:gd name="connsiteY81" fmla="*/ 14993 h 259379"/>
              <a:gd name="connsiteX82" fmla="*/ 187664 w 271639"/>
              <a:gd name="connsiteY82" fmla="*/ 39730 h 259379"/>
              <a:gd name="connsiteX83" fmla="*/ 204075 w 271639"/>
              <a:gd name="connsiteY83" fmla="*/ 73286 h 259379"/>
              <a:gd name="connsiteX84" fmla="*/ 202605 w 271639"/>
              <a:gd name="connsiteY84" fmla="*/ 117373 h 259379"/>
              <a:gd name="connsiteX85" fmla="*/ 183255 w 271639"/>
              <a:gd name="connsiteY85" fmla="*/ 150193 h 259379"/>
              <a:gd name="connsiteX86" fmla="*/ 150433 w 271639"/>
              <a:gd name="connsiteY86" fmla="*/ 173217 h 259379"/>
              <a:gd name="connsiteX87" fmla="*/ 115161 w 271639"/>
              <a:gd name="connsiteY87" fmla="*/ 182524 h 259379"/>
              <a:gd name="connsiteX88" fmla="*/ 104629 w 271639"/>
              <a:gd name="connsiteY88" fmla="*/ 183259 h 259379"/>
              <a:gd name="connsiteX89" fmla="*/ 93607 w 271639"/>
              <a:gd name="connsiteY89" fmla="*/ 183014 h 259379"/>
              <a:gd name="connsiteX90" fmla="*/ 80870 w 271639"/>
              <a:gd name="connsiteY90" fmla="*/ 181299 h 259379"/>
              <a:gd name="connsiteX91" fmla="*/ 73032 w 271639"/>
              <a:gd name="connsiteY91" fmla="*/ 185708 h 259379"/>
              <a:gd name="connsiteX92" fmla="*/ 34821 w 271639"/>
              <a:gd name="connsiteY92" fmla="*/ 199424 h 259379"/>
              <a:gd name="connsiteX93" fmla="*/ 14246 w 271639"/>
              <a:gd name="connsiteY93" fmla="*/ 200649 h 259379"/>
              <a:gd name="connsiteX94" fmla="*/ 3468 w 271639"/>
              <a:gd name="connsiteY94" fmla="*/ 196240 h 259379"/>
              <a:gd name="connsiteX95" fmla="*/ 774 w 271639"/>
              <a:gd name="connsiteY95" fmla="*/ 187667 h 259379"/>
              <a:gd name="connsiteX96" fmla="*/ 5673 w 271639"/>
              <a:gd name="connsiteY96" fmla="*/ 181299 h 259379"/>
              <a:gd name="connsiteX97" fmla="*/ 11796 w 271639"/>
              <a:gd name="connsiteY97" fmla="*/ 178605 h 259379"/>
              <a:gd name="connsiteX98" fmla="*/ 24778 w 271639"/>
              <a:gd name="connsiteY98" fmla="*/ 166848 h 259379"/>
              <a:gd name="connsiteX99" fmla="*/ 28942 w 271639"/>
              <a:gd name="connsiteY99" fmla="*/ 156806 h 259379"/>
              <a:gd name="connsiteX100" fmla="*/ 16940 w 271639"/>
              <a:gd name="connsiteY100" fmla="*/ 143090 h 259379"/>
              <a:gd name="connsiteX101" fmla="*/ 1509 w 271639"/>
              <a:gd name="connsiteY101" fmla="*/ 107821 h 259379"/>
              <a:gd name="connsiteX102" fmla="*/ 529 w 271639"/>
              <a:gd name="connsiteY102" fmla="*/ 86512 h 259379"/>
              <a:gd name="connsiteX103" fmla="*/ 13266 w 271639"/>
              <a:gd name="connsiteY103" fmla="*/ 48058 h 259379"/>
              <a:gd name="connsiteX104" fmla="*/ 46088 w 271639"/>
              <a:gd name="connsiteY104" fmla="*/ 16217 h 259379"/>
              <a:gd name="connsiteX105" fmla="*/ 69112 w 271639"/>
              <a:gd name="connsiteY105" fmla="*/ 17932 h 259379"/>
              <a:gd name="connsiteX106" fmla="*/ 23798 w 271639"/>
              <a:gd name="connsiteY106" fmla="*/ 53446 h 259379"/>
              <a:gd name="connsiteX107" fmla="*/ 12041 w 271639"/>
              <a:gd name="connsiteY107" fmla="*/ 91165 h 259379"/>
              <a:gd name="connsiteX108" fmla="*/ 16450 w 271639"/>
              <a:gd name="connsiteY108" fmla="*/ 117863 h 259379"/>
              <a:gd name="connsiteX109" fmla="*/ 30902 w 271639"/>
              <a:gd name="connsiteY109" fmla="*/ 142111 h 259379"/>
              <a:gd name="connsiteX110" fmla="*/ 41924 w 271639"/>
              <a:gd name="connsiteY110" fmla="*/ 152887 h 259379"/>
              <a:gd name="connsiteX111" fmla="*/ 39964 w 271639"/>
              <a:gd name="connsiteY111" fmla="*/ 162440 h 259379"/>
              <a:gd name="connsiteX112" fmla="*/ 20369 w 271639"/>
              <a:gd name="connsiteY112" fmla="*/ 186443 h 259379"/>
              <a:gd name="connsiteX113" fmla="*/ 17430 w 271639"/>
              <a:gd name="connsiteY113" fmla="*/ 188157 h 259379"/>
              <a:gd name="connsiteX114" fmla="*/ 26738 w 271639"/>
              <a:gd name="connsiteY114" fmla="*/ 188402 h 259379"/>
              <a:gd name="connsiteX115" fmla="*/ 50007 w 271639"/>
              <a:gd name="connsiteY115" fmla="*/ 182279 h 259379"/>
              <a:gd name="connsiteX116" fmla="*/ 70827 w 271639"/>
              <a:gd name="connsiteY116" fmla="*/ 173461 h 259379"/>
              <a:gd name="connsiteX117" fmla="*/ 79400 w 271639"/>
              <a:gd name="connsiteY117" fmla="*/ 168563 h 259379"/>
              <a:gd name="connsiteX118" fmla="*/ 80625 w 271639"/>
              <a:gd name="connsiteY118" fmla="*/ 168563 h 259379"/>
              <a:gd name="connsiteX119" fmla="*/ 92382 w 271639"/>
              <a:gd name="connsiteY119" fmla="*/ 170522 h 259379"/>
              <a:gd name="connsiteX120" fmla="*/ 155332 w 271639"/>
              <a:gd name="connsiteY120" fmla="*/ 157296 h 259379"/>
              <a:gd name="connsiteX121" fmla="*/ 183745 w 271639"/>
              <a:gd name="connsiteY121" fmla="*/ 130599 h 259379"/>
              <a:gd name="connsiteX122" fmla="*/ 194767 w 271639"/>
              <a:gd name="connsiteY122" fmla="*/ 91655 h 259379"/>
              <a:gd name="connsiteX123" fmla="*/ 188399 w 271639"/>
              <a:gd name="connsiteY123" fmla="*/ 62999 h 259379"/>
              <a:gd name="connsiteX124" fmla="*/ 161700 w 271639"/>
              <a:gd name="connsiteY124" fmla="*/ 30423 h 259379"/>
              <a:gd name="connsiteX125" fmla="*/ 120550 w 271639"/>
              <a:gd name="connsiteY125" fmla="*/ 13278 h 259379"/>
              <a:gd name="connsiteX126" fmla="*/ 69112 w 271639"/>
              <a:gd name="connsiteY126" fmla="*/ 17932 h 25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71639" h="259379">
                <a:moveTo>
                  <a:pt x="217302" y="107576"/>
                </a:moveTo>
                <a:cubicBezTo>
                  <a:pt x="217547" y="107576"/>
                  <a:pt x="218037" y="107576"/>
                  <a:pt x="218282" y="107821"/>
                </a:cubicBezTo>
                <a:cubicBezTo>
                  <a:pt x="230529" y="112474"/>
                  <a:pt x="242041" y="119332"/>
                  <a:pt x="251349" y="128640"/>
                </a:cubicBezTo>
                <a:cubicBezTo>
                  <a:pt x="258942" y="136232"/>
                  <a:pt x="265310" y="145540"/>
                  <a:pt x="268494" y="155827"/>
                </a:cubicBezTo>
                <a:cubicBezTo>
                  <a:pt x="271679" y="165379"/>
                  <a:pt x="272169" y="175911"/>
                  <a:pt x="270209" y="185708"/>
                </a:cubicBezTo>
                <a:cubicBezTo>
                  <a:pt x="268250" y="195260"/>
                  <a:pt x="263841" y="204322"/>
                  <a:pt x="257962" y="212160"/>
                </a:cubicBezTo>
                <a:cubicBezTo>
                  <a:pt x="254288" y="217059"/>
                  <a:pt x="250124" y="221223"/>
                  <a:pt x="245715" y="225141"/>
                </a:cubicBezTo>
                <a:cubicBezTo>
                  <a:pt x="247674" y="228570"/>
                  <a:pt x="250614" y="231020"/>
                  <a:pt x="253798" y="232979"/>
                </a:cubicBezTo>
                <a:cubicBezTo>
                  <a:pt x="257472" y="235428"/>
                  <a:pt x="261636" y="237388"/>
                  <a:pt x="265310" y="239592"/>
                </a:cubicBezTo>
                <a:cubicBezTo>
                  <a:pt x="267270" y="240817"/>
                  <a:pt x="269229" y="242041"/>
                  <a:pt x="270454" y="244001"/>
                </a:cubicBezTo>
                <a:cubicBezTo>
                  <a:pt x="271924" y="246450"/>
                  <a:pt x="271924" y="249879"/>
                  <a:pt x="270209" y="252328"/>
                </a:cubicBezTo>
                <a:cubicBezTo>
                  <a:pt x="268494" y="254778"/>
                  <a:pt x="265800" y="256247"/>
                  <a:pt x="263106" y="257227"/>
                </a:cubicBezTo>
                <a:cubicBezTo>
                  <a:pt x="257472" y="259186"/>
                  <a:pt x="251594" y="259431"/>
                  <a:pt x="245960" y="259431"/>
                </a:cubicBezTo>
                <a:cubicBezTo>
                  <a:pt x="237877" y="259186"/>
                  <a:pt x="229794" y="257962"/>
                  <a:pt x="222201" y="255513"/>
                </a:cubicBezTo>
                <a:cubicBezTo>
                  <a:pt x="212893" y="252573"/>
                  <a:pt x="203830" y="247920"/>
                  <a:pt x="196727" y="241062"/>
                </a:cubicBezTo>
                <a:cubicBezTo>
                  <a:pt x="196482" y="240817"/>
                  <a:pt x="196237" y="240572"/>
                  <a:pt x="195747" y="240817"/>
                </a:cubicBezTo>
                <a:cubicBezTo>
                  <a:pt x="184725" y="242286"/>
                  <a:pt x="173702" y="242286"/>
                  <a:pt x="162925" y="241307"/>
                </a:cubicBezTo>
                <a:cubicBezTo>
                  <a:pt x="148473" y="239837"/>
                  <a:pt x="134022" y="236163"/>
                  <a:pt x="121040" y="229550"/>
                </a:cubicBezTo>
                <a:cubicBezTo>
                  <a:pt x="110507" y="224162"/>
                  <a:pt x="100710" y="216569"/>
                  <a:pt x="93607" y="206772"/>
                </a:cubicBezTo>
                <a:cubicBezTo>
                  <a:pt x="90912" y="202853"/>
                  <a:pt x="88463" y="198689"/>
                  <a:pt x="86748" y="194035"/>
                </a:cubicBezTo>
                <a:cubicBezTo>
                  <a:pt x="91157" y="194280"/>
                  <a:pt x="95566" y="194770"/>
                  <a:pt x="99975" y="194770"/>
                </a:cubicBezTo>
                <a:cubicBezTo>
                  <a:pt x="105609" y="205057"/>
                  <a:pt x="114916" y="212895"/>
                  <a:pt x="125204" y="218283"/>
                </a:cubicBezTo>
                <a:cubicBezTo>
                  <a:pt x="137696" y="224896"/>
                  <a:pt x="151903" y="228325"/>
                  <a:pt x="166109" y="229550"/>
                </a:cubicBezTo>
                <a:cubicBezTo>
                  <a:pt x="170518" y="230040"/>
                  <a:pt x="174927" y="230040"/>
                  <a:pt x="179336" y="230040"/>
                </a:cubicBezTo>
                <a:cubicBezTo>
                  <a:pt x="186439" y="230040"/>
                  <a:pt x="193543" y="229305"/>
                  <a:pt x="200401" y="227836"/>
                </a:cubicBezTo>
                <a:cubicBezTo>
                  <a:pt x="202115" y="229795"/>
                  <a:pt x="203830" y="231999"/>
                  <a:pt x="206035" y="233959"/>
                </a:cubicBezTo>
                <a:cubicBezTo>
                  <a:pt x="212403" y="239837"/>
                  <a:pt x="220731" y="243266"/>
                  <a:pt x="229059" y="245470"/>
                </a:cubicBezTo>
                <a:cubicBezTo>
                  <a:pt x="235182" y="246940"/>
                  <a:pt x="241306" y="247675"/>
                  <a:pt x="247430" y="247920"/>
                </a:cubicBezTo>
                <a:cubicBezTo>
                  <a:pt x="249879" y="247920"/>
                  <a:pt x="252328" y="247920"/>
                  <a:pt x="254778" y="247430"/>
                </a:cubicBezTo>
                <a:cubicBezTo>
                  <a:pt x="250124" y="244981"/>
                  <a:pt x="245470" y="242286"/>
                  <a:pt x="241551" y="238612"/>
                </a:cubicBezTo>
                <a:cubicBezTo>
                  <a:pt x="238367" y="235918"/>
                  <a:pt x="235672" y="232489"/>
                  <a:pt x="234203" y="228570"/>
                </a:cubicBezTo>
                <a:cubicBezTo>
                  <a:pt x="232978" y="226121"/>
                  <a:pt x="232488" y="223427"/>
                  <a:pt x="231998" y="220978"/>
                </a:cubicBezTo>
                <a:cubicBezTo>
                  <a:pt x="234938" y="218773"/>
                  <a:pt x="237877" y="216814"/>
                  <a:pt x="240571" y="214365"/>
                </a:cubicBezTo>
                <a:cubicBezTo>
                  <a:pt x="248164" y="207751"/>
                  <a:pt x="254043" y="199424"/>
                  <a:pt x="257227" y="189872"/>
                </a:cubicBezTo>
                <a:cubicBezTo>
                  <a:pt x="259922" y="182279"/>
                  <a:pt x="260411" y="174196"/>
                  <a:pt x="259187" y="166359"/>
                </a:cubicBezTo>
                <a:cubicBezTo>
                  <a:pt x="257472" y="155827"/>
                  <a:pt x="251838" y="146274"/>
                  <a:pt x="244490" y="138682"/>
                </a:cubicBezTo>
                <a:cubicBezTo>
                  <a:pt x="236407" y="130109"/>
                  <a:pt x="225875" y="123741"/>
                  <a:pt x="214852" y="119332"/>
                </a:cubicBezTo>
                <a:cubicBezTo>
                  <a:pt x="215097" y="117618"/>
                  <a:pt x="215832" y="116148"/>
                  <a:pt x="216077" y="114679"/>
                </a:cubicBezTo>
                <a:cubicBezTo>
                  <a:pt x="216567" y="112474"/>
                  <a:pt x="217057" y="110270"/>
                  <a:pt x="217302" y="107821"/>
                </a:cubicBezTo>
                <a:close/>
                <a:moveTo>
                  <a:pt x="168314" y="177380"/>
                </a:moveTo>
                <a:cubicBezTo>
                  <a:pt x="168803" y="177135"/>
                  <a:pt x="169293" y="176890"/>
                  <a:pt x="169783" y="177135"/>
                </a:cubicBezTo>
                <a:cubicBezTo>
                  <a:pt x="185949" y="177135"/>
                  <a:pt x="202115" y="177135"/>
                  <a:pt x="218526" y="177135"/>
                </a:cubicBezTo>
                <a:cubicBezTo>
                  <a:pt x="218526" y="181054"/>
                  <a:pt x="218526" y="184973"/>
                  <a:pt x="218526" y="188892"/>
                </a:cubicBezTo>
                <a:cubicBezTo>
                  <a:pt x="199911" y="188892"/>
                  <a:pt x="181540" y="188892"/>
                  <a:pt x="162925" y="188892"/>
                </a:cubicBezTo>
                <a:cubicBezTo>
                  <a:pt x="156311" y="188892"/>
                  <a:pt x="149453" y="188892"/>
                  <a:pt x="142840" y="188892"/>
                </a:cubicBezTo>
                <a:cubicBezTo>
                  <a:pt x="151658" y="186198"/>
                  <a:pt x="160231" y="182279"/>
                  <a:pt x="168314" y="177625"/>
                </a:cubicBezTo>
                <a:close/>
                <a:moveTo>
                  <a:pt x="200891" y="147499"/>
                </a:moveTo>
                <a:cubicBezTo>
                  <a:pt x="206769" y="147499"/>
                  <a:pt x="212648" y="147499"/>
                  <a:pt x="218526" y="147499"/>
                </a:cubicBezTo>
                <a:cubicBezTo>
                  <a:pt x="218526" y="151418"/>
                  <a:pt x="218526" y="155337"/>
                  <a:pt x="218526" y="159256"/>
                </a:cubicBezTo>
                <a:cubicBezTo>
                  <a:pt x="209464" y="159256"/>
                  <a:pt x="200401" y="159256"/>
                  <a:pt x="191338" y="159256"/>
                </a:cubicBezTo>
                <a:cubicBezTo>
                  <a:pt x="194767" y="155582"/>
                  <a:pt x="197951" y="151663"/>
                  <a:pt x="200891" y="147499"/>
                </a:cubicBezTo>
                <a:close/>
                <a:moveTo>
                  <a:pt x="53436" y="112229"/>
                </a:moveTo>
                <a:cubicBezTo>
                  <a:pt x="54661" y="111984"/>
                  <a:pt x="55886" y="112229"/>
                  <a:pt x="57355" y="111984"/>
                </a:cubicBezTo>
                <a:cubicBezTo>
                  <a:pt x="78175" y="111984"/>
                  <a:pt x="99240" y="111984"/>
                  <a:pt x="120060" y="111984"/>
                </a:cubicBezTo>
                <a:cubicBezTo>
                  <a:pt x="121530" y="111984"/>
                  <a:pt x="122755" y="111984"/>
                  <a:pt x="124224" y="111984"/>
                </a:cubicBezTo>
                <a:cubicBezTo>
                  <a:pt x="124224" y="115903"/>
                  <a:pt x="124224" y="119822"/>
                  <a:pt x="124224" y="123741"/>
                </a:cubicBezTo>
                <a:cubicBezTo>
                  <a:pt x="100710" y="123741"/>
                  <a:pt x="77196" y="123741"/>
                  <a:pt x="53436" y="123741"/>
                </a:cubicBezTo>
                <a:cubicBezTo>
                  <a:pt x="53436" y="119822"/>
                  <a:pt x="53436" y="115903"/>
                  <a:pt x="53436" y="111984"/>
                </a:cubicBezTo>
                <a:close/>
                <a:moveTo>
                  <a:pt x="53436" y="82838"/>
                </a:moveTo>
                <a:lnTo>
                  <a:pt x="53681" y="82593"/>
                </a:lnTo>
                <a:cubicBezTo>
                  <a:pt x="77440" y="82593"/>
                  <a:pt x="101200" y="82593"/>
                  <a:pt x="124959" y="82593"/>
                </a:cubicBezTo>
                <a:cubicBezTo>
                  <a:pt x="134512" y="82593"/>
                  <a:pt x="144064" y="82593"/>
                  <a:pt x="153617" y="82593"/>
                </a:cubicBezTo>
                <a:cubicBezTo>
                  <a:pt x="153372" y="86512"/>
                  <a:pt x="153862" y="90431"/>
                  <a:pt x="153617" y="94350"/>
                </a:cubicBezTo>
                <a:cubicBezTo>
                  <a:pt x="120305" y="94350"/>
                  <a:pt x="86993" y="94350"/>
                  <a:pt x="53436" y="94350"/>
                </a:cubicBezTo>
                <a:cubicBezTo>
                  <a:pt x="53436" y="90431"/>
                  <a:pt x="53436" y="86512"/>
                  <a:pt x="53436" y="82838"/>
                </a:cubicBezTo>
                <a:close/>
                <a:moveTo>
                  <a:pt x="53436" y="53202"/>
                </a:moveTo>
                <a:cubicBezTo>
                  <a:pt x="86748" y="53202"/>
                  <a:pt x="120305" y="53202"/>
                  <a:pt x="153617" y="53202"/>
                </a:cubicBezTo>
                <a:cubicBezTo>
                  <a:pt x="153862" y="54916"/>
                  <a:pt x="153617" y="56631"/>
                  <a:pt x="153617" y="58345"/>
                </a:cubicBezTo>
                <a:cubicBezTo>
                  <a:pt x="153617" y="60549"/>
                  <a:pt x="153862" y="62754"/>
                  <a:pt x="153617" y="64958"/>
                </a:cubicBezTo>
                <a:cubicBezTo>
                  <a:pt x="148718" y="64958"/>
                  <a:pt x="143819" y="65203"/>
                  <a:pt x="138921" y="64958"/>
                </a:cubicBezTo>
                <a:cubicBezTo>
                  <a:pt x="136226" y="64958"/>
                  <a:pt x="133532" y="65203"/>
                  <a:pt x="130593" y="64958"/>
                </a:cubicBezTo>
                <a:cubicBezTo>
                  <a:pt x="127898" y="64958"/>
                  <a:pt x="125204" y="64713"/>
                  <a:pt x="122755" y="64958"/>
                </a:cubicBezTo>
                <a:cubicBezTo>
                  <a:pt x="119325" y="65203"/>
                  <a:pt x="115651" y="65203"/>
                  <a:pt x="112222" y="64958"/>
                </a:cubicBezTo>
                <a:cubicBezTo>
                  <a:pt x="108058" y="64958"/>
                  <a:pt x="103894" y="65203"/>
                  <a:pt x="99730" y="64958"/>
                </a:cubicBezTo>
                <a:cubicBezTo>
                  <a:pt x="95321" y="64958"/>
                  <a:pt x="90912" y="65203"/>
                  <a:pt x="86503" y="64958"/>
                </a:cubicBezTo>
                <a:cubicBezTo>
                  <a:pt x="82094" y="64958"/>
                  <a:pt x="77685" y="65203"/>
                  <a:pt x="73276" y="64958"/>
                </a:cubicBezTo>
                <a:cubicBezTo>
                  <a:pt x="68868" y="64958"/>
                  <a:pt x="64214" y="65203"/>
                  <a:pt x="59805" y="64958"/>
                </a:cubicBezTo>
                <a:cubicBezTo>
                  <a:pt x="57845" y="64713"/>
                  <a:pt x="55641" y="65203"/>
                  <a:pt x="53681" y="64958"/>
                </a:cubicBezTo>
                <a:cubicBezTo>
                  <a:pt x="53681" y="61039"/>
                  <a:pt x="53681" y="57120"/>
                  <a:pt x="53681" y="53202"/>
                </a:cubicBezTo>
                <a:close/>
                <a:moveTo>
                  <a:pt x="46088" y="15972"/>
                </a:moveTo>
                <a:cubicBezTo>
                  <a:pt x="64704" y="4706"/>
                  <a:pt x="86993" y="-683"/>
                  <a:pt x="108548" y="297"/>
                </a:cubicBezTo>
                <a:cubicBezTo>
                  <a:pt x="126429" y="1032"/>
                  <a:pt x="143819" y="5930"/>
                  <a:pt x="159251" y="14993"/>
                </a:cubicBezTo>
                <a:cubicBezTo>
                  <a:pt x="170273" y="21361"/>
                  <a:pt x="180071" y="29688"/>
                  <a:pt x="187664" y="39730"/>
                </a:cubicBezTo>
                <a:cubicBezTo>
                  <a:pt x="195502" y="49528"/>
                  <a:pt x="201136" y="61039"/>
                  <a:pt x="204075" y="73286"/>
                </a:cubicBezTo>
                <a:cubicBezTo>
                  <a:pt x="207504" y="87736"/>
                  <a:pt x="207259" y="103167"/>
                  <a:pt x="202605" y="117373"/>
                </a:cubicBezTo>
                <a:cubicBezTo>
                  <a:pt x="198686" y="129619"/>
                  <a:pt x="192073" y="140886"/>
                  <a:pt x="183255" y="150193"/>
                </a:cubicBezTo>
                <a:cubicBezTo>
                  <a:pt x="173947" y="159990"/>
                  <a:pt x="162680" y="167828"/>
                  <a:pt x="150433" y="173217"/>
                </a:cubicBezTo>
                <a:cubicBezTo>
                  <a:pt x="139166" y="178115"/>
                  <a:pt x="127163" y="181299"/>
                  <a:pt x="115161" y="182524"/>
                </a:cubicBezTo>
                <a:cubicBezTo>
                  <a:pt x="111732" y="182769"/>
                  <a:pt x="108058" y="183014"/>
                  <a:pt x="104629" y="183259"/>
                </a:cubicBezTo>
                <a:cubicBezTo>
                  <a:pt x="100955" y="183259"/>
                  <a:pt x="97281" y="183014"/>
                  <a:pt x="93607" y="183014"/>
                </a:cubicBezTo>
                <a:cubicBezTo>
                  <a:pt x="89198" y="182769"/>
                  <a:pt x="85034" y="182034"/>
                  <a:pt x="80870" y="181299"/>
                </a:cubicBezTo>
                <a:cubicBezTo>
                  <a:pt x="78420" y="183014"/>
                  <a:pt x="75726" y="184483"/>
                  <a:pt x="73032" y="185708"/>
                </a:cubicBezTo>
                <a:cubicBezTo>
                  <a:pt x="60784" y="191586"/>
                  <a:pt x="48048" y="196730"/>
                  <a:pt x="34821" y="199424"/>
                </a:cubicBezTo>
                <a:cubicBezTo>
                  <a:pt x="27962" y="200893"/>
                  <a:pt x="21104" y="201138"/>
                  <a:pt x="14246" y="200649"/>
                </a:cubicBezTo>
                <a:cubicBezTo>
                  <a:pt x="10327" y="200404"/>
                  <a:pt x="6163" y="198934"/>
                  <a:pt x="3468" y="196240"/>
                </a:cubicBezTo>
                <a:cubicBezTo>
                  <a:pt x="1019" y="194035"/>
                  <a:pt x="284" y="190606"/>
                  <a:pt x="774" y="187667"/>
                </a:cubicBezTo>
                <a:cubicBezTo>
                  <a:pt x="1509" y="184973"/>
                  <a:pt x="3468" y="182769"/>
                  <a:pt x="5673" y="181299"/>
                </a:cubicBezTo>
                <a:cubicBezTo>
                  <a:pt x="7632" y="180075"/>
                  <a:pt x="9837" y="179585"/>
                  <a:pt x="11796" y="178605"/>
                </a:cubicBezTo>
                <a:cubicBezTo>
                  <a:pt x="16940" y="175911"/>
                  <a:pt x="21594" y="171747"/>
                  <a:pt x="24778" y="166848"/>
                </a:cubicBezTo>
                <a:cubicBezTo>
                  <a:pt x="26738" y="163909"/>
                  <a:pt x="28452" y="160480"/>
                  <a:pt x="28942" y="156806"/>
                </a:cubicBezTo>
                <a:cubicBezTo>
                  <a:pt x="24533" y="152643"/>
                  <a:pt x="20614" y="148234"/>
                  <a:pt x="16940" y="143090"/>
                </a:cubicBezTo>
                <a:cubicBezTo>
                  <a:pt x="9347" y="132558"/>
                  <a:pt x="3958" y="120557"/>
                  <a:pt x="1509" y="107821"/>
                </a:cubicBezTo>
                <a:cubicBezTo>
                  <a:pt x="284" y="100718"/>
                  <a:pt x="-206" y="93615"/>
                  <a:pt x="529" y="86512"/>
                </a:cubicBezTo>
                <a:cubicBezTo>
                  <a:pt x="1509" y="72796"/>
                  <a:pt x="5918" y="59570"/>
                  <a:pt x="13266" y="48058"/>
                </a:cubicBezTo>
                <a:cubicBezTo>
                  <a:pt x="21349" y="35077"/>
                  <a:pt x="32861" y="24055"/>
                  <a:pt x="46088" y="16217"/>
                </a:cubicBezTo>
                <a:close/>
                <a:moveTo>
                  <a:pt x="69112" y="17932"/>
                </a:moveTo>
                <a:cubicBezTo>
                  <a:pt x="50742" y="24545"/>
                  <a:pt x="34331" y="36791"/>
                  <a:pt x="23798" y="53446"/>
                </a:cubicBezTo>
                <a:cubicBezTo>
                  <a:pt x="16695" y="64713"/>
                  <a:pt x="12531" y="77939"/>
                  <a:pt x="12041" y="91165"/>
                </a:cubicBezTo>
                <a:cubicBezTo>
                  <a:pt x="11796" y="100228"/>
                  <a:pt x="13266" y="109290"/>
                  <a:pt x="16450" y="117863"/>
                </a:cubicBezTo>
                <a:cubicBezTo>
                  <a:pt x="19634" y="126680"/>
                  <a:pt x="24533" y="135008"/>
                  <a:pt x="30902" y="142111"/>
                </a:cubicBezTo>
                <a:cubicBezTo>
                  <a:pt x="34331" y="146029"/>
                  <a:pt x="38005" y="149458"/>
                  <a:pt x="41924" y="152887"/>
                </a:cubicBezTo>
                <a:cubicBezTo>
                  <a:pt x="41189" y="156072"/>
                  <a:pt x="40699" y="159256"/>
                  <a:pt x="39964" y="162440"/>
                </a:cubicBezTo>
                <a:cubicBezTo>
                  <a:pt x="37025" y="172727"/>
                  <a:pt x="29677" y="181299"/>
                  <a:pt x="20369" y="186443"/>
                </a:cubicBezTo>
                <a:cubicBezTo>
                  <a:pt x="19389" y="187177"/>
                  <a:pt x="18165" y="187422"/>
                  <a:pt x="17430" y="188157"/>
                </a:cubicBezTo>
                <a:cubicBezTo>
                  <a:pt x="20369" y="188892"/>
                  <a:pt x="23553" y="188647"/>
                  <a:pt x="26738" y="188402"/>
                </a:cubicBezTo>
                <a:cubicBezTo>
                  <a:pt x="34576" y="187422"/>
                  <a:pt x="42414" y="184973"/>
                  <a:pt x="50007" y="182279"/>
                </a:cubicBezTo>
                <a:cubicBezTo>
                  <a:pt x="57110" y="179585"/>
                  <a:pt x="63969" y="176646"/>
                  <a:pt x="70827" y="173461"/>
                </a:cubicBezTo>
                <a:cubicBezTo>
                  <a:pt x="73766" y="171992"/>
                  <a:pt x="76461" y="170032"/>
                  <a:pt x="79400" y="168563"/>
                </a:cubicBezTo>
                <a:cubicBezTo>
                  <a:pt x="79890" y="168318"/>
                  <a:pt x="80135" y="168563"/>
                  <a:pt x="80625" y="168563"/>
                </a:cubicBezTo>
                <a:cubicBezTo>
                  <a:pt x="84544" y="169788"/>
                  <a:pt x="88463" y="170277"/>
                  <a:pt x="92382" y="170522"/>
                </a:cubicBezTo>
                <a:cubicBezTo>
                  <a:pt x="113937" y="172482"/>
                  <a:pt x="136471" y="168318"/>
                  <a:pt x="155332" y="157296"/>
                </a:cubicBezTo>
                <a:cubicBezTo>
                  <a:pt x="166599" y="150683"/>
                  <a:pt x="176642" y="141621"/>
                  <a:pt x="183745" y="130599"/>
                </a:cubicBezTo>
                <a:cubicBezTo>
                  <a:pt x="191093" y="119087"/>
                  <a:pt x="195257" y="105371"/>
                  <a:pt x="194767" y="91655"/>
                </a:cubicBezTo>
                <a:cubicBezTo>
                  <a:pt x="194767" y="81858"/>
                  <a:pt x="192563" y="72061"/>
                  <a:pt x="188399" y="62999"/>
                </a:cubicBezTo>
                <a:cubicBezTo>
                  <a:pt x="182520" y="50017"/>
                  <a:pt x="173212" y="38751"/>
                  <a:pt x="161700" y="30423"/>
                </a:cubicBezTo>
                <a:cubicBezTo>
                  <a:pt x="149698" y="21606"/>
                  <a:pt x="135247" y="15727"/>
                  <a:pt x="120550" y="13278"/>
                </a:cubicBezTo>
                <a:cubicBezTo>
                  <a:pt x="103404" y="10584"/>
                  <a:pt x="85524" y="12054"/>
                  <a:pt x="69112" y="179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631D0EF-ADCA-426F-9D83-661784EB4481}"/>
              </a:ext>
            </a:extLst>
          </p:cNvPr>
          <p:cNvSpPr/>
          <p:nvPr/>
        </p:nvSpPr>
        <p:spPr>
          <a:xfrm>
            <a:off x="7311249" y="1338440"/>
            <a:ext cx="327795" cy="327185"/>
          </a:xfrm>
          <a:custGeom>
            <a:avLst/>
            <a:gdLst>
              <a:gd name="connsiteX0" fmla="*/ 674 w 270904"/>
              <a:gd name="connsiteY0" fmla="*/ 9491 h 270401"/>
              <a:gd name="connsiteX1" fmla="*/ 11696 w 270904"/>
              <a:gd name="connsiteY1" fmla="*/ 429 h 270401"/>
              <a:gd name="connsiteX2" fmla="*/ 18554 w 270904"/>
              <a:gd name="connsiteY2" fmla="*/ 184 h 270401"/>
              <a:gd name="connsiteX3" fmla="*/ 176051 w 270904"/>
              <a:gd name="connsiteY3" fmla="*/ 184 h 270401"/>
              <a:gd name="connsiteX4" fmla="*/ 188788 w 270904"/>
              <a:gd name="connsiteY4" fmla="*/ 8756 h 270401"/>
              <a:gd name="connsiteX5" fmla="*/ 189768 w 270904"/>
              <a:gd name="connsiteY5" fmla="*/ 18063 h 270401"/>
              <a:gd name="connsiteX6" fmla="*/ 243900 w 270904"/>
              <a:gd name="connsiteY6" fmla="*/ 18063 h 270401"/>
              <a:gd name="connsiteX7" fmla="*/ 248309 w 270904"/>
              <a:gd name="connsiteY7" fmla="*/ 23207 h 270401"/>
              <a:gd name="connsiteX8" fmla="*/ 248309 w 270904"/>
              <a:gd name="connsiteY8" fmla="*/ 105503 h 270401"/>
              <a:gd name="connsiteX9" fmla="*/ 266435 w 270904"/>
              <a:gd name="connsiteY9" fmla="*/ 115055 h 270401"/>
              <a:gd name="connsiteX10" fmla="*/ 270844 w 270904"/>
              <a:gd name="connsiteY10" fmla="*/ 123628 h 270401"/>
              <a:gd name="connsiteX11" fmla="*/ 270844 w 270904"/>
              <a:gd name="connsiteY11" fmla="*/ 242173 h 270401"/>
              <a:gd name="connsiteX12" fmla="*/ 270109 w 270904"/>
              <a:gd name="connsiteY12" fmla="*/ 250011 h 270401"/>
              <a:gd name="connsiteX13" fmla="*/ 262271 w 270904"/>
              <a:gd name="connsiteY13" fmla="*/ 258338 h 270401"/>
              <a:gd name="connsiteX14" fmla="*/ 238756 w 270904"/>
              <a:gd name="connsiteY14" fmla="*/ 266911 h 270401"/>
              <a:gd name="connsiteX15" fmla="*/ 195402 w 270904"/>
              <a:gd name="connsiteY15" fmla="*/ 270340 h 270401"/>
              <a:gd name="connsiteX16" fmla="*/ 151802 w 270904"/>
              <a:gd name="connsiteY16" fmla="*/ 263727 h 270401"/>
              <a:gd name="connsiteX17" fmla="*/ 133187 w 270904"/>
              <a:gd name="connsiteY17" fmla="*/ 252460 h 270401"/>
              <a:gd name="connsiteX18" fmla="*/ 130982 w 270904"/>
              <a:gd name="connsiteY18" fmla="*/ 239234 h 270401"/>
              <a:gd name="connsiteX19" fmla="*/ 27617 w 270904"/>
              <a:gd name="connsiteY19" fmla="*/ 239234 h 270401"/>
              <a:gd name="connsiteX20" fmla="*/ 22718 w 270904"/>
              <a:gd name="connsiteY20" fmla="*/ 234825 h 270401"/>
              <a:gd name="connsiteX21" fmla="*/ 22718 w 270904"/>
              <a:gd name="connsiteY21" fmla="*/ 207638 h 270401"/>
              <a:gd name="connsiteX22" fmla="*/ 11206 w 270904"/>
              <a:gd name="connsiteY22" fmla="*/ 207393 h 270401"/>
              <a:gd name="connsiteX23" fmla="*/ 184 w 270904"/>
              <a:gd name="connsiteY23" fmla="*/ 194657 h 270401"/>
              <a:gd name="connsiteX24" fmla="*/ 184 w 270904"/>
              <a:gd name="connsiteY24" fmla="*/ 176042 h 270401"/>
              <a:gd name="connsiteX25" fmla="*/ 7777 w 270904"/>
              <a:gd name="connsiteY25" fmla="*/ 164041 h 270401"/>
              <a:gd name="connsiteX26" fmla="*/ 22718 w 270904"/>
              <a:gd name="connsiteY26" fmla="*/ 162571 h 270401"/>
              <a:gd name="connsiteX27" fmla="*/ 22718 w 270904"/>
              <a:gd name="connsiteY27" fmla="*/ 153509 h 270401"/>
              <a:gd name="connsiteX28" fmla="*/ 7042 w 270904"/>
              <a:gd name="connsiteY28" fmla="*/ 151794 h 270401"/>
              <a:gd name="connsiteX29" fmla="*/ 184 w 270904"/>
              <a:gd name="connsiteY29" fmla="*/ 140038 h 270401"/>
              <a:gd name="connsiteX30" fmla="*/ 184 w 270904"/>
              <a:gd name="connsiteY30" fmla="*/ 121423 h 270401"/>
              <a:gd name="connsiteX31" fmla="*/ 8512 w 270904"/>
              <a:gd name="connsiteY31" fmla="*/ 109422 h 270401"/>
              <a:gd name="connsiteX32" fmla="*/ 22718 w 270904"/>
              <a:gd name="connsiteY32" fmla="*/ 108442 h 270401"/>
              <a:gd name="connsiteX33" fmla="*/ 22718 w 270904"/>
              <a:gd name="connsiteY33" fmla="*/ 99380 h 270401"/>
              <a:gd name="connsiteX34" fmla="*/ 11206 w 270904"/>
              <a:gd name="connsiteY34" fmla="*/ 99135 h 270401"/>
              <a:gd name="connsiteX35" fmla="*/ 184 w 270904"/>
              <a:gd name="connsiteY35" fmla="*/ 86399 h 270401"/>
              <a:gd name="connsiteX36" fmla="*/ 184 w 270904"/>
              <a:gd name="connsiteY36" fmla="*/ 67784 h 270401"/>
              <a:gd name="connsiteX37" fmla="*/ 10471 w 270904"/>
              <a:gd name="connsiteY37" fmla="*/ 54803 h 270401"/>
              <a:gd name="connsiteX38" fmla="*/ 22963 w 270904"/>
              <a:gd name="connsiteY38" fmla="*/ 54313 h 270401"/>
              <a:gd name="connsiteX39" fmla="*/ 22963 w 270904"/>
              <a:gd name="connsiteY39" fmla="*/ 45251 h 270401"/>
              <a:gd name="connsiteX40" fmla="*/ 9491 w 270904"/>
              <a:gd name="connsiteY40" fmla="*/ 44516 h 270401"/>
              <a:gd name="connsiteX41" fmla="*/ 429 w 270904"/>
              <a:gd name="connsiteY41" fmla="*/ 32269 h 270401"/>
              <a:gd name="connsiteX42" fmla="*/ 429 w 270904"/>
              <a:gd name="connsiteY42" fmla="*/ 17084 h 270401"/>
              <a:gd name="connsiteX43" fmla="*/ 1163 w 270904"/>
              <a:gd name="connsiteY43" fmla="*/ 9491 h 270401"/>
              <a:gd name="connsiteX44" fmla="*/ 11941 w 270904"/>
              <a:gd name="connsiteY44" fmla="*/ 9491 h 270401"/>
              <a:gd name="connsiteX45" fmla="*/ 9002 w 270904"/>
              <a:gd name="connsiteY45" fmla="*/ 13655 h 270401"/>
              <a:gd name="connsiteX46" fmla="*/ 9002 w 270904"/>
              <a:gd name="connsiteY46" fmla="*/ 31779 h 270401"/>
              <a:gd name="connsiteX47" fmla="*/ 14145 w 270904"/>
              <a:gd name="connsiteY47" fmla="*/ 36188 h 270401"/>
              <a:gd name="connsiteX48" fmla="*/ 176296 w 270904"/>
              <a:gd name="connsiteY48" fmla="*/ 36188 h 270401"/>
              <a:gd name="connsiteX49" fmla="*/ 180705 w 270904"/>
              <a:gd name="connsiteY49" fmla="*/ 31779 h 270401"/>
              <a:gd name="connsiteX50" fmla="*/ 180705 w 270904"/>
              <a:gd name="connsiteY50" fmla="*/ 13655 h 270401"/>
              <a:gd name="connsiteX51" fmla="*/ 175562 w 270904"/>
              <a:gd name="connsiteY51" fmla="*/ 9246 h 270401"/>
              <a:gd name="connsiteX52" fmla="*/ 16350 w 270904"/>
              <a:gd name="connsiteY52" fmla="*/ 9246 h 270401"/>
              <a:gd name="connsiteX53" fmla="*/ 11941 w 270904"/>
              <a:gd name="connsiteY53" fmla="*/ 9491 h 270401"/>
              <a:gd name="connsiteX54" fmla="*/ 189523 w 270904"/>
              <a:gd name="connsiteY54" fmla="*/ 27371 h 270401"/>
              <a:gd name="connsiteX55" fmla="*/ 189523 w 270904"/>
              <a:gd name="connsiteY55" fmla="*/ 33494 h 270401"/>
              <a:gd name="connsiteX56" fmla="*/ 180460 w 270904"/>
              <a:gd name="connsiteY56" fmla="*/ 44516 h 270401"/>
              <a:gd name="connsiteX57" fmla="*/ 166989 w 270904"/>
              <a:gd name="connsiteY57" fmla="*/ 45251 h 270401"/>
              <a:gd name="connsiteX58" fmla="*/ 166989 w 270904"/>
              <a:gd name="connsiteY58" fmla="*/ 54313 h 270401"/>
              <a:gd name="connsiteX59" fmla="*/ 180460 w 270904"/>
              <a:gd name="connsiteY59" fmla="*/ 55048 h 270401"/>
              <a:gd name="connsiteX60" fmla="*/ 189523 w 270904"/>
              <a:gd name="connsiteY60" fmla="*/ 67294 h 270401"/>
              <a:gd name="connsiteX61" fmla="*/ 189523 w 270904"/>
              <a:gd name="connsiteY61" fmla="*/ 85909 h 270401"/>
              <a:gd name="connsiteX62" fmla="*/ 181195 w 270904"/>
              <a:gd name="connsiteY62" fmla="*/ 98400 h 270401"/>
              <a:gd name="connsiteX63" fmla="*/ 172622 w 270904"/>
              <a:gd name="connsiteY63" fmla="*/ 99380 h 270401"/>
              <a:gd name="connsiteX64" fmla="*/ 31536 w 270904"/>
              <a:gd name="connsiteY64" fmla="*/ 99380 h 270401"/>
              <a:gd name="connsiteX65" fmla="*/ 31536 w 270904"/>
              <a:gd name="connsiteY65" fmla="*/ 108442 h 270401"/>
              <a:gd name="connsiteX66" fmla="*/ 117266 w 270904"/>
              <a:gd name="connsiteY66" fmla="*/ 108442 h 270401"/>
              <a:gd name="connsiteX67" fmla="*/ 121674 w 270904"/>
              <a:gd name="connsiteY67" fmla="*/ 113586 h 270401"/>
              <a:gd name="connsiteX68" fmla="*/ 116531 w 270904"/>
              <a:gd name="connsiteY68" fmla="*/ 117504 h 270401"/>
              <a:gd name="connsiteX69" fmla="*/ 13166 w 270904"/>
              <a:gd name="connsiteY69" fmla="*/ 117504 h 270401"/>
              <a:gd name="connsiteX70" fmla="*/ 8757 w 270904"/>
              <a:gd name="connsiteY70" fmla="*/ 121913 h 270401"/>
              <a:gd name="connsiteX71" fmla="*/ 8757 w 270904"/>
              <a:gd name="connsiteY71" fmla="*/ 138323 h 270401"/>
              <a:gd name="connsiteX72" fmla="*/ 9981 w 270904"/>
              <a:gd name="connsiteY72" fmla="*/ 143222 h 270401"/>
              <a:gd name="connsiteX73" fmla="*/ 16595 w 270904"/>
              <a:gd name="connsiteY73" fmla="*/ 144447 h 270401"/>
              <a:gd name="connsiteX74" fmla="*/ 117021 w 270904"/>
              <a:gd name="connsiteY74" fmla="*/ 144447 h 270401"/>
              <a:gd name="connsiteX75" fmla="*/ 121430 w 270904"/>
              <a:gd name="connsiteY75" fmla="*/ 150080 h 270401"/>
              <a:gd name="connsiteX76" fmla="*/ 116531 w 270904"/>
              <a:gd name="connsiteY76" fmla="*/ 153509 h 270401"/>
              <a:gd name="connsiteX77" fmla="*/ 31291 w 270904"/>
              <a:gd name="connsiteY77" fmla="*/ 153509 h 270401"/>
              <a:gd name="connsiteX78" fmla="*/ 31291 w 270904"/>
              <a:gd name="connsiteY78" fmla="*/ 162571 h 270401"/>
              <a:gd name="connsiteX79" fmla="*/ 116531 w 270904"/>
              <a:gd name="connsiteY79" fmla="*/ 162571 h 270401"/>
              <a:gd name="connsiteX80" fmla="*/ 121674 w 270904"/>
              <a:gd name="connsiteY80" fmla="*/ 166490 h 270401"/>
              <a:gd name="connsiteX81" fmla="*/ 117755 w 270904"/>
              <a:gd name="connsiteY81" fmla="*/ 171634 h 270401"/>
              <a:gd name="connsiteX82" fmla="*/ 112122 w 270904"/>
              <a:gd name="connsiteY82" fmla="*/ 171634 h 270401"/>
              <a:gd name="connsiteX83" fmla="*/ 17330 w 270904"/>
              <a:gd name="connsiteY83" fmla="*/ 171634 h 270401"/>
              <a:gd name="connsiteX84" fmla="*/ 12186 w 270904"/>
              <a:gd name="connsiteY84" fmla="*/ 171879 h 270401"/>
              <a:gd name="connsiteX85" fmla="*/ 8757 w 270904"/>
              <a:gd name="connsiteY85" fmla="*/ 176287 h 270401"/>
              <a:gd name="connsiteX86" fmla="*/ 8757 w 270904"/>
              <a:gd name="connsiteY86" fmla="*/ 194412 h 270401"/>
              <a:gd name="connsiteX87" fmla="*/ 13166 w 270904"/>
              <a:gd name="connsiteY87" fmla="*/ 198821 h 270401"/>
              <a:gd name="connsiteX88" fmla="*/ 117021 w 270904"/>
              <a:gd name="connsiteY88" fmla="*/ 198821 h 270401"/>
              <a:gd name="connsiteX89" fmla="*/ 121185 w 270904"/>
              <a:gd name="connsiteY89" fmla="*/ 205189 h 270401"/>
              <a:gd name="connsiteX90" fmla="*/ 116041 w 270904"/>
              <a:gd name="connsiteY90" fmla="*/ 207883 h 270401"/>
              <a:gd name="connsiteX91" fmla="*/ 31291 w 270904"/>
              <a:gd name="connsiteY91" fmla="*/ 207883 h 270401"/>
              <a:gd name="connsiteX92" fmla="*/ 31291 w 270904"/>
              <a:gd name="connsiteY92" fmla="*/ 230417 h 270401"/>
              <a:gd name="connsiteX93" fmla="*/ 130737 w 270904"/>
              <a:gd name="connsiteY93" fmla="*/ 230417 h 270401"/>
              <a:gd name="connsiteX94" fmla="*/ 130737 w 270904"/>
              <a:gd name="connsiteY94" fmla="*/ 129261 h 270401"/>
              <a:gd name="connsiteX95" fmla="*/ 131717 w 270904"/>
              <a:gd name="connsiteY95" fmla="*/ 119464 h 270401"/>
              <a:gd name="connsiteX96" fmla="*/ 143229 w 270904"/>
              <a:gd name="connsiteY96" fmla="*/ 109422 h 270401"/>
              <a:gd name="connsiteX97" fmla="*/ 174827 w 270904"/>
              <a:gd name="connsiteY97" fmla="*/ 100849 h 270401"/>
              <a:gd name="connsiteX98" fmla="*/ 239246 w 270904"/>
              <a:gd name="connsiteY98" fmla="*/ 103054 h 270401"/>
              <a:gd name="connsiteX99" fmla="*/ 239246 w 270904"/>
              <a:gd name="connsiteY99" fmla="*/ 27126 h 270401"/>
              <a:gd name="connsiteX100" fmla="*/ 189523 w 270904"/>
              <a:gd name="connsiteY100" fmla="*/ 27126 h 270401"/>
              <a:gd name="connsiteX101" fmla="*/ 31536 w 270904"/>
              <a:gd name="connsiteY101" fmla="*/ 45495 h 270401"/>
              <a:gd name="connsiteX102" fmla="*/ 31536 w 270904"/>
              <a:gd name="connsiteY102" fmla="*/ 54558 h 270401"/>
              <a:gd name="connsiteX103" fmla="*/ 157926 w 270904"/>
              <a:gd name="connsiteY103" fmla="*/ 54558 h 270401"/>
              <a:gd name="connsiteX104" fmla="*/ 157926 w 270904"/>
              <a:gd name="connsiteY104" fmla="*/ 45495 h 270401"/>
              <a:gd name="connsiteX105" fmla="*/ 31536 w 270904"/>
              <a:gd name="connsiteY105" fmla="*/ 45495 h 270401"/>
              <a:gd name="connsiteX106" fmla="*/ 11941 w 270904"/>
              <a:gd name="connsiteY106" fmla="*/ 63865 h 270401"/>
              <a:gd name="connsiteX107" fmla="*/ 9002 w 270904"/>
              <a:gd name="connsiteY107" fmla="*/ 68764 h 270401"/>
              <a:gd name="connsiteX108" fmla="*/ 9002 w 270904"/>
              <a:gd name="connsiteY108" fmla="*/ 86399 h 270401"/>
              <a:gd name="connsiteX109" fmla="*/ 13411 w 270904"/>
              <a:gd name="connsiteY109" fmla="*/ 90807 h 270401"/>
              <a:gd name="connsiteX110" fmla="*/ 175562 w 270904"/>
              <a:gd name="connsiteY110" fmla="*/ 90807 h 270401"/>
              <a:gd name="connsiteX111" fmla="*/ 180705 w 270904"/>
              <a:gd name="connsiteY111" fmla="*/ 86399 h 270401"/>
              <a:gd name="connsiteX112" fmla="*/ 180705 w 270904"/>
              <a:gd name="connsiteY112" fmla="*/ 68274 h 270401"/>
              <a:gd name="connsiteX113" fmla="*/ 175562 w 270904"/>
              <a:gd name="connsiteY113" fmla="*/ 63865 h 270401"/>
              <a:gd name="connsiteX114" fmla="*/ 17575 w 270904"/>
              <a:gd name="connsiteY114" fmla="*/ 63865 h 270401"/>
              <a:gd name="connsiteX115" fmla="*/ 12186 w 270904"/>
              <a:gd name="connsiteY115" fmla="*/ 64110 h 270401"/>
              <a:gd name="connsiteX116" fmla="*/ 193687 w 270904"/>
              <a:gd name="connsiteY116" fmla="*/ 108932 h 270401"/>
              <a:gd name="connsiteX117" fmla="*/ 157436 w 270904"/>
              <a:gd name="connsiteY117" fmla="*/ 114075 h 270401"/>
              <a:gd name="connsiteX118" fmla="*/ 142739 w 270904"/>
              <a:gd name="connsiteY118" fmla="*/ 120689 h 270401"/>
              <a:gd name="connsiteX119" fmla="*/ 140045 w 270904"/>
              <a:gd name="connsiteY119" fmla="*/ 124607 h 270401"/>
              <a:gd name="connsiteX120" fmla="*/ 142739 w 270904"/>
              <a:gd name="connsiteY120" fmla="*/ 128526 h 270401"/>
              <a:gd name="connsiteX121" fmla="*/ 158661 w 270904"/>
              <a:gd name="connsiteY121" fmla="*/ 135384 h 270401"/>
              <a:gd name="connsiteX122" fmla="*/ 199811 w 270904"/>
              <a:gd name="connsiteY122" fmla="*/ 140283 h 270401"/>
              <a:gd name="connsiteX123" fmla="*/ 245615 w 270904"/>
              <a:gd name="connsiteY123" fmla="*/ 134649 h 270401"/>
              <a:gd name="connsiteX124" fmla="*/ 259331 w 270904"/>
              <a:gd name="connsiteY124" fmla="*/ 128526 h 270401"/>
              <a:gd name="connsiteX125" fmla="*/ 262026 w 270904"/>
              <a:gd name="connsiteY125" fmla="*/ 124607 h 270401"/>
              <a:gd name="connsiteX126" fmla="*/ 259821 w 270904"/>
              <a:gd name="connsiteY126" fmla="*/ 121178 h 270401"/>
              <a:gd name="connsiteX127" fmla="*/ 252228 w 270904"/>
              <a:gd name="connsiteY127" fmla="*/ 116770 h 270401"/>
              <a:gd name="connsiteX128" fmla="*/ 229449 w 270904"/>
              <a:gd name="connsiteY128" fmla="*/ 110891 h 270401"/>
              <a:gd name="connsiteX129" fmla="*/ 193687 w 270904"/>
              <a:gd name="connsiteY129" fmla="*/ 108932 h 270401"/>
              <a:gd name="connsiteX130" fmla="*/ 140045 w 270904"/>
              <a:gd name="connsiteY130" fmla="*/ 137589 h 270401"/>
              <a:gd name="connsiteX131" fmla="*/ 140045 w 270904"/>
              <a:gd name="connsiteY131" fmla="*/ 164776 h 270401"/>
              <a:gd name="connsiteX132" fmla="*/ 142984 w 270904"/>
              <a:gd name="connsiteY132" fmla="*/ 168939 h 270401"/>
              <a:gd name="connsiteX133" fmla="*/ 155721 w 270904"/>
              <a:gd name="connsiteY133" fmla="*/ 174818 h 270401"/>
              <a:gd name="connsiteX134" fmla="*/ 200790 w 270904"/>
              <a:gd name="connsiteY134" fmla="*/ 180451 h 270401"/>
              <a:gd name="connsiteX135" fmla="*/ 243655 w 270904"/>
              <a:gd name="connsiteY135" fmla="*/ 175308 h 270401"/>
              <a:gd name="connsiteX136" fmla="*/ 258841 w 270904"/>
              <a:gd name="connsiteY136" fmla="*/ 168939 h 270401"/>
              <a:gd name="connsiteX137" fmla="*/ 261781 w 270904"/>
              <a:gd name="connsiteY137" fmla="*/ 164531 h 270401"/>
              <a:gd name="connsiteX138" fmla="*/ 261781 w 270904"/>
              <a:gd name="connsiteY138" fmla="*/ 137344 h 270401"/>
              <a:gd name="connsiteX139" fmla="*/ 251738 w 270904"/>
              <a:gd name="connsiteY139" fmla="*/ 141997 h 270401"/>
              <a:gd name="connsiteX140" fmla="*/ 210343 w 270904"/>
              <a:gd name="connsiteY140" fmla="*/ 149100 h 270401"/>
              <a:gd name="connsiteX141" fmla="*/ 166254 w 270904"/>
              <a:gd name="connsiteY141" fmla="*/ 146406 h 270401"/>
              <a:gd name="connsiteX142" fmla="*/ 139800 w 270904"/>
              <a:gd name="connsiteY142" fmla="*/ 137344 h 270401"/>
              <a:gd name="connsiteX143" fmla="*/ 140045 w 270904"/>
              <a:gd name="connsiteY143" fmla="*/ 177757 h 270401"/>
              <a:gd name="connsiteX144" fmla="*/ 140045 w 270904"/>
              <a:gd name="connsiteY144" fmla="*/ 205434 h 270401"/>
              <a:gd name="connsiteX145" fmla="*/ 143719 w 270904"/>
              <a:gd name="connsiteY145" fmla="*/ 210332 h 270401"/>
              <a:gd name="connsiteX146" fmla="*/ 163070 w 270904"/>
              <a:gd name="connsiteY146" fmla="*/ 217435 h 270401"/>
              <a:gd name="connsiteX147" fmla="*/ 207649 w 270904"/>
              <a:gd name="connsiteY147" fmla="*/ 221109 h 270401"/>
              <a:gd name="connsiteX148" fmla="*/ 244880 w 270904"/>
              <a:gd name="connsiteY148" fmla="*/ 215721 h 270401"/>
              <a:gd name="connsiteX149" fmla="*/ 258841 w 270904"/>
              <a:gd name="connsiteY149" fmla="*/ 209598 h 270401"/>
              <a:gd name="connsiteX150" fmla="*/ 261781 w 270904"/>
              <a:gd name="connsiteY150" fmla="*/ 205189 h 270401"/>
              <a:gd name="connsiteX151" fmla="*/ 261781 w 270904"/>
              <a:gd name="connsiteY151" fmla="*/ 177512 h 270401"/>
              <a:gd name="connsiteX152" fmla="*/ 227979 w 270904"/>
              <a:gd name="connsiteY152" fmla="*/ 187554 h 270401"/>
              <a:gd name="connsiteX153" fmla="*/ 173112 w 270904"/>
              <a:gd name="connsiteY153" fmla="*/ 187554 h 270401"/>
              <a:gd name="connsiteX154" fmla="*/ 139800 w 270904"/>
              <a:gd name="connsiteY154" fmla="*/ 177512 h 270401"/>
              <a:gd name="connsiteX155" fmla="*/ 140045 w 270904"/>
              <a:gd name="connsiteY155" fmla="*/ 218415 h 270401"/>
              <a:gd name="connsiteX156" fmla="*/ 140045 w 270904"/>
              <a:gd name="connsiteY156" fmla="*/ 246582 h 270401"/>
              <a:gd name="connsiteX157" fmla="*/ 147148 w 270904"/>
              <a:gd name="connsiteY157" fmla="*/ 252705 h 270401"/>
              <a:gd name="connsiteX158" fmla="*/ 167968 w 270904"/>
              <a:gd name="connsiteY158" fmla="*/ 259073 h 270401"/>
              <a:gd name="connsiteX159" fmla="*/ 210588 w 270904"/>
              <a:gd name="connsiteY159" fmla="*/ 261522 h 270401"/>
              <a:gd name="connsiteX160" fmla="*/ 242920 w 270904"/>
              <a:gd name="connsiteY160" fmla="*/ 256869 h 270401"/>
              <a:gd name="connsiteX161" fmla="*/ 258841 w 270904"/>
              <a:gd name="connsiteY161" fmla="*/ 250256 h 270401"/>
              <a:gd name="connsiteX162" fmla="*/ 261781 w 270904"/>
              <a:gd name="connsiteY162" fmla="*/ 245847 h 270401"/>
              <a:gd name="connsiteX163" fmla="*/ 261781 w 270904"/>
              <a:gd name="connsiteY163" fmla="*/ 218170 h 270401"/>
              <a:gd name="connsiteX164" fmla="*/ 244390 w 270904"/>
              <a:gd name="connsiteY164" fmla="*/ 225028 h 270401"/>
              <a:gd name="connsiteX165" fmla="*/ 203240 w 270904"/>
              <a:gd name="connsiteY165" fmla="*/ 229927 h 270401"/>
              <a:gd name="connsiteX166" fmla="*/ 157436 w 270904"/>
              <a:gd name="connsiteY166" fmla="*/ 225028 h 270401"/>
              <a:gd name="connsiteX167" fmla="*/ 140045 w 270904"/>
              <a:gd name="connsiteY167" fmla="*/ 218170 h 270401"/>
              <a:gd name="connsiteX168" fmla="*/ 161110 w 270904"/>
              <a:gd name="connsiteY168" fmla="*/ 14145 h 270401"/>
              <a:gd name="connsiteX169" fmla="*/ 171642 w 270904"/>
              <a:gd name="connsiteY169" fmla="*/ 22472 h 270401"/>
              <a:gd name="connsiteX170" fmla="*/ 162580 w 270904"/>
              <a:gd name="connsiteY170" fmla="*/ 32024 h 270401"/>
              <a:gd name="connsiteX171" fmla="*/ 153517 w 270904"/>
              <a:gd name="connsiteY171" fmla="*/ 23697 h 270401"/>
              <a:gd name="connsiteX172" fmla="*/ 160865 w 270904"/>
              <a:gd name="connsiteY172" fmla="*/ 14145 h 270401"/>
              <a:gd name="connsiteX173" fmla="*/ 21249 w 270904"/>
              <a:gd name="connsiteY173" fmla="*/ 18798 h 270401"/>
              <a:gd name="connsiteX174" fmla="*/ 23453 w 270904"/>
              <a:gd name="connsiteY174" fmla="*/ 18553 h 270401"/>
              <a:gd name="connsiteX175" fmla="*/ 112612 w 270904"/>
              <a:gd name="connsiteY175" fmla="*/ 18553 h 270401"/>
              <a:gd name="connsiteX176" fmla="*/ 117510 w 270904"/>
              <a:gd name="connsiteY176" fmla="*/ 21492 h 270401"/>
              <a:gd name="connsiteX177" fmla="*/ 114326 w 270904"/>
              <a:gd name="connsiteY177" fmla="*/ 27371 h 270401"/>
              <a:gd name="connsiteX178" fmla="*/ 109917 w 270904"/>
              <a:gd name="connsiteY178" fmla="*/ 27616 h 270401"/>
              <a:gd name="connsiteX179" fmla="*/ 22963 w 270904"/>
              <a:gd name="connsiteY179" fmla="*/ 27616 h 270401"/>
              <a:gd name="connsiteX180" fmla="*/ 18554 w 270904"/>
              <a:gd name="connsiteY180" fmla="*/ 23697 h 270401"/>
              <a:gd name="connsiteX181" fmla="*/ 21494 w 270904"/>
              <a:gd name="connsiteY181" fmla="*/ 18798 h 270401"/>
              <a:gd name="connsiteX182" fmla="*/ 129513 w 270904"/>
              <a:gd name="connsiteY182" fmla="*/ 18798 h 270401"/>
              <a:gd name="connsiteX183" fmla="*/ 143474 w 270904"/>
              <a:gd name="connsiteY183" fmla="*/ 18553 h 270401"/>
              <a:gd name="connsiteX184" fmla="*/ 148863 w 270904"/>
              <a:gd name="connsiteY184" fmla="*/ 21492 h 270401"/>
              <a:gd name="connsiteX185" fmla="*/ 144699 w 270904"/>
              <a:gd name="connsiteY185" fmla="*/ 27371 h 270401"/>
              <a:gd name="connsiteX186" fmla="*/ 130982 w 270904"/>
              <a:gd name="connsiteY186" fmla="*/ 27371 h 270401"/>
              <a:gd name="connsiteX187" fmla="*/ 126573 w 270904"/>
              <a:gd name="connsiteY187" fmla="*/ 22962 h 270401"/>
              <a:gd name="connsiteX188" fmla="*/ 129513 w 270904"/>
              <a:gd name="connsiteY188" fmla="*/ 18798 h 270401"/>
              <a:gd name="connsiteX189" fmla="*/ 161110 w 270904"/>
              <a:gd name="connsiteY189" fmla="*/ 68274 h 270401"/>
              <a:gd name="connsiteX190" fmla="*/ 171642 w 270904"/>
              <a:gd name="connsiteY190" fmla="*/ 76112 h 270401"/>
              <a:gd name="connsiteX191" fmla="*/ 163804 w 270904"/>
              <a:gd name="connsiteY191" fmla="*/ 86154 h 270401"/>
              <a:gd name="connsiteX192" fmla="*/ 153762 w 270904"/>
              <a:gd name="connsiteY192" fmla="*/ 78806 h 270401"/>
              <a:gd name="connsiteX193" fmla="*/ 161110 w 270904"/>
              <a:gd name="connsiteY193" fmla="*/ 68274 h 270401"/>
              <a:gd name="connsiteX194" fmla="*/ 21249 w 270904"/>
              <a:gd name="connsiteY194" fmla="*/ 72927 h 270401"/>
              <a:gd name="connsiteX195" fmla="*/ 26147 w 270904"/>
              <a:gd name="connsiteY195" fmla="*/ 72683 h 270401"/>
              <a:gd name="connsiteX196" fmla="*/ 113102 w 270904"/>
              <a:gd name="connsiteY196" fmla="*/ 72683 h 270401"/>
              <a:gd name="connsiteX197" fmla="*/ 117510 w 270904"/>
              <a:gd name="connsiteY197" fmla="*/ 77336 h 270401"/>
              <a:gd name="connsiteX198" fmla="*/ 113102 w 270904"/>
              <a:gd name="connsiteY198" fmla="*/ 81745 h 270401"/>
              <a:gd name="connsiteX199" fmla="*/ 23208 w 270904"/>
              <a:gd name="connsiteY199" fmla="*/ 81745 h 270401"/>
              <a:gd name="connsiteX200" fmla="*/ 18309 w 270904"/>
              <a:gd name="connsiteY200" fmla="*/ 78806 h 270401"/>
              <a:gd name="connsiteX201" fmla="*/ 21004 w 270904"/>
              <a:gd name="connsiteY201" fmla="*/ 72927 h 270401"/>
              <a:gd name="connsiteX202" fmla="*/ 129513 w 270904"/>
              <a:gd name="connsiteY202" fmla="*/ 72927 h 270401"/>
              <a:gd name="connsiteX203" fmla="*/ 141270 w 270904"/>
              <a:gd name="connsiteY203" fmla="*/ 72683 h 270401"/>
              <a:gd name="connsiteX204" fmla="*/ 147883 w 270904"/>
              <a:gd name="connsiteY204" fmla="*/ 73907 h 270401"/>
              <a:gd name="connsiteX205" fmla="*/ 145189 w 270904"/>
              <a:gd name="connsiteY205" fmla="*/ 81500 h 270401"/>
              <a:gd name="connsiteX206" fmla="*/ 130982 w 270904"/>
              <a:gd name="connsiteY206" fmla="*/ 81500 h 270401"/>
              <a:gd name="connsiteX207" fmla="*/ 126818 w 270904"/>
              <a:gd name="connsiteY207" fmla="*/ 78561 h 270401"/>
              <a:gd name="connsiteX208" fmla="*/ 129513 w 270904"/>
              <a:gd name="connsiteY208" fmla="*/ 72683 h 270401"/>
              <a:gd name="connsiteX209" fmla="*/ 21249 w 270904"/>
              <a:gd name="connsiteY209" fmla="*/ 127057 h 270401"/>
              <a:gd name="connsiteX210" fmla="*/ 26637 w 270904"/>
              <a:gd name="connsiteY210" fmla="*/ 126812 h 270401"/>
              <a:gd name="connsiteX211" fmla="*/ 113102 w 270904"/>
              <a:gd name="connsiteY211" fmla="*/ 126812 h 270401"/>
              <a:gd name="connsiteX212" fmla="*/ 117510 w 270904"/>
              <a:gd name="connsiteY212" fmla="*/ 131955 h 270401"/>
              <a:gd name="connsiteX213" fmla="*/ 112367 w 270904"/>
              <a:gd name="connsiteY213" fmla="*/ 135874 h 270401"/>
              <a:gd name="connsiteX214" fmla="*/ 23208 w 270904"/>
              <a:gd name="connsiteY214" fmla="*/ 135874 h 270401"/>
              <a:gd name="connsiteX215" fmla="*/ 18309 w 270904"/>
              <a:gd name="connsiteY215" fmla="*/ 132445 h 270401"/>
              <a:gd name="connsiteX216" fmla="*/ 21249 w 270904"/>
              <a:gd name="connsiteY216" fmla="*/ 127057 h 270401"/>
              <a:gd name="connsiteX217" fmla="*/ 21249 w 270904"/>
              <a:gd name="connsiteY217" fmla="*/ 181186 h 270401"/>
              <a:gd name="connsiteX218" fmla="*/ 23943 w 270904"/>
              <a:gd name="connsiteY218" fmla="*/ 180941 h 270401"/>
              <a:gd name="connsiteX219" fmla="*/ 112612 w 270904"/>
              <a:gd name="connsiteY219" fmla="*/ 180941 h 270401"/>
              <a:gd name="connsiteX220" fmla="*/ 117021 w 270904"/>
              <a:gd name="connsiteY220" fmla="*/ 183145 h 270401"/>
              <a:gd name="connsiteX221" fmla="*/ 115551 w 270904"/>
              <a:gd name="connsiteY221" fmla="*/ 189024 h 270401"/>
              <a:gd name="connsiteX222" fmla="*/ 111877 w 270904"/>
              <a:gd name="connsiteY222" fmla="*/ 189758 h 270401"/>
              <a:gd name="connsiteX223" fmla="*/ 23208 w 270904"/>
              <a:gd name="connsiteY223" fmla="*/ 189758 h 270401"/>
              <a:gd name="connsiteX224" fmla="*/ 18554 w 270904"/>
              <a:gd name="connsiteY224" fmla="*/ 187064 h 270401"/>
              <a:gd name="connsiteX225" fmla="*/ 21249 w 270904"/>
              <a:gd name="connsiteY225" fmla="*/ 180941 h 27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270904" h="270401">
                <a:moveTo>
                  <a:pt x="674" y="9491"/>
                </a:moveTo>
                <a:cubicBezTo>
                  <a:pt x="2143" y="4592"/>
                  <a:pt x="6797" y="918"/>
                  <a:pt x="11696" y="429"/>
                </a:cubicBezTo>
                <a:cubicBezTo>
                  <a:pt x="13900" y="184"/>
                  <a:pt x="16350" y="429"/>
                  <a:pt x="18554" y="184"/>
                </a:cubicBezTo>
                <a:cubicBezTo>
                  <a:pt x="70972" y="184"/>
                  <a:pt x="123634" y="184"/>
                  <a:pt x="176051" y="184"/>
                </a:cubicBezTo>
                <a:cubicBezTo>
                  <a:pt x="181440" y="184"/>
                  <a:pt x="186829" y="3613"/>
                  <a:pt x="188788" y="8756"/>
                </a:cubicBezTo>
                <a:cubicBezTo>
                  <a:pt x="190013" y="11695"/>
                  <a:pt x="189523" y="15124"/>
                  <a:pt x="189768" y="18063"/>
                </a:cubicBezTo>
                <a:cubicBezTo>
                  <a:pt x="207894" y="18063"/>
                  <a:pt x="226019" y="18063"/>
                  <a:pt x="243900" y="18063"/>
                </a:cubicBezTo>
                <a:cubicBezTo>
                  <a:pt x="246594" y="18063"/>
                  <a:pt x="248554" y="20513"/>
                  <a:pt x="248309" y="23207"/>
                </a:cubicBezTo>
                <a:cubicBezTo>
                  <a:pt x="248309" y="50639"/>
                  <a:pt x="248309" y="78071"/>
                  <a:pt x="248309" y="105503"/>
                </a:cubicBezTo>
                <a:cubicBezTo>
                  <a:pt x="254922" y="107707"/>
                  <a:pt x="261536" y="110157"/>
                  <a:pt x="266435" y="115055"/>
                </a:cubicBezTo>
                <a:cubicBezTo>
                  <a:pt x="268884" y="117260"/>
                  <a:pt x="270599" y="120444"/>
                  <a:pt x="270844" y="123628"/>
                </a:cubicBezTo>
                <a:cubicBezTo>
                  <a:pt x="270844" y="163061"/>
                  <a:pt x="270844" y="202740"/>
                  <a:pt x="270844" y="242173"/>
                </a:cubicBezTo>
                <a:cubicBezTo>
                  <a:pt x="270844" y="244867"/>
                  <a:pt x="271089" y="247562"/>
                  <a:pt x="270109" y="250011"/>
                </a:cubicBezTo>
                <a:cubicBezTo>
                  <a:pt x="268639" y="253685"/>
                  <a:pt x="265455" y="256379"/>
                  <a:pt x="262271" y="258338"/>
                </a:cubicBezTo>
                <a:cubicBezTo>
                  <a:pt x="255167" y="262747"/>
                  <a:pt x="246839" y="264951"/>
                  <a:pt x="238756" y="266911"/>
                </a:cubicBezTo>
                <a:cubicBezTo>
                  <a:pt x="224550" y="269850"/>
                  <a:pt x="209853" y="270830"/>
                  <a:pt x="195402" y="270340"/>
                </a:cubicBezTo>
                <a:cubicBezTo>
                  <a:pt x="180705" y="269850"/>
                  <a:pt x="166009" y="268380"/>
                  <a:pt x="151802" y="263727"/>
                </a:cubicBezTo>
                <a:cubicBezTo>
                  <a:pt x="144944" y="261278"/>
                  <a:pt x="137596" y="258338"/>
                  <a:pt x="133187" y="252460"/>
                </a:cubicBezTo>
                <a:cubicBezTo>
                  <a:pt x="130247" y="248786"/>
                  <a:pt x="131227" y="243643"/>
                  <a:pt x="130982" y="239234"/>
                </a:cubicBezTo>
                <a:cubicBezTo>
                  <a:pt x="96446" y="239234"/>
                  <a:pt x="62154" y="239234"/>
                  <a:pt x="27617" y="239234"/>
                </a:cubicBezTo>
                <a:cubicBezTo>
                  <a:pt x="25168" y="239479"/>
                  <a:pt x="22473" y="237519"/>
                  <a:pt x="22718" y="234825"/>
                </a:cubicBezTo>
                <a:cubicBezTo>
                  <a:pt x="22718" y="225763"/>
                  <a:pt x="22718" y="216701"/>
                  <a:pt x="22718" y="207638"/>
                </a:cubicBezTo>
                <a:cubicBezTo>
                  <a:pt x="18799" y="207393"/>
                  <a:pt x="15125" y="207883"/>
                  <a:pt x="11206" y="207393"/>
                </a:cubicBezTo>
                <a:cubicBezTo>
                  <a:pt x="5083" y="206414"/>
                  <a:pt x="184" y="200780"/>
                  <a:pt x="184" y="194657"/>
                </a:cubicBezTo>
                <a:cubicBezTo>
                  <a:pt x="184" y="188534"/>
                  <a:pt x="184" y="182166"/>
                  <a:pt x="184" y="176042"/>
                </a:cubicBezTo>
                <a:cubicBezTo>
                  <a:pt x="184" y="170899"/>
                  <a:pt x="3123" y="166245"/>
                  <a:pt x="7777" y="164041"/>
                </a:cubicBezTo>
                <a:cubicBezTo>
                  <a:pt x="12431" y="161592"/>
                  <a:pt x="17819" y="163061"/>
                  <a:pt x="22718" y="162571"/>
                </a:cubicBezTo>
                <a:cubicBezTo>
                  <a:pt x="22718" y="159632"/>
                  <a:pt x="22718" y="156448"/>
                  <a:pt x="22718" y="153509"/>
                </a:cubicBezTo>
                <a:cubicBezTo>
                  <a:pt x="17575" y="153264"/>
                  <a:pt x="11696" y="154489"/>
                  <a:pt x="7042" y="151794"/>
                </a:cubicBezTo>
                <a:cubicBezTo>
                  <a:pt x="2878" y="149590"/>
                  <a:pt x="184" y="144692"/>
                  <a:pt x="184" y="140038"/>
                </a:cubicBezTo>
                <a:cubicBezTo>
                  <a:pt x="184" y="133915"/>
                  <a:pt x="184" y="127547"/>
                  <a:pt x="184" y="121423"/>
                </a:cubicBezTo>
                <a:cubicBezTo>
                  <a:pt x="184" y="116280"/>
                  <a:pt x="3858" y="111381"/>
                  <a:pt x="8512" y="109422"/>
                </a:cubicBezTo>
                <a:cubicBezTo>
                  <a:pt x="12921" y="107707"/>
                  <a:pt x="18064" y="108687"/>
                  <a:pt x="22718" y="108442"/>
                </a:cubicBezTo>
                <a:cubicBezTo>
                  <a:pt x="22718" y="105503"/>
                  <a:pt x="22718" y="102319"/>
                  <a:pt x="22718" y="99380"/>
                </a:cubicBezTo>
                <a:cubicBezTo>
                  <a:pt x="18799" y="99380"/>
                  <a:pt x="15125" y="99625"/>
                  <a:pt x="11206" y="99135"/>
                </a:cubicBezTo>
                <a:cubicBezTo>
                  <a:pt x="5083" y="98155"/>
                  <a:pt x="429" y="92522"/>
                  <a:pt x="184" y="86399"/>
                </a:cubicBezTo>
                <a:cubicBezTo>
                  <a:pt x="184" y="80275"/>
                  <a:pt x="184" y="73907"/>
                  <a:pt x="184" y="67784"/>
                </a:cubicBezTo>
                <a:cubicBezTo>
                  <a:pt x="184" y="61661"/>
                  <a:pt x="4593" y="56027"/>
                  <a:pt x="10471" y="54803"/>
                </a:cubicBezTo>
                <a:cubicBezTo>
                  <a:pt x="14635" y="54068"/>
                  <a:pt x="18799" y="54558"/>
                  <a:pt x="22963" y="54313"/>
                </a:cubicBezTo>
                <a:cubicBezTo>
                  <a:pt x="22963" y="51374"/>
                  <a:pt x="22963" y="48190"/>
                  <a:pt x="22963" y="45251"/>
                </a:cubicBezTo>
                <a:cubicBezTo>
                  <a:pt x="18554" y="45006"/>
                  <a:pt x="13900" y="45985"/>
                  <a:pt x="9491" y="44516"/>
                </a:cubicBezTo>
                <a:cubicBezTo>
                  <a:pt x="4348" y="42801"/>
                  <a:pt x="429" y="37658"/>
                  <a:pt x="429" y="32269"/>
                </a:cubicBezTo>
                <a:cubicBezTo>
                  <a:pt x="429" y="27126"/>
                  <a:pt x="429" y="21982"/>
                  <a:pt x="429" y="17084"/>
                </a:cubicBezTo>
                <a:cubicBezTo>
                  <a:pt x="429" y="14390"/>
                  <a:pt x="184" y="11940"/>
                  <a:pt x="1163" y="9491"/>
                </a:cubicBezTo>
                <a:close/>
                <a:moveTo>
                  <a:pt x="11941" y="9491"/>
                </a:moveTo>
                <a:cubicBezTo>
                  <a:pt x="10226" y="9981"/>
                  <a:pt x="9002" y="11940"/>
                  <a:pt x="9002" y="13655"/>
                </a:cubicBezTo>
                <a:cubicBezTo>
                  <a:pt x="9002" y="19778"/>
                  <a:pt x="9002" y="25656"/>
                  <a:pt x="9002" y="31779"/>
                </a:cubicBezTo>
                <a:cubicBezTo>
                  <a:pt x="9002" y="34474"/>
                  <a:pt x="11451" y="36433"/>
                  <a:pt x="14145" y="36188"/>
                </a:cubicBezTo>
                <a:cubicBezTo>
                  <a:pt x="68277" y="36188"/>
                  <a:pt x="122164" y="36188"/>
                  <a:pt x="176296" y="36188"/>
                </a:cubicBezTo>
                <a:cubicBezTo>
                  <a:pt x="178746" y="36188"/>
                  <a:pt x="180950" y="33984"/>
                  <a:pt x="180705" y="31779"/>
                </a:cubicBezTo>
                <a:cubicBezTo>
                  <a:pt x="180705" y="25656"/>
                  <a:pt x="180705" y="19778"/>
                  <a:pt x="180705" y="13655"/>
                </a:cubicBezTo>
                <a:cubicBezTo>
                  <a:pt x="180705" y="10961"/>
                  <a:pt x="178256" y="8756"/>
                  <a:pt x="175562" y="9246"/>
                </a:cubicBezTo>
                <a:cubicBezTo>
                  <a:pt x="122409" y="9246"/>
                  <a:pt x="69502" y="9246"/>
                  <a:pt x="16350" y="9246"/>
                </a:cubicBezTo>
                <a:cubicBezTo>
                  <a:pt x="14880" y="9246"/>
                  <a:pt x="13411" y="9001"/>
                  <a:pt x="11941" y="9491"/>
                </a:cubicBezTo>
                <a:close/>
                <a:moveTo>
                  <a:pt x="189523" y="27371"/>
                </a:moveTo>
                <a:cubicBezTo>
                  <a:pt x="189523" y="29330"/>
                  <a:pt x="189523" y="31535"/>
                  <a:pt x="189523" y="33494"/>
                </a:cubicBezTo>
                <a:cubicBezTo>
                  <a:pt x="189033" y="38637"/>
                  <a:pt x="185359" y="43046"/>
                  <a:pt x="180460" y="44516"/>
                </a:cubicBezTo>
                <a:cubicBezTo>
                  <a:pt x="176051" y="45985"/>
                  <a:pt x="171398" y="45006"/>
                  <a:pt x="166989" y="45251"/>
                </a:cubicBezTo>
                <a:cubicBezTo>
                  <a:pt x="166989" y="48190"/>
                  <a:pt x="166989" y="51374"/>
                  <a:pt x="166989" y="54313"/>
                </a:cubicBezTo>
                <a:cubicBezTo>
                  <a:pt x="171398" y="54558"/>
                  <a:pt x="176051" y="53578"/>
                  <a:pt x="180460" y="55048"/>
                </a:cubicBezTo>
                <a:cubicBezTo>
                  <a:pt x="185604" y="56762"/>
                  <a:pt x="189523" y="61906"/>
                  <a:pt x="189523" y="67294"/>
                </a:cubicBezTo>
                <a:cubicBezTo>
                  <a:pt x="189523" y="73417"/>
                  <a:pt x="189523" y="79785"/>
                  <a:pt x="189523" y="85909"/>
                </a:cubicBezTo>
                <a:cubicBezTo>
                  <a:pt x="189523" y="91297"/>
                  <a:pt x="186094" y="96441"/>
                  <a:pt x="181195" y="98400"/>
                </a:cubicBezTo>
                <a:cubicBezTo>
                  <a:pt x="178501" y="99625"/>
                  <a:pt x="175562" y="99380"/>
                  <a:pt x="172622" y="99380"/>
                </a:cubicBezTo>
                <a:cubicBezTo>
                  <a:pt x="125594" y="99380"/>
                  <a:pt x="78565" y="99380"/>
                  <a:pt x="31536" y="99380"/>
                </a:cubicBezTo>
                <a:cubicBezTo>
                  <a:pt x="31536" y="102319"/>
                  <a:pt x="31536" y="105503"/>
                  <a:pt x="31536" y="108442"/>
                </a:cubicBezTo>
                <a:cubicBezTo>
                  <a:pt x="60194" y="108442"/>
                  <a:pt x="88852" y="108442"/>
                  <a:pt x="117266" y="108442"/>
                </a:cubicBezTo>
                <a:cubicBezTo>
                  <a:pt x="119960" y="108442"/>
                  <a:pt x="122164" y="110891"/>
                  <a:pt x="121674" y="113586"/>
                </a:cubicBezTo>
                <a:cubicBezTo>
                  <a:pt x="121430" y="116035"/>
                  <a:pt x="118980" y="117749"/>
                  <a:pt x="116531" y="117504"/>
                </a:cubicBezTo>
                <a:cubicBezTo>
                  <a:pt x="81994" y="117504"/>
                  <a:pt x="47702" y="117504"/>
                  <a:pt x="13166" y="117504"/>
                </a:cubicBezTo>
                <a:cubicBezTo>
                  <a:pt x="10716" y="117504"/>
                  <a:pt x="8757" y="119709"/>
                  <a:pt x="8757" y="121913"/>
                </a:cubicBezTo>
                <a:cubicBezTo>
                  <a:pt x="8757" y="127302"/>
                  <a:pt x="8757" y="132935"/>
                  <a:pt x="8757" y="138323"/>
                </a:cubicBezTo>
                <a:cubicBezTo>
                  <a:pt x="8757" y="140038"/>
                  <a:pt x="8757" y="141997"/>
                  <a:pt x="9981" y="143222"/>
                </a:cubicBezTo>
                <a:cubicBezTo>
                  <a:pt x="11696" y="145181"/>
                  <a:pt x="14390" y="144447"/>
                  <a:pt x="16595" y="144447"/>
                </a:cubicBezTo>
                <a:cubicBezTo>
                  <a:pt x="50152" y="144447"/>
                  <a:pt x="83709" y="144447"/>
                  <a:pt x="117021" y="144447"/>
                </a:cubicBezTo>
                <a:cubicBezTo>
                  <a:pt x="119960" y="144447"/>
                  <a:pt x="122164" y="147386"/>
                  <a:pt x="121430" y="150080"/>
                </a:cubicBezTo>
                <a:cubicBezTo>
                  <a:pt x="120940" y="152284"/>
                  <a:pt x="118735" y="153754"/>
                  <a:pt x="116531" y="153509"/>
                </a:cubicBezTo>
                <a:cubicBezTo>
                  <a:pt x="88118" y="153509"/>
                  <a:pt x="59704" y="153509"/>
                  <a:pt x="31291" y="153509"/>
                </a:cubicBezTo>
                <a:cubicBezTo>
                  <a:pt x="31291" y="156448"/>
                  <a:pt x="31291" y="159632"/>
                  <a:pt x="31291" y="162571"/>
                </a:cubicBezTo>
                <a:cubicBezTo>
                  <a:pt x="59704" y="162571"/>
                  <a:pt x="88118" y="162571"/>
                  <a:pt x="116531" y="162571"/>
                </a:cubicBezTo>
                <a:cubicBezTo>
                  <a:pt x="118980" y="162326"/>
                  <a:pt x="121430" y="164041"/>
                  <a:pt x="121674" y="166490"/>
                </a:cubicBezTo>
                <a:cubicBezTo>
                  <a:pt x="121919" y="168939"/>
                  <a:pt x="120205" y="171389"/>
                  <a:pt x="117755" y="171634"/>
                </a:cubicBezTo>
                <a:cubicBezTo>
                  <a:pt x="115796" y="171879"/>
                  <a:pt x="113836" y="171634"/>
                  <a:pt x="112122" y="171634"/>
                </a:cubicBezTo>
                <a:cubicBezTo>
                  <a:pt x="80524" y="171634"/>
                  <a:pt x="48927" y="171634"/>
                  <a:pt x="17330" y="171634"/>
                </a:cubicBezTo>
                <a:cubicBezTo>
                  <a:pt x="15615" y="171634"/>
                  <a:pt x="13900" y="171634"/>
                  <a:pt x="12186" y="171879"/>
                </a:cubicBezTo>
                <a:cubicBezTo>
                  <a:pt x="10226" y="172368"/>
                  <a:pt x="8757" y="174083"/>
                  <a:pt x="8757" y="176287"/>
                </a:cubicBezTo>
                <a:cubicBezTo>
                  <a:pt x="8757" y="182411"/>
                  <a:pt x="8757" y="188289"/>
                  <a:pt x="8757" y="194412"/>
                </a:cubicBezTo>
                <a:cubicBezTo>
                  <a:pt x="8757" y="196861"/>
                  <a:pt x="10961" y="198821"/>
                  <a:pt x="13166" y="198821"/>
                </a:cubicBezTo>
                <a:cubicBezTo>
                  <a:pt x="47702" y="198821"/>
                  <a:pt x="82484" y="198821"/>
                  <a:pt x="117021" y="198821"/>
                </a:cubicBezTo>
                <a:cubicBezTo>
                  <a:pt x="120205" y="198576"/>
                  <a:pt x="122409" y="202495"/>
                  <a:pt x="121185" y="205189"/>
                </a:cubicBezTo>
                <a:cubicBezTo>
                  <a:pt x="120450" y="207148"/>
                  <a:pt x="118000" y="208128"/>
                  <a:pt x="116041" y="207883"/>
                </a:cubicBezTo>
                <a:cubicBezTo>
                  <a:pt x="87873" y="207883"/>
                  <a:pt x="59704" y="207883"/>
                  <a:pt x="31291" y="207883"/>
                </a:cubicBezTo>
                <a:cubicBezTo>
                  <a:pt x="31291" y="215476"/>
                  <a:pt x="31291" y="222824"/>
                  <a:pt x="31291" y="230417"/>
                </a:cubicBezTo>
                <a:cubicBezTo>
                  <a:pt x="64358" y="230417"/>
                  <a:pt x="97425" y="230417"/>
                  <a:pt x="130737" y="230417"/>
                </a:cubicBezTo>
                <a:cubicBezTo>
                  <a:pt x="130737" y="196616"/>
                  <a:pt x="130737" y="163061"/>
                  <a:pt x="130737" y="129261"/>
                </a:cubicBezTo>
                <a:cubicBezTo>
                  <a:pt x="130982" y="126077"/>
                  <a:pt x="130247" y="122648"/>
                  <a:pt x="131717" y="119464"/>
                </a:cubicBezTo>
                <a:cubicBezTo>
                  <a:pt x="133922" y="114810"/>
                  <a:pt x="138575" y="111871"/>
                  <a:pt x="143229" y="109422"/>
                </a:cubicBezTo>
                <a:cubicBezTo>
                  <a:pt x="153027" y="104523"/>
                  <a:pt x="164049" y="102564"/>
                  <a:pt x="174827" y="100849"/>
                </a:cubicBezTo>
                <a:cubicBezTo>
                  <a:pt x="196137" y="98155"/>
                  <a:pt x="218181" y="98645"/>
                  <a:pt x="239246" y="103054"/>
                </a:cubicBezTo>
                <a:cubicBezTo>
                  <a:pt x="239246" y="77826"/>
                  <a:pt x="239246" y="52353"/>
                  <a:pt x="239246" y="27126"/>
                </a:cubicBezTo>
                <a:cubicBezTo>
                  <a:pt x="222590" y="27126"/>
                  <a:pt x="206179" y="27126"/>
                  <a:pt x="189523" y="27126"/>
                </a:cubicBezTo>
                <a:close/>
                <a:moveTo>
                  <a:pt x="31536" y="45495"/>
                </a:moveTo>
                <a:cubicBezTo>
                  <a:pt x="31536" y="48435"/>
                  <a:pt x="31536" y="51619"/>
                  <a:pt x="31536" y="54558"/>
                </a:cubicBezTo>
                <a:cubicBezTo>
                  <a:pt x="73666" y="54558"/>
                  <a:pt x="115796" y="54558"/>
                  <a:pt x="157926" y="54558"/>
                </a:cubicBezTo>
                <a:cubicBezTo>
                  <a:pt x="157926" y="51619"/>
                  <a:pt x="157926" y="48435"/>
                  <a:pt x="157926" y="45495"/>
                </a:cubicBezTo>
                <a:cubicBezTo>
                  <a:pt x="115796" y="45495"/>
                  <a:pt x="73666" y="45495"/>
                  <a:pt x="31536" y="45495"/>
                </a:cubicBezTo>
                <a:close/>
                <a:moveTo>
                  <a:pt x="11941" y="63865"/>
                </a:moveTo>
                <a:cubicBezTo>
                  <a:pt x="9981" y="64600"/>
                  <a:pt x="8757" y="66559"/>
                  <a:pt x="9002" y="68764"/>
                </a:cubicBezTo>
                <a:cubicBezTo>
                  <a:pt x="9002" y="74642"/>
                  <a:pt x="9002" y="80520"/>
                  <a:pt x="9002" y="86399"/>
                </a:cubicBezTo>
                <a:cubicBezTo>
                  <a:pt x="9002" y="88848"/>
                  <a:pt x="10961" y="90807"/>
                  <a:pt x="13411" y="90807"/>
                </a:cubicBezTo>
                <a:cubicBezTo>
                  <a:pt x="67542" y="90807"/>
                  <a:pt x="121430" y="90807"/>
                  <a:pt x="175562" y="90807"/>
                </a:cubicBezTo>
                <a:cubicBezTo>
                  <a:pt x="178256" y="91052"/>
                  <a:pt x="180705" y="89093"/>
                  <a:pt x="180705" y="86399"/>
                </a:cubicBezTo>
                <a:cubicBezTo>
                  <a:pt x="180705" y="80275"/>
                  <a:pt x="180705" y="74397"/>
                  <a:pt x="180705" y="68274"/>
                </a:cubicBezTo>
                <a:cubicBezTo>
                  <a:pt x="180705" y="65580"/>
                  <a:pt x="178256" y="63620"/>
                  <a:pt x="175562" y="63865"/>
                </a:cubicBezTo>
                <a:cubicBezTo>
                  <a:pt x="122899" y="63865"/>
                  <a:pt x="70237" y="63865"/>
                  <a:pt x="17575" y="63865"/>
                </a:cubicBezTo>
                <a:cubicBezTo>
                  <a:pt x="15860" y="63865"/>
                  <a:pt x="13900" y="63620"/>
                  <a:pt x="12186" y="64110"/>
                </a:cubicBezTo>
                <a:close/>
                <a:moveTo>
                  <a:pt x="193687" y="108932"/>
                </a:moveTo>
                <a:cubicBezTo>
                  <a:pt x="181440" y="109422"/>
                  <a:pt x="169193" y="110646"/>
                  <a:pt x="157436" y="114075"/>
                </a:cubicBezTo>
                <a:cubicBezTo>
                  <a:pt x="152292" y="115545"/>
                  <a:pt x="147148" y="117504"/>
                  <a:pt x="142739" y="120689"/>
                </a:cubicBezTo>
                <a:cubicBezTo>
                  <a:pt x="141515" y="121668"/>
                  <a:pt x="140045" y="122893"/>
                  <a:pt x="140045" y="124607"/>
                </a:cubicBezTo>
                <a:cubicBezTo>
                  <a:pt x="140045" y="126322"/>
                  <a:pt x="141515" y="127547"/>
                  <a:pt x="142739" y="128526"/>
                </a:cubicBezTo>
                <a:cubicBezTo>
                  <a:pt x="147393" y="131955"/>
                  <a:pt x="153027" y="133670"/>
                  <a:pt x="158661" y="135384"/>
                </a:cubicBezTo>
                <a:cubicBezTo>
                  <a:pt x="172132" y="139058"/>
                  <a:pt x="186094" y="140283"/>
                  <a:pt x="199811" y="140283"/>
                </a:cubicBezTo>
                <a:cubicBezTo>
                  <a:pt x="215242" y="140283"/>
                  <a:pt x="230673" y="139058"/>
                  <a:pt x="245615" y="134649"/>
                </a:cubicBezTo>
                <a:cubicBezTo>
                  <a:pt x="250269" y="133180"/>
                  <a:pt x="255167" y="131465"/>
                  <a:pt x="259331" y="128526"/>
                </a:cubicBezTo>
                <a:cubicBezTo>
                  <a:pt x="260556" y="127547"/>
                  <a:pt x="262026" y="126322"/>
                  <a:pt x="262026" y="124607"/>
                </a:cubicBezTo>
                <a:cubicBezTo>
                  <a:pt x="261781" y="123138"/>
                  <a:pt x="260801" y="122158"/>
                  <a:pt x="259821" y="121178"/>
                </a:cubicBezTo>
                <a:cubicBezTo>
                  <a:pt x="257617" y="119219"/>
                  <a:pt x="254922" y="117994"/>
                  <a:pt x="252228" y="116770"/>
                </a:cubicBezTo>
                <a:cubicBezTo>
                  <a:pt x="244880" y="113831"/>
                  <a:pt x="237287" y="112116"/>
                  <a:pt x="229449" y="110891"/>
                </a:cubicBezTo>
                <a:cubicBezTo>
                  <a:pt x="217691" y="108932"/>
                  <a:pt x="205689" y="108687"/>
                  <a:pt x="193687" y="108932"/>
                </a:cubicBezTo>
                <a:close/>
                <a:moveTo>
                  <a:pt x="140045" y="137589"/>
                </a:moveTo>
                <a:cubicBezTo>
                  <a:pt x="140045" y="146651"/>
                  <a:pt x="140045" y="155713"/>
                  <a:pt x="140045" y="164776"/>
                </a:cubicBezTo>
                <a:cubicBezTo>
                  <a:pt x="140045" y="166735"/>
                  <a:pt x="141760" y="167960"/>
                  <a:pt x="142984" y="168939"/>
                </a:cubicBezTo>
                <a:cubicBezTo>
                  <a:pt x="146903" y="171634"/>
                  <a:pt x="151312" y="173348"/>
                  <a:pt x="155721" y="174818"/>
                </a:cubicBezTo>
                <a:cubicBezTo>
                  <a:pt x="170418" y="179226"/>
                  <a:pt x="185604" y="180451"/>
                  <a:pt x="200790" y="180451"/>
                </a:cubicBezTo>
                <a:cubicBezTo>
                  <a:pt x="215242" y="180451"/>
                  <a:pt x="229693" y="179226"/>
                  <a:pt x="243655" y="175308"/>
                </a:cubicBezTo>
                <a:cubicBezTo>
                  <a:pt x="248799" y="173838"/>
                  <a:pt x="254188" y="172124"/>
                  <a:pt x="258841" y="168939"/>
                </a:cubicBezTo>
                <a:cubicBezTo>
                  <a:pt x="260311" y="167960"/>
                  <a:pt x="262026" y="166490"/>
                  <a:pt x="261781" y="164531"/>
                </a:cubicBezTo>
                <a:cubicBezTo>
                  <a:pt x="261781" y="155468"/>
                  <a:pt x="261781" y="146406"/>
                  <a:pt x="261781" y="137344"/>
                </a:cubicBezTo>
                <a:cubicBezTo>
                  <a:pt x="258597" y="139303"/>
                  <a:pt x="255167" y="140773"/>
                  <a:pt x="251738" y="141997"/>
                </a:cubicBezTo>
                <a:cubicBezTo>
                  <a:pt x="238511" y="146651"/>
                  <a:pt x="224305" y="148365"/>
                  <a:pt x="210343" y="149100"/>
                </a:cubicBezTo>
                <a:cubicBezTo>
                  <a:pt x="195647" y="149835"/>
                  <a:pt x="180705" y="148855"/>
                  <a:pt x="166254" y="146406"/>
                </a:cubicBezTo>
                <a:cubicBezTo>
                  <a:pt x="157191" y="144692"/>
                  <a:pt x="147883" y="142242"/>
                  <a:pt x="139800" y="137344"/>
                </a:cubicBezTo>
                <a:close/>
                <a:moveTo>
                  <a:pt x="140045" y="177757"/>
                </a:moveTo>
                <a:cubicBezTo>
                  <a:pt x="140045" y="187064"/>
                  <a:pt x="140045" y="196127"/>
                  <a:pt x="140045" y="205434"/>
                </a:cubicBezTo>
                <a:cubicBezTo>
                  <a:pt x="140045" y="207638"/>
                  <a:pt x="142005" y="209108"/>
                  <a:pt x="143719" y="210332"/>
                </a:cubicBezTo>
                <a:cubicBezTo>
                  <a:pt x="149598" y="214006"/>
                  <a:pt x="156456" y="215966"/>
                  <a:pt x="163070" y="217435"/>
                </a:cubicBezTo>
                <a:cubicBezTo>
                  <a:pt x="177766" y="220619"/>
                  <a:pt x="192707" y="221599"/>
                  <a:pt x="207649" y="221109"/>
                </a:cubicBezTo>
                <a:cubicBezTo>
                  <a:pt x="220141" y="220619"/>
                  <a:pt x="232633" y="219395"/>
                  <a:pt x="244880" y="215721"/>
                </a:cubicBezTo>
                <a:cubicBezTo>
                  <a:pt x="249779" y="214251"/>
                  <a:pt x="254677" y="212537"/>
                  <a:pt x="258841" y="209598"/>
                </a:cubicBezTo>
                <a:cubicBezTo>
                  <a:pt x="260311" y="208618"/>
                  <a:pt x="261781" y="207148"/>
                  <a:pt x="261781" y="205189"/>
                </a:cubicBezTo>
                <a:cubicBezTo>
                  <a:pt x="261781" y="195882"/>
                  <a:pt x="261781" y="186819"/>
                  <a:pt x="261781" y="177512"/>
                </a:cubicBezTo>
                <a:cubicBezTo>
                  <a:pt x="251493" y="183635"/>
                  <a:pt x="239491" y="185840"/>
                  <a:pt x="227979" y="187554"/>
                </a:cubicBezTo>
                <a:cubicBezTo>
                  <a:pt x="209853" y="190003"/>
                  <a:pt x="191238" y="190003"/>
                  <a:pt x="173112" y="187554"/>
                </a:cubicBezTo>
                <a:cubicBezTo>
                  <a:pt x="161600" y="185840"/>
                  <a:pt x="149843" y="183635"/>
                  <a:pt x="139800" y="177512"/>
                </a:cubicBezTo>
                <a:close/>
                <a:moveTo>
                  <a:pt x="140045" y="218415"/>
                </a:moveTo>
                <a:cubicBezTo>
                  <a:pt x="140045" y="227722"/>
                  <a:pt x="140045" y="237275"/>
                  <a:pt x="140045" y="246582"/>
                </a:cubicBezTo>
                <a:cubicBezTo>
                  <a:pt x="141025" y="249766"/>
                  <a:pt x="144454" y="251235"/>
                  <a:pt x="147148" y="252705"/>
                </a:cubicBezTo>
                <a:cubicBezTo>
                  <a:pt x="153762" y="255889"/>
                  <a:pt x="160865" y="257604"/>
                  <a:pt x="167968" y="259073"/>
                </a:cubicBezTo>
                <a:cubicBezTo>
                  <a:pt x="181930" y="261522"/>
                  <a:pt x="196381" y="262257"/>
                  <a:pt x="210588" y="261522"/>
                </a:cubicBezTo>
                <a:cubicBezTo>
                  <a:pt x="221365" y="261033"/>
                  <a:pt x="232388" y="259808"/>
                  <a:pt x="242920" y="256869"/>
                </a:cubicBezTo>
                <a:cubicBezTo>
                  <a:pt x="248554" y="255154"/>
                  <a:pt x="254188" y="253440"/>
                  <a:pt x="258841" y="250256"/>
                </a:cubicBezTo>
                <a:cubicBezTo>
                  <a:pt x="260311" y="249276"/>
                  <a:pt x="261781" y="247806"/>
                  <a:pt x="261781" y="245847"/>
                </a:cubicBezTo>
                <a:cubicBezTo>
                  <a:pt x="261781" y="236540"/>
                  <a:pt x="261781" y="227477"/>
                  <a:pt x="261781" y="218170"/>
                </a:cubicBezTo>
                <a:cubicBezTo>
                  <a:pt x="256392" y="221354"/>
                  <a:pt x="250269" y="223314"/>
                  <a:pt x="244390" y="225028"/>
                </a:cubicBezTo>
                <a:cubicBezTo>
                  <a:pt x="230918" y="228457"/>
                  <a:pt x="216957" y="229682"/>
                  <a:pt x="203240" y="229927"/>
                </a:cubicBezTo>
                <a:cubicBezTo>
                  <a:pt x="187809" y="229927"/>
                  <a:pt x="172377" y="228702"/>
                  <a:pt x="157436" y="225028"/>
                </a:cubicBezTo>
                <a:cubicBezTo>
                  <a:pt x="151312" y="223559"/>
                  <a:pt x="145434" y="221354"/>
                  <a:pt x="140045" y="218170"/>
                </a:cubicBezTo>
                <a:close/>
                <a:moveTo>
                  <a:pt x="161110" y="14145"/>
                </a:moveTo>
                <a:cubicBezTo>
                  <a:pt x="166254" y="13165"/>
                  <a:pt x="171398" y="17329"/>
                  <a:pt x="171642" y="22472"/>
                </a:cubicBezTo>
                <a:cubicBezTo>
                  <a:pt x="172132" y="27616"/>
                  <a:pt x="167723" y="32269"/>
                  <a:pt x="162580" y="32024"/>
                </a:cubicBezTo>
                <a:cubicBezTo>
                  <a:pt x="157926" y="32024"/>
                  <a:pt x="153762" y="28106"/>
                  <a:pt x="153517" y="23697"/>
                </a:cubicBezTo>
                <a:cubicBezTo>
                  <a:pt x="153027" y="19288"/>
                  <a:pt x="156456" y="14879"/>
                  <a:pt x="160865" y="14145"/>
                </a:cubicBezTo>
                <a:close/>
                <a:moveTo>
                  <a:pt x="21249" y="18798"/>
                </a:moveTo>
                <a:cubicBezTo>
                  <a:pt x="21983" y="18553"/>
                  <a:pt x="22718" y="18553"/>
                  <a:pt x="23453" y="18553"/>
                </a:cubicBezTo>
                <a:cubicBezTo>
                  <a:pt x="53091" y="18553"/>
                  <a:pt x="82974" y="18553"/>
                  <a:pt x="112612" y="18553"/>
                </a:cubicBezTo>
                <a:cubicBezTo>
                  <a:pt x="114571" y="18308"/>
                  <a:pt x="116776" y="19533"/>
                  <a:pt x="117510" y="21492"/>
                </a:cubicBezTo>
                <a:cubicBezTo>
                  <a:pt x="118490" y="23942"/>
                  <a:pt x="116776" y="26881"/>
                  <a:pt x="114326" y="27371"/>
                </a:cubicBezTo>
                <a:cubicBezTo>
                  <a:pt x="112857" y="27616"/>
                  <a:pt x="111387" y="27616"/>
                  <a:pt x="109917" y="27616"/>
                </a:cubicBezTo>
                <a:cubicBezTo>
                  <a:pt x="81014" y="27616"/>
                  <a:pt x="51866" y="27616"/>
                  <a:pt x="22963" y="27616"/>
                </a:cubicBezTo>
                <a:cubicBezTo>
                  <a:pt x="20759" y="27616"/>
                  <a:pt x="18799" y="25901"/>
                  <a:pt x="18554" y="23697"/>
                </a:cubicBezTo>
                <a:cubicBezTo>
                  <a:pt x="18309" y="21737"/>
                  <a:pt x="19534" y="19533"/>
                  <a:pt x="21494" y="18798"/>
                </a:cubicBezTo>
                <a:close/>
                <a:moveTo>
                  <a:pt x="129513" y="18798"/>
                </a:moveTo>
                <a:cubicBezTo>
                  <a:pt x="134166" y="18063"/>
                  <a:pt x="138820" y="18798"/>
                  <a:pt x="143474" y="18553"/>
                </a:cubicBezTo>
                <a:cubicBezTo>
                  <a:pt x="145679" y="18308"/>
                  <a:pt x="148128" y="19288"/>
                  <a:pt x="148863" y="21492"/>
                </a:cubicBezTo>
                <a:cubicBezTo>
                  <a:pt x="150088" y="24187"/>
                  <a:pt x="147638" y="27616"/>
                  <a:pt x="144699" y="27371"/>
                </a:cubicBezTo>
                <a:cubicBezTo>
                  <a:pt x="140045" y="27371"/>
                  <a:pt x="135636" y="27371"/>
                  <a:pt x="130982" y="27371"/>
                </a:cubicBezTo>
                <a:cubicBezTo>
                  <a:pt x="128533" y="27371"/>
                  <a:pt x="126328" y="25166"/>
                  <a:pt x="126573" y="22962"/>
                </a:cubicBezTo>
                <a:cubicBezTo>
                  <a:pt x="126573" y="21003"/>
                  <a:pt x="127798" y="19288"/>
                  <a:pt x="129513" y="18798"/>
                </a:cubicBezTo>
                <a:close/>
                <a:moveTo>
                  <a:pt x="161110" y="68274"/>
                </a:moveTo>
                <a:cubicBezTo>
                  <a:pt x="166009" y="67294"/>
                  <a:pt x="171153" y="70968"/>
                  <a:pt x="171642" y="76112"/>
                </a:cubicBezTo>
                <a:cubicBezTo>
                  <a:pt x="172377" y="81010"/>
                  <a:pt x="168703" y="85664"/>
                  <a:pt x="163804" y="86154"/>
                </a:cubicBezTo>
                <a:cubicBezTo>
                  <a:pt x="159150" y="86888"/>
                  <a:pt x="154497" y="83459"/>
                  <a:pt x="153762" y="78806"/>
                </a:cubicBezTo>
                <a:cubicBezTo>
                  <a:pt x="152782" y="74152"/>
                  <a:pt x="156211" y="69009"/>
                  <a:pt x="161110" y="68274"/>
                </a:cubicBezTo>
                <a:close/>
                <a:moveTo>
                  <a:pt x="21249" y="72927"/>
                </a:moveTo>
                <a:cubicBezTo>
                  <a:pt x="22718" y="72438"/>
                  <a:pt x="24433" y="72683"/>
                  <a:pt x="26147" y="72683"/>
                </a:cubicBezTo>
                <a:cubicBezTo>
                  <a:pt x="55051" y="72683"/>
                  <a:pt x="84198" y="72683"/>
                  <a:pt x="113102" y="72683"/>
                </a:cubicBezTo>
                <a:cubicBezTo>
                  <a:pt x="115551" y="72683"/>
                  <a:pt x="117755" y="74887"/>
                  <a:pt x="117510" y="77336"/>
                </a:cubicBezTo>
                <a:cubicBezTo>
                  <a:pt x="117510" y="79785"/>
                  <a:pt x="115551" y="81990"/>
                  <a:pt x="113102" y="81745"/>
                </a:cubicBezTo>
                <a:cubicBezTo>
                  <a:pt x="83219" y="81745"/>
                  <a:pt x="53336" y="81745"/>
                  <a:pt x="23208" y="81745"/>
                </a:cubicBezTo>
                <a:cubicBezTo>
                  <a:pt x="21249" y="81990"/>
                  <a:pt x="19044" y="80765"/>
                  <a:pt x="18309" y="78806"/>
                </a:cubicBezTo>
                <a:cubicBezTo>
                  <a:pt x="17330" y="76601"/>
                  <a:pt x="18799" y="73907"/>
                  <a:pt x="21004" y="72927"/>
                </a:cubicBezTo>
                <a:close/>
                <a:moveTo>
                  <a:pt x="129513" y="72927"/>
                </a:moveTo>
                <a:cubicBezTo>
                  <a:pt x="133432" y="72438"/>
                  <a:pt x="137351" y="72683"/>
                  <a:pt x="141270" y="72683"/>
                </a:cubicBezTo>
                <a:cubicBezTo>
                  <a:pt x="143474" y="72683"/>
                  <a:pt x="146169" y="72193"/>
                  <a:pt x="147883" y="73907"/>
                </a:cubicBezTo>
                <a:cubicBezTo>
                  <a:pt x="150578" y="76356"/>
                  <a:pt x="148863" y="81255"/>
                  <a:pt x="145189" y="81500"/>
                </a:cubicBezTo>
                <a:cubicBezTo>
                  <a:pt x="140535" y="81745"/>
                  <a:pt x="135636" y="81500"/>
                  <a:pt x="130982" y="81500"/>
                </a:cubicBezTo>
                <a:cubicBezTo>
                  <a:pt x="129023" y="81500"/>
                  <a:pt x="127308" y="80275"/>
                  <a:pt x="126818" y="78561"/>
                </a:cubicBezTo>
                <a:cubicBezTo>
                  <a:pt x="125838" y="76356"/>
                  <a:pt x="127308" y="73662"/>
                  <a:pt x="129513" y="72683"/>
                </a:cubicBezTo>
                <a:close/>
                <a:moveTo>
                  <a:pt x="21249" y="127057"/>
                </a:moveTo>
                <a:cubicBezTo>
                  <a:pt x="22963" y="126567"/>
                  <a:pt x="24923" y="126812"/>
                  <a:pt x="26637" y="126812"/>
                </a:cubicBezTo>
                <a:cubicBezTo>
                  <a:pt x="55540" y="126812"/>
                  <a:pt x="84198" y="126812"/>
                  <a:pt x="113102" y="126812"/>
                </a:cubicBezTo>
                <a:cubicBezTo>
                  <a:pt x="115796" y="126567"/>
                  <a:pt x="118000" y="129261"/>
                  <a:pt x="117510" y="131955"/>
                </a:cubicBezTo>
                <a:cubicBezTo>
                  <a:pt x="117266" y="134405"/>
                  <a:pt x="114816" y="136119"/>
                  <a:pt x="112367" y="135874"/>
                </a:cubicBezTo>
                <a:cubicBezTo>
                  <a:pt x="82729" y="135874"/>
                  <a:pt x="52846" y="135874"/>
                  <a:pt x="23208" y="135874"/>
                </a:cubicBezTo>
                <a:cubicBezTo>
                  <a:pt x="21004" y="136119"/>
                  <a:pt x="18799" y="134649"/>
                  <a:pt x="18309" y="132445"/>
                </a:cubicBezTo>
                <a:cubicBezTo>
                  <a:pt x="17819" y="130241"/>
                  <a:pt x="19044" y="127791"/>
                  <a:pt x="21249" y="127057"/>
                </a:cubicBezTo>
                <a:close/>
                <a:moveTo>
                  <a:pt x="21249" y="181186"/>
                </a:moveTo>
                <a:cubicBezTo>
                  <a:pt x="21983" y="180941"/>
                  <a:pt x="22963" y="180941"/>
                  <a:pt x="23943" y="180941"/>
                </a:cubicBezTo>
                <a:cubicBezTo>
                  <a:pt x="53581" y="180941"/>
                  <a:pt x="82974" y="180941"/>
                  <a:pt x="112612" y="180941"/>
                </a:cubicBezTo>
                <a:cubicBezTo>
                  <a:pt x="114326" y="180941"/>
                  <a:pt x="116286" y="181676"/>
                  <a:pt x="117021" y="183145"/>
                </a:cubicBezTo>
                <a:cubicBezTo>
                  <a:pt x="118245" y="185105"/>
                  <a:pt x="117510" y="187799"/>
                  <a:pt x="115551" y="189024"/>
                </a:cubicBezTo>
                <a:cubicBezTo>
                  <a:pt x="114571" y="189758"/>
                  <a:pt x="113102" y="189758"/>
                  <a:pt x="111877" y="189758"/>
                </a:cubicBezTo>
                <a:cubicBezTo>
                  <a:pt x="82239" y="189758"/>
                  <a:pt x="52846" y="189758"/>
                  <a:pt x="23208" y="189758"/>
                </a:cubicBezTo>
                <a:cubicBezTo>
                  <a:pt x="21249" y="190003"/>
                  <a:pt x="19289" y="189024"/>
                  <a:pt x="18554" y="187064"/>
                </a:cubicBezTo>
                <a:cubicBezTo>
                  <a:pt x="17330" y="184860"/>
                  <a:pt x="18799" y="181676"/>
                  <a:pt x="21249" y="1809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3BAE993-7359-41D5-BE43-EF58226B4483}"/>
              </a:ext>
            </a:extLst>
          </p:cNvPr>
          <p:cNvSpPr/>
          <p:nvPr/>
        </p:nvSpPr>
        <p:spPr>
          <a:xfrm>
            <a:off x="7843841" y="1434264"/>
            <a:ext cx="328388" cy="232646"/>
          </a:xfrm>
          <a:custGeom>
            <a:avLst/>
            <a:gdLst>
              <a:gd name="connsiteX0" fmla="*/ 218181 w 271394"/>
              <a:gd name="connsiteY0" fmla="*/ 20186 h 192268"/>
              <a:gd name="connsiteX1" fmla="*/ 261536 w 271394"/>
              <a:gd name="connsiteY1" fmla="*/ 64763 h 192268"/>
              <a:gd name="connsiteX2" fmla="*/ 218181 w 271394"/>
              <a:gd name="connsiteY2" fmla="*/ 64763 h 192268"/>
              <a:gd name="connsiteX3" fmla="*/ 218181 w 271394"/>
              <a:gd name="connsiteY3" fmla="*/ 20186 h 192268"/>
              <a:gd name="connsiteX4" fmla="*/ 149843 w 271394"/>
              <a:gd name="connsiteY4" fmla="*/ 141671 h 192268"/>
              <a:gd name="connsiteX5" fmla="*/ 245615 w 271394"/>
              <a:gd name="connsiteY5" fmla="*/ 141671 h 192268"/>
              <a:gd name="connsiteX6" fmla="*/ 245615 w 271394"/>
              <a:gd name="connsiteY6" fmla="*/ 134813 h 192268"/>
              <a:gd name="connsiteX7" fmla="*/ 149843 w 271394"/>
              <a:gd name="connsiteY7" fmla="*/ 134813 h 192268"/>
              <a:gd name="connsiteX8" fmla="*/ 149843 w 271394"/>
              <a:gd name="connsiteY8" fmla="*/ 141671 h 192268"/>
              <a:gd name="connsiteX9" fmla="*/ 150822 w 271394"/>
              <a:gd name="connsiteY9" fmla="*/ 117423 h 192268"/>
              <a:gd name="connsiteX10" fmla="*/ 246594 w 271394"/>
              <a:gd name="connsiteY10" fmla="*/ 117423 h 192268"/>
              <a:gd name="connsiteX11" fmla="*/ 246594 w 271394"/>
              <a:gd name="connsiteY11" fmla="*/ 110565 h 192268"/>
              <a:gd name="connsiteX12" fmla="*/ 150822 w 271394"/>
              <a:gd name="connsiteY12" fmla="*/ 110565 h 192268"/>
              <a:gd name="connsiteX13" fmla="*/ 150822 w 271394"/>
              <a:gd name="connsiteY13" fmla="*/ 117423 h 192268"/>
              <a:gd name="connsiteX14" fmla="*/ 150822 w 271394"/>
              <a:gd name="connsiteY14" fmla="*/ 91461 h 192268"/>
              <a:gd name="connsiteX15" fmla="*/ 246594 w 271394"/>
              <a:gd name="connsiteY15" fmla="*/ 91461 h 192268"/>
              <a:gd name="connsiteX16" fmla="*/ 246594 w 271394"/>
              <a:gd name="connsiteY16" fmla="*/ 84603 h 192268"/>
              <a:gd name="connsiteX17" fmla="*/ 150822 w 271394"/>
              <a:gd name="connsiteY17" fmla="*/ 84603 h 192268"/>
              <a:gd name="connsiteX18" fmla="*/ 150822 w 271394"/>
              <a:gd name="connsiteY18" fmla="*/ 91461 h 192268"/>
              <a:gd name="connsiteX19" fmla="*/ 152537 w 271394"/>
              <a:gd name="connsiteY19" fmla="*/ 62804 h 192268"/>
              <a:gd name="connsiteX20" fmla="*/ 197361 w 271394"/>
              <a:gd name="connsiteY20" fmla="*/ 62804 h 192268"/>
              <a:gd name="connsiteX21" fmla="*/ 197361 w 271394"/>
              <a:gd name="connsiteY21" fmla="*/ 55946 h 192268"/>
              <a:gd name="connsiteX22" fmla="*/ 152537 w 271394"/>
              <a:gd name="connsiteY22" fmla="*/ 55946 h 192268"/>
              <a:gd name="connsiteX23" fmla="*/ 152537 w 271394"/>
              <a:gd name="connsiteY23" fmla="*/ 62804 h 192268"/>
              <a:gd name="connsiteX24" fmla="*/ 118490 w 271394"/>
              <a:gd name="connsiteY24" fmla="*/ 25085 h 192268"/>
              <a:gd name="connsiteX25" fmla="*/ 126328 w 271394"/>
              <a:gd name="connsiteY25" fmla="*/ 26555 h 192268"/>
              <a:gd name="connsiteX26" fmla="*/ 126328 w 271394"/>
              <a:gd name="connsiteY26" fmla="*/ 139467 h 192268"/>
              <a:gd name="connsiteX27" fmla="*/ 125594 w 271394"/>
              <a:gd name="connsiteY27" fmla="*/ 139222 h 192268"/>
              <a:gd name="connsiteX28" fmla="*/ 123879 w 271394"/>
              <a:gd name="connsiteY28" fmla="*/ 138487 h 192268"/>
              <a:gd name="connsiteX29" fmla="*/ 115796 w 271394"/>
              <a:gd name="connsiteY29" fmla="*/ 135058 h 192268"/>
              <a:gd name="connsiteX30" fmla="*/ 115306 w 271394"/>
              <a:gd name="connsiteY30" fmla="*/ 134813 h 192268"/>
              <a:gd name="connsiteX31" fmla="*/ 111142 w 271394"/>
              <a:gd name="connsiteY31" fmla="*/ 132609 h 192268"/>
              <a:gd name="connsiteX32" fmla="*/ 110897 w 271394"/>
              <a:gd name="connsiteY32" fmla="*/ 132609 h 192268"/>
              <a:gd name="connsiteX33" fmla="*/ 110897 w 271394"/>
              <a:gd name="connsiteY33" fmla="*/ 132364 h 192268"/>
              <a:gd name="connsiteX34" fmla="*/ 103304 w 271394"/>
              <a:gd name="connsiteY34" fmla="*/ 120852 h 192268"/>
              <a:gd name="connsiteX35" fmla="*/ 102569 w 271394"/>
              <a:gd name="connsiteY35" fmla="*/ 121097 h 192268"/>
              <a:gd name="connsiteX36" fmla="*/ 101589 w 271394"/>
              <a:gd name="connsiteY36" fmla="*/ 121342 h 192268"/>
              <a:gd name="connsiteX37" fmla="*/ 101589 w 271394"/>
              <a:gd name="connsiteY37" fmla="*/ 120362 h 192268"/>
              <a:gd name="connsiteX38" fmla="*/ 101589 w 271394"/>
              <a:gd name="connsiteY38" fmla="*/ 113014 h 192268"/>
              <a:gd name="connsiteX39" fmla="*/ 101589 w 271394"/>
              <a:gd name="connsiteY39" fmla="*/ 112769 h 192268"/>
              <a:gd name="connsiteX40" fmla="*/ 101589 w 271394"/>
              <a:gd name="connsiteY40" fmla="*/ 112525 h 192268"/>
              <a:gd name="connsiteX41" fmla="*/ 101834 w 271394"/>
              <a:gd name="connsiteY41" fmla="*/ 112280 h 192268"/>
              <a:gd name="connsiteX42" fmla="*/ 109427 w 271394"/>
              <a:gd name="connsiteY42" fmla="*/ 101258 h 192268"/>
              <a:gd name="connsiteX43" fmla="*/ 115551 w 271394"/>
              <a:gd name="connsiteY43" fmla="*/ 79949 h 192268"/>
              <a:gd name="connsiteX44" fmla="*/ 115551 w 271394"/>
              <a:gd name="connsiteY44" fmla="*/ 79459 h 192268"/>
              <a:gd name="connsiteX45" fmla="*/ 115551 w 271394"/>
              <a:gd name="connsiteY45" fmla="*/ 64274 h 192268"/>
              <a:gd name="connsiteX46" fmla="*/ 113346 w 271394"/>
              <a:gd name="connsiteY46" fmla="*/ 50068 h 192268"/>
              <a:gd name="connsiteX47" fmla="*/ 104039 w 271394"/>
              <a:gd name="connsiteY47" fmla="*/ 37087 h 192268"/>
              <a:gd name="connsiteX48" fmla="*/ 86403 w 271394"/>
              <a:gd name="connsiteY48" fmla="*/ 30963 h 192268"/>
              <a:gd name="connsiteX49" fmla="*/ 73911 w 271394"/>
              <a:gd name="connsiteY49" fmla="*/ 30963 h 192268"/>
              <a:gd name="connsiteX50" fmla="*/ 61174 w 271394"/>
              <a:gd name="connsiteY50" fmla="*/ 34637 h 192268"/>
              <a:gd name="connsiteX51" fmla="*/ 50152 w 271394"/>
              <a:gd name="connsiteY51" fmla="*/ 45169 h 192268"/>
              <a:gd name="connsiteX52" fmla="*/ 45743 w 271394"/>
              <a:gd name="connsiteY52" fmla="*/ 64519 h 192268"/>
              <a:gd name="connsiteX53" fmla="*/ 45743 w 271394"/>
              <a:gd name="connsiteY53" fmla="*/ 79704 h 192268"/>
              <a:gd name="connsiteX54" fmla="*/ 45743 w 271394"/>
              <a:gd name="connsiteY54" fmla="*/ 80194 h 192268"/>
              <a:gd name="connsiteX55" fmla="*/ 50642 w 271394"/>
              <a:gd name="connsiteY55" fmla="*/ 98809 h 192268"/>
              <a:gd name="connsiteX56" fmla="*/ 59459 w 271394"/>
              <a:gd name="connsiteY56" fmla="*/ 112769 h 192268"/>
              <a:gd name="connsiteX57" fmla="*/ 59704 w 271394"/>
              <a:gd name="connsiteY57" fmla="*/ 113014 h 192268"/>
              <a:gd name="connsiteX58" fmla="*/ 59704 w 271394"/>
              <a:gd name="connsiteY58" fmla="*/ 113259 h 192268"/>
              <a:gd name="connsiteX59" fmla="*/ 59704 w 271394"/>
              <a:gd name="connsiteY59" fmla="*/ 113749 h 192268"/>
              <a:gd name="connsiteX60" fmla="*/ 59704 w 271394"/>
              <a:gd name="connsiteY60" fmla="*/ 120852 h 192268"/>
              <a:gd name="connsiteX61" fmla="*/ 59704 w 271394"/>
              <a:gd name="connsiteY61" fmla="*/ 121832 h 192268"/>
              <a:gd name="connsiteX62" fmla="*/ 58725 w 271394"/>
              <a:gd name="connsiteY62" fmla="*/ 121587 h 192268"/>
              <a:gd name="connsiteX63" fmla="*/ 57990 w 271394"/>
              <a:gd name="connsiteY63" fmla="*/ 121342 h 192268"/>
              <a:gd name="connsiteX64" fmla="*/ 50887 w 271394"/>
              <a:gd name="connsiteY64" fmla="*/ 132119 h 192268"/>
              <a:gd name="connsiteX65" fmla="*/ 49907 w 271394"/>
              <a:gd name="connsiteY65" fmla="*/ 133343 h 192268"/>
              <a:gd name="connsiteX66" fmla="*/ 46723 w 271394"/>
              <a:gd name="connsiteY66" fmla="*/ 135058 h 192268"/>
              <a:gd name="connsiteX67" fmla="*/ 46723 w 271394"/>
              <a:gd name="connsiteY67" fmla="*/ 135058 h 192268"/>
              <a:gd name="connsiteX68" fmla="*/ 46723 w 271394"/>
              <a:gd name="connsiteY68" fmla="*/ 135058 h 192268"/>
              <a:gd name="connsiteX69" fmla="*/ 45988 w 271394"/>
              <a:gd name="connsiteY69" fmla="*/ 135548 h 192268"/>
              <a:gd name="connsiteX70" fmla="*/ 45498 w 271394"/>
              <a:gd name="connsiteY70" fmla="*/ 135793 h 192268"/>
              <a:gd name="connsiteX71" fmla="*/ 37415 w 271394"/>
              <a:gd name="connsiteY71" fmla="*/ 139222 h 192268"/>
              <a:gd name="connsiteX72" fmla="*/ 35700 w 271394"/>
              <a:gd name="connsiteY72" fmla="*/ 139957 h 192268"/>
              <a:gd name="connsiteX73" fmla="*/ 17575 w 271394"/>
              <a:gd name="connsiteY73" fmla="*/ 147549 h 192268"/>
              <a:gd name="connsiteX74" fmla="*/ 8022 w 271394"/>
              <a:gd name="connsiteY74" fmla="*/ 155142 h 192268"/>
              <a:gd name="connsiteX75" fmla="*/ 2143 w 271394"/>
              <a:gd name="connsiteY75" fmla="*/ 166164 h 192268"/>
              <a:gd name="connsiteX76" fmla="*/ 184 w 271394"/>
              <a:gd name="connsiteY76" fmla="*/ 180860 h 192268"/>
              <a:gd name="connsiteX77" fmla="*/ 184 w 271394"/>
              <a:gd name="connsiteY77" fmla="*/ 181349 h 192268"/>
              <a:gd name="connsiteX78" fmla="*/ 184 w 271394"/>
              <a:gd name="connsiteY78" fmla="*/ 181594 h 192268"/>
              <a:gd name="connsiteX79" fmla="*/ 184 w 271394"/>
              <a:gd name="connsiteY79" fmla="*/ 181839 h 192268"/>
              <a:gd name="connsiteX80" fmla="*/ 184 w 271394"/>
              <a:gd name="connsiteY80" fmla="*/ 182329 h 192268"/>
              <a:gd name="connsiteX81" fmla="*/ 184 w 271394"/>
              <a:gd name="connsiteY81" fmla="*/ 192126 h 192268"/>
              <a:gd name="connsiteX82" fmla="*/ 161355 w 271394"/>
              <a:gd name="connsiteY82" fmla="*/ 192126 h 192268"/>
              <a:gd name="connsiteX83" fmla="*/ 271333 w 271394"/>
              <a:gd name="connsiteY83" fmla="*/ 192126 h 192268"/>
              <a:gd name="connsiteX84" fmla="*/ 271333 w 271394"/>
              <a:gd name="connsiteY84" fmla="*/ 65498 h 192268"/>
              <a:gd name="connsiteX85" fmla="*/ 271333 w 271394"/>
              <a:gd name="connsiteY85" fmla="*/ 65498 h 192268"/>
              <a:gd name="connsiteX86" fmla="*/ 218181 w 271394"/>
              <a:gd name="connsiteY86" fmla="*/ 11124 h 192268"/>
              <a:gd name="connsiteX87" fmla="*/ 218181 w 271394"/>
              <a:gd name="connsiteY87" fmla="*/ 11124 h 192268"/>
              <a:gd name="connsiteX88" fmla="*/ 143474 w 271394"/>
              <a:gd name="connsiteY88" fmla="*/ 11124 h 192268"/>
              <a:gd name="connsiteX89" fmla="*/ 143229 w 271394"/>
              <a:gd name="connsiteY89" fmla="*/ 10634 h 192268"/>
              <a:gd name="connsiteX90" fmla="*/ 138086 w 271394"/>
              <a:gd name="connsiteY90" fmla="*/ 592 h 192268"/>
              <a:gd name="connsiteX91" fmla="*/ 130492 w 271394"/>
              <a:gd name="connsiteY91" fmla="*/ 10634 h 192268"/>
              <a:gd name="connsiteX92" fmla="*/ 130247 w 271394"/>
              <a:gd name="connsiteY92" fmla="*/ 10389 h 192268"/>
              <a:gd name="connsiteX93" fmla="*/ 99385 w 271394"/>
              <a:gd name="connsiteY93" fmla="*/ 592 h 192268"/>
              <a:gd name="connsiteX94" fmla="*/ 77340 w 271394"/>
              <a:gd name="connsiteY94" fmla="*/ 25085 h 192268"/>
              <a:gd name="connsiteX95" fmla="*/ 76850 w 271394"/>
              <a:gd name="connsiteY95" fmla="*/ 28024 h 192268"/>
              <a:gd name="connsiteX96" fmla="*/ 76850 w 271394"/>
              <a:gd name="connsiteY96" fmla="*/ 28024 h 192268"/>
              <a:gd name="connsiteX97" fmla="*/ 76850 w 271394"/>
              <a:gd name="connsiteY97" fmla="*/ 28024 h 192268"/>
              <a:gd name="connsiteX98" fmla="*/ 76850 w 271394"/>
              <a:gd name="connsiteY98" fmla="*/ 28024 h 192268"/>
              <a:gd name="connsiteX99" fmla="*/ 76850 w 271394"/>
              <a:gd name="connsiteY99" fmla="*/ 28024 h 192268"/>
              <a:gd name="connsiteX100" fmla="*/ 77095 w 271394"/>
              <a:gd name="connsiteY100" fmla="*/ 28024 h 192268"/>
              <a:gd name="connsiteX101" fmla="*/ 77095 w 271394"/>
              <a:gd name="connsiteY101" fmla="*/ 28024 h 192268"/>
              <a:gd name="connsiteX102" fmla="*/ 77340 w 271394"/>
              <a:gd name="connsiteY102" fmla="*/ 28024 h 192268"/>
              <a:gd name="connsiteX103" fmla="*/ 77340 w 271394"/>
              <a:gd name="connsiteY103" fmla="*/ 28024 h 192268"/>
              <a:gd name="connsiteX104" fmla="*/ 77585 w 271394"/>
              <a:gd name="connsiteY104" fmla="*/ 28024 h 192268"/>
              <a:gd name="connsiteX105" fmla="*/ 77585 w 271394"/>
              <a:gd name="connsiteY105" fmla="*/ 28024 h 192268"/>
              <a:gd name="connsiteX106" fmla="*/ 77830 w 271394"/>
              <a:gd name="connsiteY106" fmla="*/ 28024 h 192268"/>
              <a:gd name="connsiteX107" fmla="*/ 77830 w 271394"/>
              <a:gd name="connsiteY107" fmla="*/ 28024 h 192268"/>
              <a:gd name="connsiteX108" fmla="*/ 77830 w 271394"/>
              <a:gd name="connsiteY108" fmla="*/ 28024 h 192268"/>
              <a:gd name="connsiteX109" fmla="*/ 77830 w 271394"/>
              <a:gd name="connsiteY109" fmla="*/ 28024 h 192268"/>
              <a:gd name="connsiteX110" fmla="*/ 77830 w 271394"/>
              <a:gd name="connsiteY110" fmla="*/ 28024 h 192268"/>
              <a:gd name="connsiteX111" fmla="*/ 78075 w 271394"/>
              <a:gd name="connsiteY111" fmla="*/ 28024 h 192268"/>
              <a:gd name="connsiteX112" fmla="*/ 78075 w 271394"/>
              <a:gd name="connsiteY112" fmla="*/ 28024 h 192268"/>
              <a:gd name="connsiteX113" fmla="*/ 78320 w 271394"/>
              <a:gd name="connsiteY113" fmla="*/ 28024 h 192268"/>
              <a:gd name="connsiteX114" fmla="*/ 78320 w 271394"/>
              <a:gd name="connsiteY114" fmla="*/ 28024 h 192268"/>
              <a:gd name="connsiteX115" fmla="*/ 78565 w 271394"/>
              <a:gd name="connsiteY115" fmla="*/ 28024 h 192268"/>
              <a:gd name="connsiteX116" fmla="*/ 78565 w 271394"/>
              <a:gd name="connsiteY116" fmla="*/ 28024 h 192268"/>
              <a:gd name="connsiteX117" fmla="*/ 78810 w 271394"/>
              <a:gd name="connsiteY117" fmla="*/ 28024 h 192268"/>
              <a:gd name="connsiteX118" fmla="*/ 78810 w 271394"/>
              <a:gd name="connsiteY118" fmla="*/ 28024 h 192268"/>
              <a:gd name="connsiteX119" fmla="*/ 78810 w 271394"/>
              <a:gd name="connsiteY119" fmla="*/ 28024 h 192268"/>
              <a:gd name="connsiteX120" fmla="*/ 78810 w 271394"/>
              <a:gd name="connsiteY120" fmla="*/ 28024 h 192268"/>
              <a:gd name="connsiteX121" fmla="*/ 78810 w 271394"/>
              <a:gd name="connsiteY121" fmla="*/ 28024 h 192268"/>
              <a:gd name="connsiteX122" fmla="*/ 79055 w 271394"/>
              <a:gd name="connsiteY122" fmla="*/ 28024 h 192268"/>
              <a:gd name="connsiteX123" fmla="*/ 79055 w 271394"/>
              <a:gd name="connsiteY123" fmla="*/ 28024 h 192268"/>
              <a:gd name="connsiteX124" fmla="*/ 79300 w 271394"/>
              <a:gd name="connsiteY124" fmla="*/ 28024 h 192268"/>
              <a:gd name="connsiteX125" fmla="*/ 79300 w 271394"/>
              <a:gd name="connsiteY125" fmla="*/ 28024 h 192268"/>
              <a:gd name="connsiteX126" fmla="*/ 79545 w 271394"/>
              <a:gd name="connsiteY126" fmla="*/ 28024 h 192268"/>
              <a:gd name="connsiteX127" fmla="*/ 79545 w 271394"/>
              <a:gd name="connsiteY127" fmla="*/ 28024 h 192268"/>
              <a:gd name="connsiteX128" fmla="*/ 79790 w 271394"/>
              <a:gd name="connsiteY128" fmla="*/ 28024 h 192268"/>
              <a:gd name="connsiteX129" fmla="*/ 79790 w 271394"/>
              <a:gd name="connsiteY129" fmla="*/ 28024 h 192268"/>
              <a:gd name="connsiteX130" fmla="*/ 79790 w 271394"/>
              <a:gd name="connsiteY130" fmla="*/ 28024 h 192268"/>
              <a:gd name="connsiteX131" fmla="*/ 79790 w 271394"/>
              <a:gd name="connsiteY131" fmla="*/ 28024 h 192268"/>
              <a:gd name="connsiteX132" fmla="*/ 79790 w 271394"/>
              <a:gd name="connsiteY132" fmla="*/ 28024 h 192268"/>
              <a:gd name="connsiteX133" fmla="*/ 79790 w 271394"/>
              <a:gd name="connsiteY133" fmla="*/ 28024 h 192268"/>
              <a:gd name="connsiteX134" fmla="*/ 79790 w 271394"/>
              <a:gd name="connsiteY134" fmla="*/ 28024 h 192268"/>
              <a:gd name="connsiteX135" fmla="*/ 80034 w 271394"/>
              <a:gd name="connsiteY135" fmla="*/ 28024 h 192268"/>
              <a:gd name="connsiteX136" fmla="*/ 80034 w 271394"/>
              <a:gd name="connsiteY136" fmla="*/ 28024 h 192268"/>
              <a:gd name="connsiteX137" fmla="*/ 80279 w 271394"/>
              <a:gd name="connsiteY137" fmla="*/ 28024 h 192268"/>
              <a:gd name="connsiteX138" fmla="*/ 80279 w 271394"/>
              <a:gd name="connsiteY138" fmla="*/ 28024 h 192268"/>
              <a:gd name="connsiteX139" fmla="*/ 80524 w 271394"/>
              <a:gd name="connsiteY139" fmla="*/ 28024 h 192268"/>
              <a:gd name="connsiteX140" fmla="*/ 80524 w 271394"/>
              <a:gd name="connsiteY140" fmla="*/ 28024 h 192268"/>
              <a:gd name="connsiteX141" fmla="*/ 80524 w 271394"/>
              <a:gd name="connsiteY141" fmla="*/ 28024 h 192268"/>
              <a:gd name="connsiteX142" fmla="*/ 80524 w 271394"/>
              <a:gd name="connsiteY142" fmla="*/ 28024 h 192268"/>
              <a:gd name="connsiteX143" fmla="*/ 80524 w 271394"/>
              <a:gd name="connsiteY143" fmla="*/ 28024 h 192268"/>
              <a:gd name="connsiteX144" fmla="*/ 80524 w 271394"/>
              <a:gd name="connsiteY144" fmla="*/ 28024 h 192268"/>
              <a:gd name="connsiteX145" fmla="*/ 80524 w 271394"/>
              <a:gd name="connsiteY145" fmla="*/ 28024 h 192268"/>
              <a:gd name="connsiteX146" fmla="*/ 80769 w 271394"/>
              <a:gd name="connsiteY146" fmla="*/ 28024 h 192268"/>
              <a:gd name="connsiteX147" fmla="*/ 80769 w 271394"/>
              <a:gd name="connsiteY147" fmla="*/ 28024 h 192268"/>
              <a:gd name="connsiteX148" fmla="*/ 81014 w 271394"/>
              <a:gd name="connsiteY148" fmla="*/ 28024 h 192268"/>
              <a:gd name="connsiteX149" fmla="*/ 81014 w 271394"/>
              <a:gd name="connsiteY149" fmla="*/ 28024 h 192268"/>
              <a:gd name="connsiteX150" fmla="*/ 81259 w 271394"/>
              <a:gd name="connsiteY150" fmla="*/ 28024 h 192268"/>
              <a:gd name="connsiteX151" fmla="*/ 81259 w 271394"/>
              <a:gd name="connsiteY151" fmla="*/ 28024 h 192268"/>
              <a:gd name="connsiteX152" fmla="*/ 81504 w 271394"/>
              <a:gd name="connsiteY152" fmla="*/ 28024 h 192268"/>
              <a:gd name="connsiteX153" fmla="*/ 81504 w 271394"/>
              <a:gd name="connsiteY153" fmla="*/ 28024 h 192268"/>
              <a:gd name="connsiteX154" fmla="*/ 81504 w 271394"/>
              <a:gd name="connsiteY154" fmla="*/ 28024 h 192268"/>
              <a:gd name="connsiteX155" fmla="*/ 81504 w 271394"/>
              <a:gd name="connsiteY155" fmla="*/ 28024 h 192268"/>
              <a:gd name="connsiteX156" fmla="*/ 81504 w 271394"/>
              <a:gd name="connsiteY156" fmla="*/ 28024 h 192268"/>
              <a:gd name="connsiteX157" fmla="*/ 81749 w 271394"/>
              <a:gd name="connsiteY157" fmla="*/ 28024 h 192268"/>
              <a:gd name="connsiteX158" fmla="*/ 81749 w 271394"/>
              <a:gd name="connsiteY158" fmla="*/ 28024 h 192268"/>
              <a:gd name="connsiteX159" fmla="*/ 81994 w 271394"/>
              <a:gd name="connsiteY159" fmla="*/ 28024 h 192268"/>
              <a:gd name="connsiteX160" fmla="*/ 81994 w 271394"/>
              <a:gd name="connsiteY160" fmla="*/ 28024 h 192268"/>
              <a:gd name="connsiteX161" fmla="*/ 82239 w 271394"/>
              <a:gd name="connsiteY161" fmla="*/ 28024 h 192268"/>
              <a:gd name="connsiteX162" fmla="*/ 82239 w 271394"/>
              <a:gd name="connsiteY162" fmla="*/ 28024 h 192268"/>
              <a:gd name="connsiteX163" fmla="*/ 82484 w 271394"/>
              <a:gd name="connsiteY163" fmla="*/ 28024 h 192268"/>
              <a:gd name="connsiteX164" fmla="*/ 82484 w 271394"/>
              <a:gd name="connsiteY164" fmla="*/ 28024 h 192268"/>
              <a:gd name="connsiteX165" fmla="*/ 82484 w 271394"/>
              <a:gd name="connsiteY165" fmla="*/ 28024 h 192268"/>
              <a:gd name="connsiteX166" fmla="*/ 82484 w 271394"/>
              <a:gd name="connsiteY166" fmla="*/ 28024 h 192268"/>
              <a:gd name="connsiteX167" fmla="*/ 82484 w 271394"/>
              <a:gd name="connsiteY167" fmla="*/ 28024 h 192268"/>
              <a:gd name="connsiteX168" fmla="*/ 82729 w 271394"/>
              <a:gd name="connsiteY168" fmla="*/ 28024 h 192268"/>
              <a:gd name="connsiteX169" fmla="*/ 82729 w 271394"/>
              <a:gd name="connsiteY169" fmla="*/ 28024 h 192268"/>
              <a:gd name="connsiteX170" fmla="*/ 82974 w 271394"/>
              <a:gd name="connsiteY170" fmla="*/ 28024 h 192268"/>
              <a:gd name="connsiteX171" fmla="*/ 82974 w 271394"/>
              <a:gd name="connsiteY171" fmla="*/ 28024 h 192268"/>
              <a:gd name="connsiteX172" fmla="*/ 82974 w 271394"/>
              <a:gd name="connsiteY172" fmla="*/ 28024 h 192268"/>
              <a:gd name="connsiteX173" fmla="*/ 83219 w 271394"/>
              <a:gd name="connsiteY173" fmla="*/ 26065 h 192268"/>
              <a:gd name="connsiteX174" fmla="*/ 99630 w 271394"/>
              <a:gd name="connsiteY174" fmla="*/ 7450 h 192268"/>
              <a:gd name="connsiteX175" fmla="*/ 125349 w 271394"/>
              <a:gd name="connsiteY175" fmla="*/ 16023 h 192268"/>
              <a:gd name="connsiteX176" fmla="*/ 117755 w 271394"/>
              <a:gd name="connsiteY176" fmla="*/ 25820 h 192268"/>
              <a:gd name="connsiteX177" fmla="*/ 133432 w 271394"/>
              <a:gd name="connsiteY177" fmla="*/ 28024 h 192268"/>
              <a:gd name="connsiteX178" fmla="*/ 153762 w 271394"/>
              <a:gd name="connsiteY178" fmla="*/ 32188 h 192268"/>
              <a:gd name="connsiteX179" fmla="*/ 146658 w 271394"/>
              <a:gd name="connsiteY179" fmla="*/ 17492 h 192268"/>
              <a:gd name="connsiteX180" fmla="*/ 211568 w 271394"/>
              <a:gd name="connsiteY180" fmla="*/ 17492 h 192268"/>
              <a:gd name="connsiteX181" fmla="*/ 211568 w 271394"/>
              <a:gd name="connsiteY181" fmla="*/ 71866 h 192268"/>
              <a:gd name="connsiteX182" fmla="*/ 264720 w 271394"/>
              <a:gd name="connsiteY182" fmla="*/ 71866 h 192268"/>
              <a:gd name="connsiteX183" fmla="*/ 264720 w 271394"/>
              <a:gd name="connsiteY183" fmla="*/ 184289 h 192268"/>
              <a:gd name="connsiteX184" fmla="*/ 161355 w 271394"/>
              <a:gd name="connsiteY184" fmla="*/ 184289 h 192268"/>
              <a:gd name="connsiteX185" fmla="*/ 161355 w 271394"/>
              <a:gd name="connsiteY185" fmla="*/ 180370 h 192268"/>
              <a:gd name="connsiteX186" fmla="*/ 161355 w 271394"/>
              <a:gd name="connsiteY186" fmla="*/ 180370 h 192268"/>
              <a:gd name="connsiteX187" fmla="*/ 161355 w 271394"/>
              <a:gd name="connsiteY187" fmla="*/ 179635 h 192268"/>
              <a:gd name="connsiteX188" fmla="*/ 159885 w 271394"/>
              <a:gd name="connsiteY188" fmla="*/ 168123 h 192268"/>
              <a:gd name="connsiteX189" fmla="*/ 245370 w 271394"/>
              <a:gd name="connsiteY189" fmla="*/ 168123 h 192268"/>
              <a:gd name="connsiteX190" fmla="*/ 245370 w 271394"/>
              <a:gd name="connsiteY190" fmla="*/ 161265 h 192268"/>
              <a:gd name="connsiteX191" fmla="*/ 157436 w 271394"/>
              <a:gd name="connsiteY191" fmla="*/ 161265 h 192268"/>
              <a:gd name="connsiteX192" fmla="*/ 154007 w 271394"/>
              <a:gd name="connsiteY192" fmla="*/ 155632 h 192268"/>
              <a:gd name="connsiteX193" fmla="*/ 140780 w 271394"/>
              <a:gd name="connsiteY193" fmla="*/ 145835 h 192268"/>
              <a:gd name="connsiteX194" fmla="*/ 133187 w 271394"/>
              <a:gd name="connsiteY194" fmla="*/ 142651 h 192268"/>
              <a:gd name="connsiteX195" fmla="*/ 133187 w 271394"/>
              <a:gd name="connsiteY195" fmla="*/ 28514 h 192268"/>
              <a:gd name="connsiteX196" fmla="*/ 66073 w 271394"/>
              <a:gd name="connsiteY196" fmla="*/ 153673 h 192268"/>
              <a:gd name="connsiteX197" fmla="*/ 80524 w 271394"/>
              <a:gd name="connsiteY197" fmla="*/ 146570 h 192268"/>
              <a:gd name="connsiteX198" fmla="*/ 80769 w 271394"/>
              <a:gd name="connsiteY198" fmla="*/ 146325 h 192268"/>
              <a:gd name="connsiteX199" fmla="*/ 81014 w 271394"/>
              <a:gd name="connsiteY199" fmla="*/ 146570 h 192268"/>
              <a:gd name="connsiteX200" fmla="*/ 95221 w 271394"/>
              <a:gd name="connsiteY200" fmla="*/ 153673 h 192268"/>
              <a:gd name="connsiteX201" fmla="*/ 108693 w 271394"/>
              <a:gd name="connsiteY201" fmla="*/ 140201 h 192268"/>
              <a:gd name="connsiteX202" fmla="*/ 109182 w 271394"/>
              <a:gd name="connsiteY202" fmla="*/ 139712 h 192268"/>
              <a:gd name="connsiteX203" fmla="*/ 109672 w 271394"/>
              <a:gd name="connsiteY203" fmla="*/ 139957 h 192268"/>
              <a:gd name="connsiteX204" fmla="*/ 119960 w 271394"/>
              <a:gd name="connsiteY204" fmla="*/ 144610 h 192268"/>
              <a:gd name="connsiteX205" fmla="*/ 133677 w 271394"/>
              <a:gd name="connsiteY205" fmla="*/ 149999 h 192268"/>
              <a:gd name="connsiteX206" fmla="*/ 143474 w 271394"/>
              <a:gd name="connsiteY206" fmla="*/ 155142 h 192268"/>
              <a:gd name="connsiteX207" fmla="*/ 149353 w 271394"/>
              <a:gd name="connsiteY207" fmla="*/ 161020 h 192268"/>
              <a:gd name="connsiteX208" fmla="*/ 153027 w 271394"/>
              <a:gd name="connsiteY208" fmla="*/ 169348 h 192268"/>
              <a:gd name="connsiteX209" fmla="*/ 154252 w 271394"/>
              <a:gd name="connsiteY209" fmla="*/ 180860 h 192268"/>
              <a:gd name="connsiteX210" fmla="*/ 154252 w 271394"/>
              <a:gd name="connsiteY210" fmla="*/ 183554 h 192268"/>
              <a:gd name="connsiteX211" fmla="*/ 154252 w 271394"/>
              <a:gd name="connsiteY211" fmla="*/ 184289 h 192268"/>
              <a:gd name="connsiteX212" fmla="*/ 153517 w 271394"/>
              <a:gd name="connsiteY212" fmla="*/ 184289 h 192268"/>
              <a:gd name="connsiteX213" fmla="*/ 8022 w 271394"/>
              <a:gd name="connsiteY213" fmla="*/ 184289 h 192268"/>
              <a:gd name="connsiteX214" fmla="*/ 7287 w 271394"/>
              <a:gd name="connsiteY214" fmla="*/ 184289 h 192268"/>
              <a:gd name="connsiteX215" fmla="*/ 7287 w 271394"/>
              <a:gd name="connsiteY215" fmla="*/ 183554 h 192268"/>
              <a:gd name="connsiteX216" fmla="*/ 7287 w 271394"/>
              <a:gd name="connsiteY216" fmla="*/ 180860 h 192268"/>
              <a:gd name="connsiteX217" fmla="*/ 7287 w 271394"/>
              <a:gd name="connsiteY217" fmla="*/ 180860 h 192268"/>
              <a:gd name="connsiteX218" fmla="*/ 8757 w 271394"/>
              <a:gd name="connsiteY218" fmla="*/ 168368 h 192268"/>
              <a:gd name="connsiteX219" fmla="*/ 13411 w 271394"/>
              <a:gd name="connsiteY219" fmla="*/ 159306 h 192268"/>
              <a:gd name="connsiteX220" fmla="*/ 20514 w 271394"/>
              <a:gd name="connsiteY220" fmla="*/ 153428 h 192268"/>
              <a:gd name="connsiteX221" fmla="*/ 31291 w 271394"/>
              <a:gd name="connsiteY221" fmla="*/ 148529 h 192268"/>
              <a:gd name="connsiteX222" fmla="*/ 51621 w 271394"/>
              <a:gd name="connsiteY222" fmla="*/ 139957 h 192268"/>
              <a:gd name="connsiteX223" fmla="*/ 52111 w 271394"/>
              <a:gd name="connsiteY223" fmla="*/ 139712 h 192268"/>
              <a:gd name="connsiteX224" fmla="*/ 52601 w 271394"/>
              <a:gd name="connsiteY224" fmla="*/ 140201 h 192268"/>
              <a:gd name="connsiteX225" fmla="*/ 66073 w 271394"/>
              <a:gd name="connsiteY225" fmla="*/ 153673 h 192268"/>
              <a:gd name="connsiteX226" fmla="*/ 63134 w 271394"/>
              <a:gd name="connsiteY226" fmla="*/ 54476 h 192268"/>
              <a:gd name="connsiteX227" fmla="*/ 54316 w 271394"/>
              <a:gd name="connsiteY227" fmla="*/ 58885 h 192268"/>
              <a:gd name="connsiteX228" fmla="*/ 53091 w 271394"/>
              <a:gd name="connsiteY228" fmla="*/ 59620 h 192268"/>
              <a:gd name="connsiteX229" fmla="*/ 53336 w 271394"/>
              <a:gd name="connsiteY229" fmla="*/ 58150 h 192268"/>
              <a:gd name="connsiteX230" fmla="*/ 56030 w 271394"/>
              <a:gd name="connsiteY230" fmla="*/ 49333 h 192268"/>
              <a:gd name="connsiteX231" fmla="*/ 61419 w 271394"/>
              <a:gd name="connsiteY231" fmla="*/ 42720 h 192268"/>
              <a:gd name="connsiteX232" fmla="*/ 70482 w 271394"/>
              <a:gd name="connsiteY232" fmla="*/ 38556 h 192268"/>
              <a:gd name="connsiteX233" fmla="*/ 82974 w 271394"/>
              <a:gd name="connsiteY233" fmla="*/ 37576 h 192268"/>
              <a:gd name="connsiteX234" fmla="*/ 93996 w 271394"/>
              <a:gd name="connsiteY234" fmla="*/ 39291 h 192268"/>
              <a:gd name="connsiteX235" fmla="*/ 102079 w 271394"/>
              <a:gd name="connsiteY235" fmla="*/ 43945 h 192268"/>
              <a:gd name="connsiteX236" fmla="*/ 106978 w 271394"/>
              <a:gd name="connsiteY236" fmla="*/ 51537 h 192268"/>
              <a:gd name="connsiteX237" fmla="*/ 108938 w 271394"/>
              <a:gd name="connsiteY237" fmla="*/ 62804 h 192268"/>
              <a:gd name="connsiteX238" fmla="*/ 108938 w 271394"/>
              <a:gd name="connsiteY238" fmla="*/ 63294 h 192268"/>
              <a:gd name="connsiteX239" fmla="*/ 108448 w 271394"/>
              <a:gd name="connsiteY239" fmla="*/ 63539 h 192268"/>
              <a:gd name="connsiteX240" fmla="*/ 98650 w 271394"/>
              <a:gd name="connsiteY240" fmla="*/ 68437 h 192268"/>
              <a:gd name="connsiteX241" fmla="*/ 98405 w 271394"/>
              <a:gd name="connsiteY241" fmla="*/ 68682 h 192268"/>
              <a:gd name="connsiteX242" fmla="*/ 98160 w 271394"/>
              <a:gd name="connsiteY242" fmla="*/ 68437 h 192268"/>
              <a:gd name="connsiteX243" fmla="*/ 63378 w 271394"/>
              <a:gd name="connsiteY243" fmla="*/ 54476 h 192268"/>
              <a:gd name="connsiteX244" fmla="*/ 98405 w 271394"/>
              <a:gd name="connsiteY244" fmla="*/ 76030 h 192268"/>
              <a:gd name="connsiteX245" fmla="*/ 107713 w 271394"/>
              <a:gd name="connsiteY245" fmla="*/ 71377 h 192268"/>
              <a:gd name="connsiteX246" fmla="*/ 108938 w 271394"/>
              <a:gd name="connsiteY246" fmla="*/ 70887 h 192268"/>
              <a:gd name="connsiteX247" fmla="*/ 108938 w 271394"/>
              <a:gd name="connsiteY247" fmla="*/ 72111 h 192268"/>
              <a:gd name="connsiteX248" fmla="*/ 108938 w 271394"/>
              <a:gd name="connsiteY248" fmla="*/ 78235 h 192268"/>
              <a:gd name="connsiteX249" fmla="*/ 108693 w 271394"/>
              <a:gd name="connsiteY249" fmla="*/ 81174 h 192268"/>
              <a:gd name="connsiteX250" fmla="*/ 101834 w 271394"/>
              <a:gd name="connsiteY250" fmla="*/ 101258 h 192268"/>
              <a:gd name="connsiteX251" fmla="*/ 96690 w 271394"/>
              <a:gd name="connsiteY251" fmla="*/ 107626 h 192268"/>
              <a:gd name="connsiteX252" fmla="*/ 96690 w 271394"/>
              <a:gd name="connsiteY252" fmla="*/ 107626 h 192268"/>
              <a:gd name="connsiteX253" fmla="*/ 96690 w 271394"/>
              <a:gd name="connsiteY253" fmla="*/ 107626 h 192268"/>
              <a:gd name="connsiteX254" fmla="*/ 88362 w 271394"/>
              <a:gd name="connsiteY254" fmla="*/ 110075 h 192268"/>
              <a:gd name="connsiteX255" fmla="*/ 80524 w 271394"/>
              <a:gd name="connsiteY255" fmla="*/ 110810 h 192268"/>
              <a:gd name="connsiteX256" fmla="*/ 68767 w 271394"/>
              <a:gd name="connsiteY256" fmla="*/ 109096 h 192268"/>
              <a:gd name="connsiteX257" fmla="*/ 65338 w 271394"/>
              <a:gd name="connsiteY257" fmla="*/ 107626 h 192268"/>
              <a:gd name="connsiteX258" fmla="*/ 65338 w 271394"/>
              <a:gd name="connsiteY258" fmla="*/ 107626 h 192268"/>
              <a:gd name="connsiteX259" fmla="*/ 65338 w 271394"/>
              <a:gd name="connsiteY259" fmla="*/ 107626 h 192268"/>
              <a:gd name="connsiteX260" fmla="*/ 59949 w 271394"/>
              <a:gd name="connsiteY260" fmla="*/ 100523 h 192268"/>
              <a:gd name="connsiteX261" fmla="*/ 53581 w 271394"/>
              <a:gd name="connsiteY261" fmla="*/ 80929 h 192268"/>
              <a:gd name="connsiteX262" fmla="*/ 53336 w 271394"/>
              <a:gd name="connsiteY262" fmla="*/ 78235 h 192268"/>
              <a:gd name="connsiteX263" fmla="*/ 53336 w 271394"/>
              <a:gd name="connsiteY263" fmla="*/ 67703 h 192268"/>
              <a:gd name="connsiteX264" fmla="*/ 53336 w 271394"/>
              <a:gd name="connsiteY264" fmla="*/ 67213 h 192268"/>
              <a:gd name="connsiteX265" fmla="*/ 53826 w 271394"/>
              <a:gd name="connsiteY265" fmla="*/ 66968 h 192268"/>
              <a:gd name="connsiteX266" fmla="*/ 63868 w 271394"/>
              <a:gd name="connsiteY266" fmla="*/ 62069 h 192268"/>
              <a:gd name="connsiteX267" fmla="*/ 64113 w 271394"/>
              <a:gd name="connsiteY267" fmla="*/ 61824 h 192268"/>
              <a:gd name="connsiteX268" fmla="*/ 64358 w 271394"/>
              <a:gd name="connsiteY268" fmla="*/ 62069 h 192268"/>
              <a:gd name="connsiteX269" fmla="*/ 99140 w 271394"/>
              <a:gd name="connsiteY269" fmla="*/ 76030 h 192268"/>
              <a:gd name="connsiteX270" fmla="*/ 67787 w 271394"/>
              <a:gd name="connsiteY270" fmla="*/ 115954 h 192268"/>
              <a:gd name="connsiteX271" fmla="*/ 80769 w 271394"/>
              <a:gd name="connsiteY271" fmla="*/ 117668 h 192268"/>
              <a:gd name="connsiteX272" fmla="*/ 93996 w 271394"/>
              <a:gd name="connsiteY272" fmla="*/ 115954 h 192268"/>
              <a:gd name="connsiteX273" fmla="*/ 94976 w 271394"/>
              <a:gd name="connsiteY273" fmla="*/ 115709 h 192268"/>
              <a:gd name="connsiteX274" fmla="*/ 94976 w 271394"/>
              <a:gd name="connsiteY274" fmla="*/ 116688 h 192268"/>
              <a:gd name="connsiteX275" fmla="*/ 94976 w 271394"/>
              <a:gd name="connsiteY275" fmla="*/ 121587 h 192268"/>
              <a:gd name="connsiteX276" fmla="*/ 94976 w 271394"/>
              <a:gd name="connsiteY276" fmla="*/ 122322 h 192268"/>
              <a:gd name="connsiteX277" fmla="*/ 94241 w 271394"/>
              <a:gd name="connsiteY277" fmla="*/ 122322 h 192268"/>
              <a:gd name="connsiteX278" fmla="*/ 81994 w 271394"/>
              <a:gd name="connsiteY278" fmla="*/ 124281 h 192268"/>
              <a:gd name="connsiteX279" fmla="*/ 80279 w 271394"/>
              <a:gd name="connsiteY279" fmla="*/ 124526 h 192268"/>
              <a:gd name="connsiteX280" fmla="*/ 67298 w 271394"/>
              <a:gd name="connsiteY280" fmla="*/ 122322 h 192268"/>
              <a:gd name="connsiteX281" fmla="*/ 66563 w 271394"/>
              <a:gd name="connsiteY281" fmla="*/ 122322 h 192268"/>
              <a:gd name="connsiteX282" fmla="*/ 66563 w 271394"/>
              <a:gd name="connsiteY282" fmla="*/ 121587 h 192268"/>
              <a:gd name="connsiteX283" fmla="*/ 66563 w 271394"/>
              <a:gd name="connsiteY283" fmla="*/ 116688 h 192268"/>
              <a:gd name="connsiteX284" fmla="*/ 66563 w 271394"/>
              <a:gd name="connsiteY284" fmla="*/ 115709 h 192268"/>
              <a:gd name="connsiteX285" fmla="*/ 67542 w 271394"/>
              <a:gd name="connsiteY285" fmla="*/ 115954 h 192268"/>
              <a:gd name="connsiteX286" fmla="*/ 80769 w 271394"/>
              <a:gd name="connsiteY286" fmla="*/ 138242 h 192268"/>
              <a:gd name="connsiteX287" fmla="*/ 68032 w 271394"/>
              <a:gd name="connsiteY287" fmla="*/ 144610 h 192268"/>
              <a:gd name="connsiteX288" fmla="*/ 67542 w 271394"/>
              <a:gd name="connsiteY288" fmla="*/ 144855 h 192268"/>
              <a:gd name="connsiteX289" fmla="*/ 67053 w 271394"/>
              <a:gd name="connsiteY289" fmla="*/ 144365 h 192268"/>
              <a:gd name="connsiteX290" fmla="*/ 57745 w 271394"/>
              <a:gd name="connsiteY290" fmla="*/ 135058 h 192268"/>
              <a:gd name="connsiteX291" fmla="*/ 57255 w 271394"/>
              <a:gd name="connsiteY291" fmla="*/ 134568 h 192268"/>
              <a:gd name="connsiteX292" fmla="*/ 57500 w 271394"/>
              <a:gd name="connsiteY292" fmla="*/ 134078 h 192268"/>
              <a:gd name="connsiteX293" fmla="*/ 60929 w 271394"/>
              <a:gd name="connsiteY293" fmla="*/ 128690 h 192268"/>
              <a:gd name="connsiteX294" fmla="*/ 61174 w 271394"/>
              <a:gd name="connsiteY294" fmla="*/ 128200 h 192268"/>
              <a:gd name="connsiteX295" fmla="*/ 61664 w 271394"/>
              <a:gd name="connsiteY295" fmla="*/ 128200 h 192268"/>
              <a:gd name="connsiteX296" fmla="*/ 75136 w 271394"/>
              <a:gd name="connsiteY296" fmla="*/ 130404 h 192268"/>
              <a:gd name="connsiteX297" fmla="*/ 80524 w 271394"/>
              <a:gd name="connsiteY297" fmla="*/ 131384 h 192268"/>
              <a:gd name="connsiteX298" fmla="*/ 80524 w 271394"/>
              <a:gd name="connsiteY298" fmla="*/ 131384 h 192268"/>
              <a:gd name="connsiteX299" fmla="*/ 99385 w 271394"/>
              <a:gd name="connsiteY299" fmla="*/ 128200 h 192268"/>
              <a:gd name="connsiteX300" fmla="*/ 99875 w 271394"/>
              <a:gd name="connsiteY300" fmla="*/ 128200 h 192268"/>
              <a:gd name="connsiteX301" fmla="*/ 100120 w 271394"/>
              <a:gd name="connsiteY301" fmla="*/ 128690 h 192268"/>
              <a:gd name="connsiteX302" fmla="*/ 103549 w 271394"/>
              <a:gd name="connsiteY302" fmla="*/ 134078 h 192268"/>
              <a:gd name="connsiteX303" fmla="*/ 103794 w 271394"/>
              <a:gd name="connsiteY303" fmla="*/ 134568 h 192268"/>
              <a:gd name="connsiteX304" fmla="*/ 103304 w 271394"/>
              <a:gd name="connsiteY304" fmla="*/ 135058 h 192268"/>
              <a:gd name="connsiteX305" fmla="*/ 93996 w 271394"/>
              <a:gd name="connsiteY305" fmla="*/ 144365 h 192268"/>
              <a:gd name="connsiteX306" fmla="*/ 93506 w 271394"/>
              <a:gd name="connsiteY306" fmla="*/ 144855 h 192268"/>
              <a:gd name="connsiteX307" fmla="*/ 93016 w 271394"/>
              <a:gd name="connsiteY307" fmla="*/ 144610 h 192268"/>
              <a:gd name="connsiteX308" fmla="*/ 82239 w 271394"/>
              <a:gd name="connsiteY308" fmla="*/ 139222 h 192268"/>
              <a:gd name="connsiteX309" fmla="*/ 80034 w 271394"/>
              <a:gd name="connsiteY309" fmla="*/ 138242 h 192268"/>
              <a:gd name="connsiteX310" fmla="*/ 77340 w 271394"/>
              <a:gd name="connsiteY310" fmla="*/ 156122 h 192268"/>
              <a:gd name="connsiteX311" fmla="*/ 77340 w 271394"/>
              <a:gd name="connsiteY311" fmla="*/ 163225 h 192268"/>
              <a:gd name="connsiteX312" fmla="*/ 84443 w 271394"/>
              <a:gd name="connsiteY312" fmla="*/ 163225 h 192268"/>
              <a:gd name="connsiteX313" fmla="*/ 84443 w 271394"/>
              <a:gd name="connsiteY313" fmla="*/ 156122 h 192268"/>
              <a:gd name="connsiteX314" fmla="*/ 77340 w 271394"/>
              <a:gd name="connsiteY314" fmla="*/ 156122 h 192268"/>
              <a:gd name="connsiteX315" fmla="*/ 77340 w 271394"/>
              <a:gd name="connsiteY315" fmla="*/ 170083 h 192268"/>
              <a:gd name="connsiteX316" fmla="*/ 77340 w 271394"/>
              <a:gd name="connsiteY316" fmla="*/ 177186 h 192268"/>
              <a:gd name="connsiteX317" fmla="*/ 84443 w 271394"/>
              <a:gd name="connsiteY317" fmla="*/ 177186 h 192268"/>
              <a:gd name="connsiteX318" fmla="*/ 84443 w 271394"/>
              <a:gd name="connsiteY318" fmla="*/ 170083 h 192268"/>
              <a:gd name="connsiteX319" fmla="*/ 77340 w 271394"/>
              <a:gd name="connsiteY319" fmla="*/ 170083 h 19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271394" h="192268">
                <a:moveTo>
                  <a:pt x="218181" y="20186"/>
                </a:moveTo>
                <a:lnTo>
                  <a:pt x="261536" y="64763"/>
                </a:lnTo>
                <a:lnTo>
                  <a:pt x="218181" y="64763"/>
                </a:lnTo>
                <a:lnTo>
                  <a:pt x="218181" y="20186"/>
                </a:lnTo>
                <a:close/>
                <a:moveTo>
                  <a:pt x="149843" y="141671"/>
                </a:moveTo>
                <a:lnTo>
                  <a:pt x="245615" y="141671"/>
                </a:lnTo>
                <a:lnTo>
                  <a:pt x="245615" y="134813"/>
                </a:lnTo>
                <a:lnTo>
                  <a:pt x="149843" y="134813"/>
                </a:lnTo>
                <a:lnTo>
                  <a:pt x="149843" y="141671"/>
                </a:lnTo>
                <a:close/>
                <a:moveTo>
                  <a:pt x="150822" y="117423"/>
                </a:moveTo>
                <a:lnTo>
                  <a:pt x="246594" y="117423"/>
                </a:lnTo>
                <a:lnTo>
                  <a:pt x="246594" y="110565"/>
                </a:lnTo>
                <a:lnTo>
                  <a:pt x="150822" y="110565"/>
                </a:lnTo>
                <a:lnTo>
                  <a:pt x="150822" y="117423"/>
                </a:lnTo>
                <a:close/>
                <a:moveTo>
                  <a:pt x="150822" y="91461"/>
                </a:moveTo>
                <a:lnTo>
                  <a:pt x="246594" y="91461"/>
                </a:lnTo>
                <a:lnTo>
                  <a:pt x="246594" y="84603"/>
                </a:lnTo>
                <a:lnTo>
                  <a:pt x="150822" y="84603"/>
                </a:lnTo>
                <a:lnTo>
                  <a:pt x="150822" y="91461"/>
                </a:lnTo>
                <a:close/>
                <a:moveTo>
                  <a:pt x="152537" y="62804"/>
                </a:moveTo>
                <a:lnTo>
                  <a:pt x="197361" y="62804"/>
                </a:lnTo>
                <a:lnTo>
                  <a:pt x="197361" y="55946"/>
                </a:lnTo>
                <a:lnTo>
                  <a:pt x="152537" y="55946"/>
                </a:lnTo>
                <a:lnTo>
                  <a:pt x="152537" y="62804"/>
                </a:lnTo>
                <a:close/>
                <a:moveTo>
                  <a:pt x="118490" y="25085"/>
                </a:moveTo>
                <a:lnTo>
                  <a:pt x="126328" y="26555"/>
                </a:lnTo>
                <a:lnTo>
                  <a:pt x="126328" y="139467"/>
                </a:lnTo>
                <a:lnTo>
                  <a:pt x="125594" y="139222"/>
                </a:lnTo>
                <a:lnTo>
                  <a:pt x="123879" y="138487"/>
                </a:lnTo>
                <a:lnTo>
                  <a:pt x="115796" y="135058"/>
                </a:lnTo>
                <a:lnTo>
                  <a:pt x="115306" y="134813"/>
                </a:lnTo>
                <a:cubicBezTo>
                  <a:pt x="113836" y="134078"/>
                  <a:pt x="112367" y="133343"/>
                  <a:pt x="111142" y="132609"/>
                </a:cubicBezTo>
                <a:lnTo>
                  <a:pt x="110897" y="132609"/>
                </a:lnTo>
                <a:lnTo>
                  <a:pt x="110897" y="132364"/>
                </a:lnTo>
                <a:cubicBezTo>
                  <a:pt x="108203" y="128445"/>
                  <a:pt x="105753" y="124771"/>
                  <a:pt x="103304" y="120852"/>
                </a:cubicBezTo>
                <a:cubicBezTo>
                  <a:pt x="103059" y="120852"/>
                  <a:pt x="102814" y="120852"/>
                  <a:pt x="102569" y="121097"/>
                </a:cubicBezTo>
                <a:lnTo>
                  <a:pt x="101589" y="121342"/>
                </a:lnTo>
                <a:lnTo>
                  <a:pt x="101589" y="120362"/>
                </a:lnTo>
                <a:cubicBezTo>
                  <a:pt x="101589" y="117913"/>
                  <a:pt x="101589" y="115464"/>
                  <a:pt x="101589" y="113014"/>
                </a:cubicBezTo>
                <a:cubicBezTo>
                  <a:pt x="101589" y="113014"/>
                  <a:pt x="101589" y="112769"/>
                  <a:pt x="101589" y="112769"/>
                </a:cubicBezTo>
                <a:lnTo>
                  <a:pt x="101589" y="112525"/>
                </a:lnTo>
                <a:lnTo>
                  <a:pt x="101834" y="112280"/>
                </a:lnTo>
                <a:cubicBezTo>
                  <a:pt x="105018" y="109096"/>
                  <a:pt x="107468" y="105177"/>
                  <a:pt x="109427" y="101258"/>
                </a:cubicBezTo>
                <a:cubicBezTo>
                  <a:pt x="112612" y="94645"/>
                  <a:pt x="114326" y="87297"/>
                  <a:pt x="115551" y="79949"/>
                </a:cubicBezTo>
                <a:lnTo>
                  <a:pt x="115551" y="79459"/>
                </a:lnTo>
                <a:lnTo>
                  <a:pt x="115551" y="64274"/>
                </a:lnTo>
                <a:cubicBezTo>
                  <a:pt x="115551" y="59375"/>
                  <a:pt x="114816" y="54721"/>
                  <a:pt x="113346" y="50068"/>
                </a:cubicBezTo>
                <a:cubicBezTo>
                  <a:pt x="111632" y="44924"/>
                  <a:pt x="108448" y="40271"/>
                  <a:pt x="104039" y="37087"/>
                </a:cubicBezTo>
                <a:cubicBezTo>
                  <a:pt x="98895" y="33168"/>
                  <a:pt x="92771" y="31453"/>
                  <a:pt x="86403" y="30963"/>
                </a:cubicBezTo>
                <a:cubicBezTo>
                  <a:pt x="82239" y="30473"/>
                  <a:pt x="78075" y="30473"/>
                  <a:pt x="73911" y="30963"/>
                </a:cubicBezTo>
                <a:cubicBezTo>
                  <a:pt x="69502" y="31453"/>
                  <a:pt x="65093" y="32433"/>
                  <a:pt x="61174" y="34637"/>
                </a:cubicBezTo>
                <a:cubicBezTo>
                  <a:pt x="56520" y="36842"/>
                  <a:pt x="52601" y="40760"/>
                  <a:pt x="50152" y="45169"/>
                </a:cubicBezTo>
                <a:cubicBezTo>
                  <a:pt x="46967" y="51047"/>
                  <a:pt x="45743" y="57905"/>
                  <a:pt x="45743" y="64519"/>
                </a:cubicBezTo>
                <a:cubicBezTo>
                  <a:pt x="45743" y="69662"/>
                  <a:pt x="45743" y="74561"/>
                  <a:pt x="45743" y="79704"/>
                </a:cubicBezTo>
                <a:lnTo>
                  <a:pt x="45743" y="80194"/>
                </a:lnTo>
                <a:cubicBezTo>
                  <a:pt x="46723" y="86562"/>
                  <a:pt x="48192" y="92685"/>
                  <a:pt x="50642" y="98809"/>
                </a:cubicBezTo>
                <a:cubicBezTo>
                  <a:pt x="52846" y="103952"/>
                  <a:pt x="55540" y="108851"/>
                  <a:pt x="59459" y="112769"/>
                </a:cubicBezTo>
                <a:lnTo>
                  <a:pt x="59704" y="113014"/>
                </a:lnTo>
                <a:lnTo>
                  <a:pt x="59704" y="113259"/>
                </a:lnTo>
                <a:cubicBezTo>
                  <a:pt x="59704" y="113504"/>
                  <a:pt x="59704" y="113749"/>
                  <a:pt x="59704" y="113749"/>
                </a:cubicBezTo>
                <a:cubicBezTo>
                  <a:pt x="59704" y="116198"/>
                  <a:pt x="59704" y="118403"/>
                  <a:pt x="59704" y="120852"/>
                </a:cubicBezTo>
                <a:lnTo>
                  <a:pt x="59704" y="121832"/>
                </a:lnTo>
                <a:lnTo>
                  <a:pt x="58725" y="121587"/>
                </a:lnTo>
                <a:cubicBezTo>
                  <a:pt x="58480" y="121587"/>
                  <a:pt x="58235" y="121587"/>
                  <a:pt x="57990" y="121342"/>
                </a:cubicBezTo>
                <a:cubicBezTo>
                  <a:pt x="55540" y="124771"/>
                  <a:pt x="53336" y="128445"/>
                  <a:pt x="50887" y="132119"/>
                </a:cubicBezTo>
                <a:cubicBezTo>
                  <a:pt x="50642" y="132609"/>
                  <a:pt x="50397" y="133099"/>
                  <a:pt x="49907" y="133343"/>
                </a:cubicBezTo>
                <a:cubicBezTo>
                  <a:pt x="48927" y="133833"/>
                  <a:pt x="47702" y="134568"/>
                  <a:pt x="46723" y="135058"/>
                </a:cubicBezTo>
                <a:lnTo>
                  <a:pt x="46723" y="135058"/>
                </a:lnTo>
                <a:lnTo>
                  <a:pt x="46723" y="135058"/>
                </a:lnTo>
                <a:lnTo>
                  <a:pt x="45988" y="135548"/>
                </a:lnTo>
                <a:lnTo>
                  <a:pt x="45498" y="135793"/>
                </a:lnTo>
                <a:lnTo>
                  <a:pt x="37415" y="139222"/>
                </a:lnTo>
                <a:lnTo>
                  <a:pt x="35700" y="139957"/>
                </a:lnTo>
                <a:cubicBezTo>
                  <a:pt x="29577" y="142406"/>
                  <a:pt x="23453" y="144365"/>
                  <a:pt x="17575" y="147549"/>
                </a:cubicBezTo>
                <a:cubicBezTo>
                  <a:pt x="14145" y="149509"/>
                  <a:pt x="10716" y="151958"/>
                  <a:pt x="8022" y="155142"/>
                </a:cubicBezTo>
                <a:cubicBezTo>
                  <a:pt x="5572" y="157836"/>
                  <a:pt x="3123" y="162735"/>
                  <a:pt x="2143" y="166164"/>
                </a:cubicBezTo>
                <a:cubicBezTo>
                  <a:pt x="674" y="170818"/>
                  <a:pt x="184" y="175961"/>
                  <a:pt x="184" y="180860"/>
                </a:cubicBezTo>
                <a:lnTo>
                  <a:pt x="184" y="181349"/>
                </a:lnTo>
                <a:lnTo>
                  <a:pt x="184" y="181594"/>
                </a:lnTo>
                <a:cubicBezTo>
                  <a:pt x="184" y="181594"/>
                  <a:pt x="184" y="181594"/>
                  <a:pt x="184" y="181839"/>
                </a:cubicBezTo>
                <a:lnTo>
                  <a:pt x="184" y="182329"/>
                </a:lnTo>
                <a:cubicBezTo>
                  <a:pt x="184" y="185513"/>
                  <a:pt x="184" y="188942"/>
                  <a:pt x="184" y="192126"/>
                </a:cubicBezTo>
                <a:cubicBezTo>
                  <a:pt x="53826" y="192126"/>
                  <a:pt x="107468" y="192126"/>
                  <a:pt x="161355" y="192126"/>
                </a:cubicBezTo>
                <a:lnTo>
                  <a:pt x="271333" y="192126"/>
                </a:lnTo>
                <a:lnTo>
                  <a:pt x="271333" y="65498"/>
                </a:lnTo>
                <a:lnTo>
                  <a:pt x="271333" y="65498"/>
                </a:lnTo>
                <a:lnTo>
                  <a:pt x="218181" y="11124"/>
                </a:lnTo>
                <a:lnTo>
                  <a:pt x="218181" y="11124"/>
                </a:lnTo>
                <a:lnTo>
                  <a:pt x="143474" y="11124"/>
                </a:lnTo>
                <a:lnTo>
                  <a:pt x="143229" y="10634"/>
                </a:lnTo>
                <a:lnTo>
                  <a:pt x="138086" y="592"/>
                </a:lnTo>
                <a:lnTo>
                  <a:pt x="130492" y="10634"/>
                </a:lnTo>
                <a:lnTo>
                  <a:pt x="130247" y="10389"/>
                </a:lnTo>
                <a:cubicBezTo>
                  <a:pt x="120205" y="4021"/>
                  <a:pt x="111877" y="-1367"/>
                  <a:pt x="99385" y="592"/>
                </a:cubicBezTo>
                <a:cubicBezTo>
                  <a:pt x="86158" y="2552"/>
                  <a:pt x="79055" y="12349"/>
                  <a:pt x="77340" y="25085"/>
                </a:cubicBezTo>
                <a:lnTo>
                  <a:pt x="76850" y="28024"/>
                </a:lnTo>
                <a:lnTo>
                  <a:pt x="76850" y="28024"/>
                </a:lnTo>
                <a:lnTo>
                  <a:pt x="76850" y="28024"/>
                </a:lnTo>
                <a:lnTo>
                  <a:pt x="76850" y="28024"/>
                </a:lnTo>
                <a:lnTo>
                  <a:pt x="76850" y="28024"/>
                </a:lnTo>
                <a:lnTo>
                  <a:pt x="77095" y="28024"/>
                </a:lnTo>
                <a:lnTo>
                  <a:pt x="77095" y="28024"/>
                </a:lnTo>
                <a:lnTo>
                  <a:pt x="77340" y="28024"/>
                </a:lnTo>
                <a:lnTo>
                  <a:pt x="77340" y="28024"/>
                </a:lnTo>
                <a:lnTo>
                  <a:pt x="77585" y="28024"/>
                </a:lnTo>
                <a:lnTo>
                  <a:pt x="77585" y="28024"/>
                </a:lnTo>
                <a:lnTo>
                  <a:pt x="77830" y="28024"/>
                </a:lnTo>
                <a:lnTo>
                  <a:pt x="77830" y="28024"/>
                </a:lnTo>
                <a:lnTo>
                  <a:pt x="77830" y="28024"/>
                </a:lnTo>
                <a:lnTo>
                  <a:pt x="77830" y="28024"/>
                </a:lnTo>
                <a:lnTo>
                  <a:pt x="77830" y="28024"/>
                </a:lnTo>
                <a:lnTo>
                  <a:pt x="78075" y="28024"/>
                </a:lnTo>
                <a:lnTo>
                  <a:pt x="78075" y="28024"/>
                </a:lnTo>
                <a:lnTo>
                  <a:pt x="78320" y="28024"/>
                </a:lnTo>
                <a:lnTo>
                  <a:pt x="78320" y="28024"/>
                </a:lnTo>
                <a:lnTo>
                  <a:pt x="78565" y="28024"/>
                </a:lnTo>
                <a:lnTo>
                  <a:pt x="78565" y="28024"/>
                </a:lnTo>
                <a:lnTo>
                  <a:pt x="78810" y="28024"/>
                </a:lnTo>
                <a:lnTo>
                  <a:pt x="78810" y="28024"/>
                </a:lnTo>
                <a:lnTo>
                  <a:pt x="78810" y="28024"/>
                </a:lnTo>
                <a:lnTo>
                  <a:pt x="78810" y="28024"/>
                </a:lnTo>
                <a:lnTo>
                  <a:pt x="78810" y="28024"/>
                </a:lnTo>
                <a:lnTo>
                  <a:pt x="79055" y="28024"/>
                </a:lnTo>
                <a:lnTo>
                  <a:pt x="79055" y="28024"/>
                </a:lnTo>
                <a:lnTo>
                  <a:pt x="79300" y="28024"/>
                </a:lnTo>
                <a:lnTo>
                  <a:pt x="79300" y="28024"/>
                </a:lnTo>
                <a:lnTo>
                  <a:pt x="79545" y="28024"/>
                </a:lnTo>
                <a:lnTo>
                  <a:pt x="79545" y="28024"/>
                </a:lnTo>
                <a:lnTo>
                  <a:pt x="79790" y="28024"/>
                </a:lnTo>
                <a:lnTo>
                  <a:pt x="79790" y="28024"/>
                </a:lnTo>
                <a:lnTo>
                  <a:pt x="79790" y="28024"/>
                </a:lnTo>
                <a:lnTo>
                  <a:pt x="79790" y="28024"/>
                </a:lnTo>
                <a:lnTo>
                  <a:pt x="79790" y="28024"/>
                </a:lnTo>
                <a:lnTo>
                  <a:pt x="79790" y="28024"/>
                </a:lnTo>
                <a:lnTo>
                  <a:pt x="79790" y="28024"/>
                </a:lnTo>
                <a:lnTo>
                  <a:pt x="80034" y="28024"/>
                </a:lnTo>
                <a:lnTo>
                  <a:pt x="80034" y="28024"/>
                </a:lnTo>
                <a:lnTo>
                  <a:pt x="80279" y="28024"/>
                </a:lnTo>
                <a:lnTo>
                  <a:pt x="80279" y="28024"/>
                </a:lnTo>
                <a:lnTo>
                  <a:pt x="80524" y="28024"/>
                </a:lnTo>
                <a:lnTo>
                  <a:pt x="80524" y="28024"/>
                </a:lnTo>
                <a:lnTo>
                  <a:pt x="80524" y="28024"/>
                </a:lnTo>
                <a:lnTo>
                  <a:pt x="80524" y="28024"/>
                </a:lnTo>
                <a:lnTo>
                  <a:pt x="80524" y="28024"/>
                </a:lnTo>
                <a:lnTo>
                  <a:pt x="80524" y="28024"/>
                </a:lnTo>
                <a:lnTo>
                  <a:pt x="80524" y="28024"/>
                </a:lnTo>
                <a:lnTo>
                  <a:pt x="80769" y="28024"/>
                </a:lnTo>
                <a:lnTo>
                  <a:pt x="80769" y="28024"/>
                </a:lnTo>
                <a:lnTo>
                  <a:pt x="81014" y="28024"/>
                </a:lnTo>
                <a:lnTo>
                  <a:pt x="81014" y="28024"/>
                </a:lnTo>
                <a:lnTo>
                  <a:pt x="81259" y="28024"/>
                </a:lnTo>
                <a:lnTo>
                  <a:pt x="81259" y="28024"/>
                </a:lnTo>
                <a:lnTo>
                  <a:pt x="81504" y="28024"/>
                </a:lnTo>
                <a:lnTo>
                  <a:pt x="81504" y="28024"/>
                </a:lnTo>
                <a:lnTo>
                  <a:pt x="81504" y="28024"/>
                </a:lnTo>
                <a:lnTo>
                  <a:pt x="81504" y="28024"/>
                </a:lnTo>
                <a:lnTo>
                  <a:pt x="81504" y="28024"/>
                </a:lnTo>
                <a:lnTo>
                  <a:pt x="81749" y="28024"/>
                </a:lnTo>
                <a:lnTo>
                  <a:pt x="81749" y="28024"/>
                </a:lnTo>
                <a:lnTo>
                  <a:pt x="81994" y="28024"/>
                </a:lnTo>
                <a:lnTo>
                  <a:pt x="81994" y="28024"/>
                </a:lnTo>
                <a:lnTo>
                  <a:pt x="82239" y="28024"/>
                </a:lnTo>
                <a:lnTo>
                  <a:pt x="82239" y="28024"/>
                </a:lnTo>
                <a:lnTo>
                  <a:pt x="82484" y="28024"/>
                </a:lnTo>
                <a:lnTo>
                  <a:pt x="82484" y="28024"/>
                </a:lnTo>
                <a:lnTo>
                  <a:pt x="82484" y="28024"/>
                </a:lnTo>
                <a:lnTo>
                  <a:pt x="82484" y="28024"/>
                </a:lnTo>
                <a:lnTo>
                  <a:pt x="82484" y="28024"/>
                </a:lnTo>
                <a:lnTo>
                  <a:pt x="82729" y="28024"/>
                </a:lnTo>
                <a:lnTo>
                  <a:pt x="82729" y="28024"/>
                </a:lnTo>
                <a:lnTo>
                  <a:pt x="82974" y="28024"/>
                </a:lnTo>
                <a:lnTo>
                  <a:pt x="82974" y="28024"/>
                </a:lnTo>
                <a:lnTo>
                  <a:pt x="82974" y="28024"/>
                </a:lnTo>
                <a:lnTo>
                  <a:pt x="83219" y="26065"/>
                </a:lnTo>
                <a:cubicBezTo>
                  <a:pt x="84688" y="16513"/>
                  <a:pt x="89342" y="8920"/>
                  <a:pt x="99630" y="7450"/>
                </a:cubicBezTo>
                <a:cubicBezTo>
                  <a:pt x="109917" y="5981"/>
                  <a:pt x="117021" y="10879"/>
                  <a:pt x="125349" y="16023"/>
                </a:cubicBezTo>
                <a:lnTo>
                  <a:pt x="117755" y="25820"/>
                </a:lnTo>
                <a:close/>
                <a:moveTo>
                  <a:pt x="133432" y="28024"/>
                </a:moveTo>
                <a:lnTo>
                  <a:pt x="153762" y="32188"/>
                </a:lnTo>
                <a:lnTo>
                  <a:pt x="146658" y="17492"/>
                </a:lnTo>
                <a:lnTo>
                  <a:pt x="211568" y="17492"/>
                </a:lnTo>
                <a:lnTo>
                  <a:pt x="211568" y="71866"/>
                </a:lnTo>
                <a:lnTo>
                  <a:pt x="264720" y="71866"/>
                </a:lnTo>
                <a:lnTo>
                  <a:pt x="264720" y="184289"/>
                </a:lnTo>
                <a:lnTo>
                  <a:pt x="161355" y="184289"/>
                </a:lnTo>
                <a:lnTo>
                  <a:pt x="161355" y="180370"/>
                </a:lnTo>
                <a:lnTo>
                  <a:pt x="161355" y="180370"/>
                </a:lnTo>
                <a:lnTo>
                  <a:pt x="161355" y="179635"/>
                </a:lnTo>
                <a:cubicBezTo>
                  <a:pt x="161355" y="175716"/>
                  <a:pt x="160865" y="171797"/>
                  <a:pt x="159885" y="168123"/>
                </a:cubicBezTo>
                <a:lnTo>
                  <a:pt x="245370" y="168123"/>
                </a:lnTo>
                <a:lnTo>
                  <a:pt x="245370" y="161265"/>
                </a:lnTo>
                <a:lnTo>
                  <a:pt x="157436" y="161265"/>
                </a:lnTo>
                <a:cubicBezTo>
                  <a:pt x="156456" y="159061"/>
                  <a:pt x="155231" y="157102"/>
                  <a:pt x="154007" y="155632"/>
                </a:cubicBezTo>
                <a:cubicBezTo>
                  <a:pt x="150578" y="151223"/>
                  <a:pt x="145924" y="148039"/>
                  <a:pt x="140780" y="145835"/>
                </a:cubicBezTo>
                <a:cubicBezTo>
                  <a:pt x="138330" y="144610"/>
                  <a:pt x="135636" y="143630"/>
                  <a:pt x="133187" y="142651"/>
                </a:cubicBezTo>
                <a:lnTo>
                  <a:pt x="133187" y="28514"/>
                </a:lnTo>
                <a:close/>
                <a:moveTo>
                  <a:pt x="66073" y="153673"/>
                </a:moveTo>
                <a:cubicBezTo>
                  <a:pt x="70972" y="151223"/>
                  <a:pt x="75626" y="148774"/>
                  <a:pt x="80524" y="146570"/>
                </a:cubicBezTo>
                <a:lnTo>
                  <a:pt x="80769" y="146325"/>
                </a:lnTo>
                <a:lnTo>
                  <a:pt x="81014" y="146570"/>
                </a:lnTo>
                <a:cubicBezTo>
                  <a:pt x="85668" y="149019"/>
                  <a:pt x="90567" y="151223"/>
                  <a:pt x="95221" y="153673"/>
                </a:cubicBezTo>
                <a:cubicBezTo>
                  <a:pt x="99630" y="149264"/>
                  <a:pt x="104284" y="144610"/>
                  <a:pt x="108693" y="140201"/>
                </a:cubicBezTo>
                <a:lnTo>
                  <a:pt x="109182" y="139712"/>
                </a:lnTo>
                <a:lnTo>
                  <a:pt x="109672" y="139957"/>
                </a:lnTo>
                <a:cubicBezTo>
                  <a:pt x="113102" y="141671"/>
                  <a:pt x="116286" y="143141"/>
                  <a:pt x="119960" y="144610"/>
                </a:cubicBezTo>
                <a:cubicBezTo>
                  <a:pt x="124614" y="146570"/>
                  <a:pt x="129268" y="148039"/>
                  <a:pt x="133677" y="149999"/>
                </a:cubicBezTo>
                <a:cubicBezTo>
                  <a:pt x="137106" y="151468"/>
                  <a:pt x="140535" y="152938"/>
                  <a:pt x="143474" y="155142"/>
                </a:cubicBezTo>
                <a:cubicBezTo>
                  <a:pt x="145679" y="156857"/>
                  <a:pt x="147883" y="158816"/>
                  <a:pt x="149353" y="161020"/>
                </a:cubicBezTo>
                <a:cubicBezTo>
                  <a:pt x="151067" y="163470"/>
                  <a:pt x="152292" y="166409"/>
                  <a:pt x="153027" y="169348"/>
                </a:cubicBezTo>
                <a:cubicBezTo>
                  <a:pt x="154007" y="173022"/>
                  <a:pt x="154252" y="176941"/>
                  <a:pt x="154252" y="180860"/>
                </a:cubicBezTo>
                <a:cubicBezTo>
                  <a:pt x="154252" y="181839"/>
                  <a:pt x="154252" y="182819"/>
                  <a:pt x="154252" y="183554"/>
                </a:cubicBezTo>
                <a:lnTo>
                  <a:pt x="154252" y="184289"/>
                </a:lnTo>
                <a:lnTo>
                  <a:pt x="153517" y="184289"/>
                </a:lnTo>
                <a:cubicBezTo>
                  <a:pt x="105018" y="184289"/>
                  <a:pt x="56520" y="184289"/>
                  <a:pt x="8022" y="184289"/>
                </a:cubicBezTo>
                <a:lnTo>
                  <a:pt x="7287" y="184289"/>
                </a:lnTo>
                <a:lnTo>
                  <a:pt x="7287" y="183554"/>
                </a:lnTo>
                <a:cubicBezTo>
                  <a:pt x="7287" y="182574"/>
                  <a:pt x="7287" y="181594"/>
                  <a:pt x="7287" y="180860"/>
                </a:cubicBezTo>
                <a:lnTo>
                  <a:pt x="7287" y="180860"/>
                </a:lnTo>
                <a:cubicBezTo>
                  <a:pt x="7287" y="176696"/>
                  <a:pt x="7532" y="172532"/>
                  <a:pt x="8757" y="168368"/>
                </a:cubicBezTo>
                <a:cubicBezTo>
                  <a:pt x="9736" y="165184"/>
                  <a:pt x="11206" y="162000"/>
                  <a:pt x="13411" y="159306"/>
                </a:cubicBezTo>
                <a:cubicBezTo>
                  <a:pt x="15370" y="156857"/>
                  <a:pt x="17819" y="154897"/>
                  <a:pt x="20514" y="153428"/>
                </a:cubicBezTo>
                <a:cubicBezTo>
                  <a:pt x="23943" y="151468"/>
                  <a:pt x="27617" y="149999"/>
                  <a:pt x="31291" y="148529"/>
                </a:cubicBezTo>
                <a:cubicBezTo>
                  <a:pt x="38150" y="145835"/>
                  <a:pt x="45253" y="143386"/>
                  <a:pt x="51621" y="139957"/>
                </a:cubicBezTo>
                <a:lnTo>
                  <a:pt x="52111" y="139712"/>
                </a:lnTo>
                <a:lnTo>
                  <a:pt x="52601" y="140201"/>
                </a:lnTo>
                <a:cubicBezTo>
                  <a:pt x="57010" y="144610"/>
                  <a:pt x="61664" y="149264"/>
                  <a:pt x="66073" y="153673"/>
                </a:cubicBezTo>
                <a:close/>
                <a:moveTo>
                  <a:pt x="63134" y="54476"/>
                </a:moveTo>
                <a:cubicBezTo>
                  <a:pt x="60194" y="55946"/>
                  <a:pt x="57255" y="57416"/>
                  <a:pt x="54316" y="58885"/>
                </a:cubicBezTo>
                <a:lnTo>
                  <a:pt x="53091" y="59620"/>
                </a:lnTo>
                <a:lnTo>
                  <a:pt x="53336" y="58150"/>
                </a:lnTo>
                <a:cubicBezTo>
                  <a:pt x="53826" y="55211"/>
                  <a:pt x="54561" y="52027"/>
                  <a:pt x="56030" y="49333"/>
                </a:cubicBezTo>
                <a:cubicBezTo>
                  <a:pt x="57255" y="46884"/>
                  <a:pt x="58970" y="44434"/>
                  <a:pt x="61419" y="42720"/>
                </a:cubicBezTo>
                <a:cubicBezTo>
                  <a:pt x="64113" y="40516"/>
                  <a:pt x="67298" y="39291"/>
                  <a:pt x="70482" y="38556"/>
                </a:cubicBezTo>
                <a:cubicBezTo>
                  <a:pt x="74646" y="37576"/>
                  <a:pt x="78810" y="37331"/>
                  <a:pt x="82974" y="37576"/>
                </a:cubicBezTo>
                <a:cubicBezTo>
                  <a:pt x="86648" y="37821"/>
                  <a:pt x="90322" y="38311"/>
                  <a:pt x="93996" y="39291"/>
                </a:cubicBezTo>
                <a:cubicBezTo>
                  <a:pt x="96935" y="40271"/>
                  <a:pt x="99875" y="41740"/>
                  <a:pt x="102079" y="43945"/>
                </a:cubicBezTo>
                <a:cubicBezTo>
                  <a:pt x="104284" y="46149"/>
                  <a:pt x="105753" y="48843"/>
                  <a:pt x="106978" y="51537"/>
                </a:cubicBezTo>
                <a:cubicBezTo>
                  <a:pt x="108203" y="55211"/>
                  <a:pt x="108938" y="58885"/>
                  <a:pt x="108938" y="62804"/>
                </a:cubicBezTo>
                <a:lnTo>
                  <a:pt x="108938" y="63294"/>
                </a:lnTo>
                <a:lnTo>
                  <a:pt x="108448" y="63539"/>
                </a:lnTo>
                <a:cubicBezTo>
                  <a:pt x="105263" y="65253"/>
                  <a:pt x="101834" y="66723"/>
                  <a:pt x="98650" y="68437"/>
                </a:cubicBezTo>
                <a:lnTo>
                  <a:pt x="98405" y="68682"/>
                </a:lnTo>
                <a:lnTo>
                  <a:pt x="98160" y="68437"/>
                </a:lnTo>
                <a:cubicBezTo>
                  <a:pt x="86648" y="63784"/>
                  <a:pt x="75136" y="59130"/>
                  <a:pt x="63378" y="54476"/>
                </a:cubicBezTo>
                <a:close/>
                <a:moveTo>
                  <a:pt x="98405" y="76030"/>
                </a:moveTo>
                <a:cubicBezTo>
                  <a:pt x="101589" y="74561"/>
                  <a:pt x="104529" y="72846"/>
                  <a:pt x="107713" y="71377"/>
                </a:cubicBezTo>
                <a:lnTo>
                  <a:pt x="108938" y="70887"/>
                </a:lnTo>
                <a:lnTo>
                  <a:pt x="108938" y="72111"/>
                </a:lnTo>
                <a:cubicBezTo>
                  <a:pt x="108938" y="74071"/>
                  <a:pt x="108938" y="76275"/>
                  <a:pt x="108938" y="78235"/>
                </a:cubicBezTo>
                <a:cubicBezTo>
                  <a:pt x="108938" y="79214"/>
                  <a:pt x="108693" y="80194"/>
                  <a:pt x="108693" y="81174"/>
                </a:cubicBezTo>
                <a:cubicBezTo>
                  <a:pt x="107468" y="88277"/>
                  <a:pt x="105508" y="95135"/>
                  <a:pt x="101834" y="101258"/>
                </a:cubicBezTo>
                <a:cubicBezTo>
                  <a:pt x="100365" y="103707"/>
                  <a:pt x="98895" y="105911"/>
                  <a:pt x="96690" y="107626"/>
                </a:cubicBezTo>
                <a:lnTo>
                  <a:pt x="96690" y="107626"/>
                </a:lnTo>
                <a:lnTo>
                  <a:pt x="96690" y="107626"/>
                </a:lnTo>
                <a:cubicBezTo>
                  <a:pt x="93996" y="108851"/>
                  <a:pt x="91302" y="109585"/>
                  <a:pt x="88362" y="110075"/>
                </a:cubicBezTo>
                <a:cubicBezTo>
                  <a:pt x="85913" y="110565"/>
                  <a:pt x="83219" y="110810"/>
                  <a:pt x="80524" y="110810"/>
                </a:cubicBezTo>
                <a:cubicBezTo>
                  <a:pt x="76605" y="110565"/>
                  <a:pt x="72686" y="110075"/>
                  <a:pt x="68767" y="109096"/>
                </a:cubicBezTo>
                <a:cubicBezTo>
                  <a:pt x="67542" y="108606"/>
                  <a:pt x="66318" y="108361"/>
                  <a:pt x="65338" y="107626"/>
                </a:cubicBezTo>
                <a:lnTo>
                  <a:pt x="65338" y="107626"/>
                </a:lnTo>
                <a:lnTo>
                  <a:pt x="65338" y="107626"/>
                </a:lnTo>
                <a:cubicBezTo>
                  <a:pt x="63134" y="105667"/>
                  <a:pt x="61419" y="103217"/>
                  <a:pt x="59949" y="100523"/>
                </a:cubicBezTo>
                <a:cubicBezTo>
                  <a:pt x="56520" y="94645"/>
                  <a:pt x="54806" y="87787"/>
                  <a:pt x="53581" y="80929"/>
                </a:cubicBezTo>
                <a:cubicBezTo>
                  <a:pt x="53336" y="79949"/>
                  <a:pt x="53336" y="78969"/>
                  <a:pt x="53336" y="78235"/>
                </a:cubicBezTo>
                <a:cubicBezTo>
                  <a:pt x="53336" y="74806"/>
                  <a:pt x="53336" y="71132"/>
                  <a:pt x="53336" y="67703"/>
                </a:cubicBezTo>
                <a:lnTo>
                  <a:pt x="53336" y="67213"/>
                </a:lnTo>
                <a:lnTo>
                  <a:pt x="53826" y="66968"/>
                </a:lnTo>
                <a:cubicBezTo>
                  <a:pt x="57255" y="65253"/>
                  <a:pt x="60439" y="63539"/>
                  <a:pt x="63868" y="62069"/>
                </a:cubicBezTo>
                <a:lnTo>
                  <a:pt x="64113" y="61824"/>
                </a:lnTo>
                <a:lnTo>
                  <a:pt x="64358" y="62069"/>
                </a:lnTo>
                <a:cubicBezTo>
                  <a:pt x="75870" y="66723"/>
                  <a:pt x="87383" y="71377"/>
                  <a:pt x="99140" y="76030"/>
                </a:cubicBezTo>
                <a:close/>
                <a:moveTo>
                  <a:pt x="67787" y="115954"/>
                </a:moveTo>
                <a:cubicBezTo>
                  <a:pt x="71951" y="116933"/>
                  <a:pt x="76360" y="117668"/>
                  <a:pt x="80769" y="117668"/>
                </a:cubicBezTo>
                <a:cubicBezTo>
                  <a:pt x="85178" y="117668"/>
                  <a:pt x="89587" y="117178"/>
                  <a:pt x="93996" y="115954"/>
                </a:cubicBezTo>
                <a:lnTo>
                  <a:pt x="94976" y="115709"/>
                </a:lnTo>
                <a:lnTo>
                  <a:pt x="94976" y="116688"/>
                </a:lnTo>
                <a:cubicBezTo>
                  <a:pt x="94976" y="118403"/>
                  <a:pt x="94976" y="119872"/>
                  <a:pt x="94976" y="121587"/>
                </a:cubicBezTo>
                <a:lnTo>
                  <a:pt x="94976" y="122322"/>
                </a:lnTo>
                <a:lnTo>
                  <a:pt x="94241" y="122322"/>
                </a:lnTo>
                <a:cubicBezTo>
                  <a:pt x="90322" y="123056"/>
                  <a:pt x="86158" y="123791"/>
                  <a:pt x="81994" y="124281"/>
                </a:cubicBezTo>
                <a:cubicBezTo>
                  <a:pt x="81504" y="124281"/>
                  <a:pt x="81014" y="124526"/>
                  <a:pt x="80279" y="124526"/>
                </a:cubicBezTo>
                <a:cubicBezTo>
                  <a:pt x="75870" y="123791"/>
                  <a:pt x="71706" y="123056"/>
                  <a:pt x="67298" y="122322"/>
                </a:cubicBezTo>
                <a:lnTo>
                  <a:pt x="66563" y="122322"/>
                </a:lnTo>
                <a:lnTo>
                  <a:pt x="66563" y="121587"/>
                </a:lnTo>
                <a:cubicBezTo>
                  <a:pt x="66563" y="119872"/>
                  <a:pt x="66563" y="118403"/>
                  <a:pt x="66563" y="116688"/>
                </a:cubicBezTo>
                <a:lnTo>
                  <a:pt x="66563" y="115709"/>
                </a:lnTo>
                <a:lnTo>
                  <a:pt x="67542" y="115954"/>
                </a:lnTo>
                <a:close/>
                <a:moveTo>
                  <a:pt x="80769" y="138242"/>
                </a:moveTo>
                <a:cubicBezTo>
                  <a:pt x="76605" y="140446"/>
                  <a:pt x="72196" y="142406"/>
                  <a:pt x="68032" y="144610"/>
                </a:cubicBezTo>
                <a:lnTo>
                  <a:pt x="67542" y="144855"/>
                </a:lnTo>
                <a:lnTo>
                  <a:pt x="67053" y="144365"/>
                </a:lnTo>
                <a:cubicBezTo>
                  <a:pt x="63868" y="141181"/>
                  <a:pt x="60684" y="138242"/>
                  <a:pt x="57745" y="135058"/>
                </a:cubicBezTo>
                <a:lnTo>
                  <a:pt x="57255" y="134568"/>
                </a:lnTo>
                <a:lnTo>
                  <a:pt x="57500" y="134078"/>
                </a:lnTo>
                <a:cubicBezTo>
                  <a:pt x="58725" y="132364"/>
                  <a:pt x="59949" y="130649"/>
                  <a:pt x="60929" y="128690"/>
                </a:cubicBezTo>
                <a:lnTo>
                  <a:pt x="61174" y="128200"/>
                </a:lnTo>
                <a:lnTo>
                  <a:pt x="61664" y="128200"/>
                </a:lnTo>
                <a:cubicBezTo>
                  <a:pt x="66073" y="128935"/>
                  <a:pt x="70727" y="129670"/>
                  <a:pt x="75136" y="130404"/>
                </a:cubicBezTo>
                <a:cubicBezTo>
                  <a:pt x="76850" y="130649"/>
                  <a:pt x="78810" y="131139"/>
                  <a:pt x="80524" y="131384"/>
                </a:cubicBezTo>
                <a:lnTo>
                  <a:pt x="80524" y="131384"/>
                </a:lnTo>
                <a:cubicBezTo>
                  <a:pt x="86893" y="130404"/>
                  <a:pt x="93016" y="129180"/>
                  <a:pt x="99385" y="128200"/>
                </a:cubicBezTo>
                <a:lnTo>
                  <a:pt x="99875" y="128200"/>
                </a:lnTo>
                <a:lnTo>
                  <a:pt x="100120" y="128690"/>
                </a:lnTo>
                <a:cubicBezTo>
                  <a:pt x="101344" y="130404"/>
                  <a:pt x="102569" y="132119"/>
                  <a:pt x="103549" y="134078"/>
                </a:cubicBezTo>
                <a:lnTo>
                  <a:pt x="103794" y="134568"/>
                </a:lnTo>
                <a:lnTo>
                  <a:pt x="103304" y="135058"/>
                </a:lnTo>
                <a:cubicBezTo>
                  <a:pt x="100120" y="138242"/>
                  <a:pt x="97180" y="141181"/>
                  <a:pt x="93996" y="144365"/>
                </a:cubicBezTo>
                <a:lnTo>
                  <a:pt x="93506" y="144855"/>
                </a:lnTo>
                <a:lnTo>
                  <a:pt x="93016" y="144610"/>
                </a:lnTo>
                <a:cubicBezTo>
                  <a:pt x="89342" y="142896"/>
                  <a:pt x="85913" y="140936"/>
                  <a:pt x="82239" y="139222"/>
                </a:cubicBezTo>
                <a:cubicBezTo>
                  <a:pt x="81504" y="138977"/>
                  <a:pt x="80769" y="138487"/>
                  <a:pt x="80034" y="138242"/>
                </a:cubicBezTo>
                <a:close/>
                <a:moveTo>
                  <a:pt x="77340" y="156122"/>
                </a:moveTo>
                <a:cubicBezTo>
                  <a:pt x="77340" y="158571"/>
                  <a:pt x="77340" y="160775"/>
                  <a:pt x="77340" y="163225"/>
                </a:cubicBezTo>
                <a:cubicBezTo>
                  <a:pt x="79790" y="163225"/>
                  <a:pt x="81994" y="163225"/>
                  <a:pt x="84443" y="163225"/>
                </a:cubicBezTo>
                <a:cubicBezTo>
                  <a:pt x="84443" y="160775"/>
                  <a:pt x="84443" y="158571"/>
                  <a:pt x="84443" y="156122"/>
                </a:cubicBezTo>
                <a:cubicBezTo>
                  <a:pt x="81994" y="156122"/>
                  <a:pt x="79790" y="156122"/>
                  <a:pt x="77340" y="156122"/>
                </a:cubicBezTo>
                <a:close/>
                <a:moveTo>
                  <a:pt x="77340" y="170083"/>
                </a:moveTo>
                <a:cubicBezTo>
                  <a:pt x="77340" y="172532"/>
                  <a:pt x="77340" y="174736"/>
                  <a:pt x="77340" y="177186"/>
                </a:cubicBezTo>
                <a:cubicBezTo>
                  <a:pt x="79790" y="177186"/>
                  <a:pt x="81994" y="177186"/>
                  <a:pt x="84443" y="177186"/>
                </a:cubicBezTo>
                <a:cubicBezTo>
                  <a:pt x="84443" y="174736"/>
                  <a:pt x="84443" y="172532"/>
                  <a:pt x="84443" y="170083"/>
                </a:cubicBezTo>
                <a:cubicBezTo>
                  <a:pt x="81994" y="170083"/>
                  <a:pt x="79790" y="170083"/>
                  <a:pt x="77340" y="1700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5D84A0F-F0E2-488F-80BC-89968C643970}"/>
              </a:ext>
            </a:extLst>
          </p:cNvPr>
          <p:cNvSpPr/>
          <p:nvPr/>
        </p:nvSpPr>
        <p:spPr>
          <a:xfrm>
            <a:off x="2689816" y="2083701"/>
            <a:ext cx="80022" cy="108469"/>
          </a:xfrm>
          <a:custGeom>
            <a:avLst/>
            <a:gdLst>
              <a:gd name="connsiteX0" fmla="*/ 63378 w 66134"/>
              <a:gd name="connsiteY0" fmla="*/ 13242 h 89643"/>
              <a:gd name="connsiteX1" fmla="*/ 66073 w 66134"/>
              <a:gd name="connsiteY1" fmla="*/ 3935 h 89643"/>
              <a:gd name="connsiteX2" fmla="*/ 65583 w 66134"/>
              <a:gd name="connsiteY2" fmla="*/ 3445 h 89643"/>
              <a:gd name="connsiteX3" fmla="*/ 59214 w 66134"/>
              <a:gd name="connsiteY3" fmla="*/ 1241 h 89643"/>
              <a:gd name="connsiteX4" fmla="*/ 26392 w 66134"/>
              <a:gd name="connsiteY4" fmla="*/ 7364 h 89643"/>
              <a:gd name="connsiteX5" fmla="*/ 26392 w 66134"/>
              <a:gd name="connsiteY5" fmla="*/ 7364 h 89643"/>
              <a:gd name="connsiteX6" fmla="*/ 10226 w 66134"/>
              <a:gd name="connsiteY6" fmla="*/ 34061 h 89643"/>
              <a:gd name="connsiteX7" fmla="*/ 9981 w 66134"/>
              <a:gd name="connsiteY7" fmla="*/ 35041 h 89643"/>
              <a:gd name="connsiteX8" fmla="*/ 8757 w 66134"/>
              <a:gd name="connsiteY8" fmla="*/ 35041 h 89643"/>
              <a:gd name="connsiteX9" fmla="*/ 2388 w 66134"/>
              <a:gd name="connsiteY9" fmla="*/ 35041 h 89643"/>
              <a:gd name="connsiteX10" fmla="*/ 1653 w 66134"/>
              <a:gd name="connsiteY10" fmla="*/ 40184 h 89643"/>
              <a:gd name="connsiteX11" fmla="*/ 8022 w 66134"/>
              <a:gd name="connsiteY11" fmla="*/ 40184 h 89643"/>
              <a:gd name="connsiteX12" fmla="*/ 9491 w 66134"/>
              <a:gd name="connsiteY12" fmla="*/ 40184 h 89643"/>
              <a:gd name="connsiteX13" fmla="*/ 9491 w 66134"/>
              <a:gd name="connsiteY13" fmla="*/ 41654 h 89643"/>
              <a:gd name="connsiteX14" fmla="*/ 9491 w 66134"/>
              <a:gd name="connsiteY14" fmla="*/ 48512 h 89643"/>
              <a:gd name="connsiteX15" fmla="*/ 9491 w 66134"/>
              <a:gd name="connsiteY15" fmla="*/ 49981 h 89643"/>
              <a:gd name="connsiteX16" fmla="*/ 8022 w 66134"/>
              <a:gd name="connsiteY16" fmla="*/ 49981 h 89643"/>
              <a:gd name="connsiteX17" fmla="*/ 1163 w 66134"/>
              <a:gd name="connsiteY17" fmla="*/ 49981 h 89643"/>
              <a:gd name="connsiteX18" fmla="*/ 184 w 66134"/>
              <a:gd name="connsiteY18" fmla="*/ 54880 h 89643"/>
              <a:gd name="connsiteX19" fmla="*/ 8512 w 66134"/>
              <a:gd name="connsiteY19" fmla="*/ 54880 h 89643"/>
              <a:gd name="connsiteX20" fmla="*/ 9736 w 66134"/>
              <a:gd name="connsiteY20" fmla="*/ 54880 h 89643"/>
              <a:gd name="connsiteX21" fmla="*/ 9981 w 66134"/>
              <a:gd name="connsiteY21" fmla="*/ 56105 h 89643"/>
              <a:gd name="connsiteX22" fmla="*/ 21494 w 66134"/>
              <a:gd name="connsiteY22" fmla="*/ 80108 h 89643"/>
              <a:gd name="connsiteX23" fmla="*/ 21494 w 66134"/>
              <a:gd name="connsiteY23" fmla="*/ 80108 h 89643"/>
              <a:gd name="connsiteX24" fmla="*/ 29087 w 66134"/>
              <a:gd name="connsiteY24" fmla="*/ 85496 h 89643"/>
              <a:gd name="connsiteX25" fmla="*/ 52846 w 66134"/>
              <a:gd name="connsiteY25" fmla="*/ 89415 h 89643"/>
              <a:gd name="connsiteX26" fmla="*/ 65583 w 66134"/>
              <a:gd name="connsiteY26" fmla="*/ 86231 h 89643"/>
              <a:gd name="connsiteX27" fmla="*/ 65583 w 66134"/>
              <a:gd name="connsiteY27" fmla="*/ 84761 h 89643"/>
              <a:gd name="connsiteX28" fmla="*/ 63868 w 66134"/>
              <a:gd name="connsiteY28" fmla="*/ 76679 h 89643"/>
              <a:gd name="connsiteX29" fmla="*/ 62889 w 66134"/>
              <a:gd name="connsiteY29" fmla="*/ 76679 h 89643"/>
              <a:gd name="connsiteX30" fmla="*/ 55540 w 66134"/>
              <a:gd name="connsiteY30" fmla="*/ 78148 h 89643"/>
              <a:gd name="connsiteX31" fmla="*/ 33496 w 66134"/>
              <a:gd name="connsiteY31" fmla="*/ 73739 h 89643"/>
              <a:gd name="connsiteX32" fmla="*/ 24188 w 66134"/>
              <a:gd name="connsiteY32" fmla="*/ 56839 h 89643"/>
              <a:gd name="connsiteX33" fmla="*/ 23698 w 66134"/>
              <a:gd name="connsiteY33" fmla="*/ 55125 h 89643"/>
              <a:gd name="connsiteX34" fmla="*/ 25413 w 66134"/>
              <a:gd name="connsiteY34" fmla="*/ 55125 h 89643"/>
              <a:gd name="connsiteX35" fmla="*/ 54806 w 66134"/>
              <a:gd name="connsiteY35" fmla="*/ 55125 h 89643"/>
              <a:gd name="connsiteX36" fmla="*/ 55785 w 66134"/>
              <a:gd name="connsiteY36" fmla="*/ 50226 h 89643"/>
              <a:gd name="connsiteX37" fmla="*/ 24433 w 66134"/>
              <a:gd name="connsiteY37" fmla="*/ 49981 h 89643"/>
              <a:gd name="connsiteX38" fmla="*/ 23208 w 66134"/>
              <a:gd name="connsiteY38" fmla="*/ 49981 h 89643"/>
              <a:gd name="connsiteX39" fmla="*/ 23208 w 66134"/>
              <a:gd name="connsiteY39" fmla="*/ 48757 h 89643"/>
              <a:gd name="connsiteX40" fmla="*/ 23208 w 66134"/>
              <a:gd name="connsiteY40" fmla="*/ 42144 h 89643"/>
              <a:gd name="connsiteX41" fmla="*/ 23208 w 66134"/>
              <a:gd name="connsiteY41" fmla="*/ 40919 h 89643"/>
              <a:gd name="connsiteX42" fmla="*/ 24433 w 66134"/>
              <a:gd name="connsiteY42" fmla="*/ 40919 h 89643"/>
              <a:gd name="connsiteX43" fmla="*/ 57500 w 66134"/>
              <a:gd name="connsiteY43" fmla="*/ 40674 h 89643"/>
              <a:gd name="connsiteX44" fmla="*/ 58235 w 66134"/>
              <a:gd name="connsiteY44" fmla="*/ 35775 h 89643"/>
              <a:gd name="connsiteX45" fmla="*/ 25168 w 66134"/>
              <a:gd name="connsiteY45" fmla="*/ 35775 h 89643"/>
              <a:gd name="connsiteX46" fmla="*/ 23453 w 66134"/>
              <a:gd name="connsiteY46" fmla="*/ 35775 h 89643"/>
              <a:gd name="connsiteX47" fmla="*/ 23698 w 66134"/>
              <a:gd name="connsiteY47" fmla="*/ 34061 h 89643"/>
              <a:gd name="connsiteX48" fmla="*/ 33741 w 66134"/>
              <a:gd name="connsiteY48" fmla="*/ 16426 h 89643"/>
              <a:gd name="connsiteX49" fmla="*/ 56275 w 66134"/>
              <a:gd name="connsiteY49" fmla="*/ 12262 h 89643"/>
              <a:gd name="connsiteX50" fmla="*/ 59704 w 66134"/>
              <a:gd name="connsiteY50" fmla="*/ 13242 h 89643"/>
              <a:gd name="connsiteX51" fmla="*/ 63134 w 66134"/>
              <a:gd name="connsiteY51" fmla="*/ 13977 h 8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6134" h="89643">
                <a:moveTo>
                  <a:pt x="63378" y="13242"/>
                </a:moveTo>
                <a:cubicBezTo>
                  <a:pt x="64848" y="10303"/>
                  <a:pt x="65338" y="7119"/>
                  <a:pt x="66073" y="3935"/>
                </a:cubicBezTo>
                <a:cubicBezTo>
                  <a:pt x="65828" y="3690"/>
                  <a:pt x="65828" y="3445"/>
                  <a:pt x="65583" y="3445"/>
                </a:cubicBezTo>
                <a:cubicBezTo>
                  <a:pt x="64113" y="2220"/>
                  <a:pt x="60929" y="1975"/>
                  <a:pt x="59214" y="1241"/>
                </a:cubicBezTo>
                <a:cubicBezTo>
                  <a:pt x="48192" y="-1209"/>
                  <a:pt x="35945" y="506"/>
                  <a:pt x="26392" y="7364"/>
                </a:cubicBezTo>
                <a:lnTo>
                  <a:pt x="26392" y="7364"/>
                </a:lnTo>
                <a:cubicBezTo>
                  <a:pt x="17575" y="13487"/>
                  <a:pt x="12186" y="23529"/>
                  <a:pt x="10226" y="34061"/>
                </a:cubicBezTo>
                <a:lnTo>
                  <a:pt x="9981" y="35041"/>
                </a:lnTo>
                <a:lnTo>
                  <a:pt x="8757" y="35041"/>
                </a:lnTo>
                <a:cubicBezTo>
                  <a:pt x="6552" y="35041"/>
                  <a:pt x="4348" y="35041"/>
                  <a:pt x="2388" y="35041"/>
                </a:cubicBezTo>
                <a:cubicBezTo>
                  <a:pt x="1898" y="36755"/>
                  <a:pt x="1653" y="38470"/>
                  <a:pt x="1653" y="40184"/>
                </a:cubicBezTo>
                <a:cubicBezTo>
                  <a:pt x="3858" y="40184"/>
                  <a:pt x="5817" y="40184"/>
                  <a:pt x="8022" y="40184"/>
                </a:cubicBezTo>
                <a:lnTo>
                  <a:pt x="9491" y="40184"/>
                </a:lnTo>
                <a:lnTo>
                  <a:pt x="9491" y="41654"/>
                </a:lnTo>
                <a:cubicBezTo>
                  <a:pt x="9491" y="43858"/>
                  <a:pt x="9491" y="46062"/>
                  <a:pt x="9491" y="48512"/>
                </a:cubicBezTo>
                <a:lnTo>
                  <a:pt x="9491" y="49981"/>
                </a:lnTo>
                <a:lnTo>
                  <a:pt x="8022" y="49981"/>
                </a:lnTo>
                <a:cubicBezTo>
                  <a:pt x="5817" y="49981"/>
                  <a:pt x="3368" y="49981"/>
                  <a:pt x="1163" y="49981"/>
                </a:cubicBezTo>
                <a:cubicBezTo>
                  <a:pt x="919" y="51696"/>
                  <a:pt x="429" y="53165"/>
                  <a:pt x="184" y="54880"/>
                </a:cubicBezTo>
                <a:cubicBezTo>
                  <a:pt x="2878" y="55125"/>
                  <a:pt x="5817" y="55125"/>
                  <a:pt x="8512" y="54880"/>
                </a:cubicBezTo>
                <a:lnTo>
                  <a:pt x="9736" y="54880"/>
                </a:lnTo>
                <a:lnTo>
                  <a:pt x="9981" y="56105"/>
                </a:lnTo>
                <a:cubicBezTo>
                  <a:pt x="11696" y="64922"/>
                  <a:pt x="14880" y="73739"/>
                  <a:pt x="21494" y="80108"/>
                </a:cubicBezTo>
                <a:lnTo>
                  <a:pt x="21494" y="80108"/>
                </a:lnTo>
                <a:cubicBezTo>
                  <a:pt x="23698" y="82312"/>
                  <a:pt x="26147" y="84026"/>
                  <a:pt x="29087" y="85496"/>
                </a:cubicBezTo>
                <a:cubicBezTo>
                  <a:pt x="36190" y="89170"/>
                  <a:pt x="44763" y="90150"/>
                  <a:pt x="52846" y="89415"/>
                </a:cubicBezTo>
                <a:cubicBezTo>
                  <a:pt x="57010" y="88680"/>
                  <a:pt x="61664" y="88190"/>
                  <a:pt x="65583" y="86231"/>
                </a:cubicBezTo>
                <a:cubicBezTo>
                  <a:pt x="65583" y="85741"/>
                  <a:pt x="65583" y="85251"/>
                  <a:pt x="65583" y="84761"/>
                </a:cubicBezTo>
                <a:cubicBezTo>
                  <a:pt x="65583" y="82067"/>
                  <a:pt x="64358" y="79373"/>
                  <a:pt x="63868" y="76679"/>
                </a:cubicBezTo>
                <a:cubicBezTo>
                  <a:pt x="63623" y="76679"/>
                  <a:pt x="63378" y="76679"/>
                  <a:pt x="62889" y="76679"/>
                </a:cubicBezTo>
                <a:cubicBezTo>
                  <a:pt x="60439" y="76923"/>
                  <a:pt x="57990" y="77903"/>
                  <a:pt x="55540" y="78148"/>
                </a:cubicBezTo>
                <a:cubicBezTo>
                  <a:pt x="47947" y="79373"/>
                  <a:pt x="39619" y="78638"/>
                  <a:pt x="33496" y="73739"/>
                </a:cubicBezTo>
                <a:cubicBezTo>
                  <a:pt x="28352" y="69576"/>
                  <a:pt x="25658" y="63207"/>
                  <a:pt x="24188" y="56839"/>
                </a:cubicBezTo>
                <a:lnTo>
                  <a:pt x="23698" y="55125"/>
                </a:lnTo>
                <a:lnTo>
                  <a:pt x="25413" y="55125"/>
                </a:lnTo>
                <a:cubicBezTo>
                  <a:pt x="35210" y="55125"/>
                  <a:pt x="45008" y="55125"/>
                  <a:pt x="54806" y="55125"/>
                </a:cubicBezTo>
                <a:cubicBezTo>
                  <a:pt x="55295" y="53410"/>
                  <a:pt x="55540" y="51941"/>
                  <a:pt x="55785" y="50226"/>
                </a:cubicBezTo>
                <a:cubicBezTo>
                  <a:pt x="45253" y="49247"/>
                  <a:pt x="34965" y="50226"/>
                  <a:pt x="24433" y="49981"/>
                </a:cubicBezTo>
                <a:lnTo>
                  <a:pt x="23208" y="49981"/>
                </a:lnTo>
                <a:lnTo>
                  <a:pt x="23208" y="48757"/>
                </a:lnTo>
                <a:cubicBezTo>
                  <a:pt x="23208" y="46552"/>
                  <a:pt x="23208" y="44348"/>
                  <a:pt x="23208" y="42144"/>
                </a:cubicBezTo>
                <a:lnTo>
                  <a:pt x="23208" y="40919"/>
                </a:lnTo>
                <a:lnTo>
                  <a:pt x="24433" y="40919"/>
                </a:lnTo>
                <a:cubicBezTo>
                  <a:pt x="35455" y="40674"/>
                  <a:pt x="46478" y="41164"/>
                  <a:pt x="57500" y="40674"/>
                </a:cubicBezTo>
                <a:cubicBezTo>
                  <a:pt x="57990" y="38960"/>
                  <a:pt x="58235" y="37245"/>
                  <a:pt x="58235" y="35775"/>
                </a:cubicBezTo>
                <a:cubicBezTo>
                  <a:pt x="47212" y="35531"/>
                  <a:pt x="36190" y="35775"/>
                  <a:pt x="25168" y="35775"/>
                </a:cubicBezTo>
                <a:lnTo>
                  <a:pt x="23453" y="35775"/>
                </a:lnTo>
                <a:lnTo>
                  <a:pt x="23698" y="34061"/>
                </a:lnTo>
                <a:cubicBezTo>
                  <a:pt x="25168" y="27448"/>
                  <a:pt x="28107" y="20590"/>
                  <a:pt x="33741" y="16426"/>
                </a:cubicBezTo>
                <a:cubicBezTo>
                  <a:pt x="40109" y="11528"/>
                  <a:pt x="48682" y="10793"/>
                  <a:pt x="56275" y="12262"/>
                </a:cubicBezTo>
                <a:cubicBezTo>
                  <a:pt x="57500" y="12507"/>
                  <a:pt x="58480" y="12752"/>
                  <a:pt x="59704" y="13242"/>
                </a:cubicBezTo>
                <a:cubicBezTo>
                  <a:pt x="60684" y="13487"/>
                  <a:pt x="61909" y="13977"/>
                  <a:pt x="63134" y="139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D22CF83-70FB-4548-A91D-76FA8022DE55}"/>
              </a:ext>
            </a:extLst>
          </p:cNvPr>
          <p:cNvSpPr/>
          <p:nvPr/>
        </p:nvSpPr>
        <p:spPr>
          <a:xfrm>
            <a:off x="2917435" y="2050306"/>
            <a:ext cx="329276" cy="328371"/>
          </a:xfrm>
          <a:custGeom>
            <a:avLst/>
            <a:gdLst>
              <a:gd name="connsiteX0" fmla="*/ 196381 w 272129"/>
              <a:gd name="connsiteY0" fmla="*/ 429 h 271380"/>
              <a:gd name="connsiteX1" fmla="*/ 200056 w 272129"/>
              <a:gd name="connsiteY1" fmla="*/ 429 h 271380"/>
              <a:gd name="connsiteX2" fmla="*/ 245860 w 272129"/>
              <a:gd name="connsiteY2" fmla="*/ 17819 h 271380"/>
              <a:gd name="connsiteX3" fmla="*/ 272068 w 272129"/>
              <a:gd name="connsiteY3" fmla="*/ 71458 h 271380"/>
              <a:gd name="connsiteX4" fmla="*/ 272068 w 272129"/>
              <a:gd name="connsiteY4" fmla="*/ 77336 h 271380"/>
              <a:gd name="connsiteX5" fmla="*/ 263005 w 272129"/>
              <a:gd name="connsiteY5" fmla="*/ 109422 h 271380"/>
              <a:gd name="connsiteX6" fmla="*/ 245125 w 272129"/>
              <a:gd name="connsiteY6" fmla="*/ 130731 h 271380"/>
              <a:gd name="connsiteX7" fmla="*/ 238511 w 272129"/>
              <a:gd name="connsiteY7" fmla="*/ 191963 h 271380"/>
              <a:gd name="connsiteX8" fmla="*/ 205444 w 272129"/>
              <a:gd name="connsiteY8" fmla="*/ 239969 h 271380"/>
              <a:gd name="connsiteX9" fmla="*/ 151312 w 272129"/>
              <a:gd name="connsiteY9" fmla="*/ 268136 h 271380"/>
              <a:gd name="connsiteX10" fmla="*/ 126573 w 272129"/>
              <a:gd name="connsiteY10" fmla="*/ 271320 h 271380"/>
              <a:gd name="connsiteX11" fmla="*/ 119960 w 272129"/>
              <a:gd name="connsiteY11" fmla="*/ 271320 h 271380"/>
              <a:gd name="connsiteX12" fmla="*/ 57990 w 272129"/>
              <a:gd name="connsiteY12" fmla="*/ 252460 h 271380"/>
              <a:gd name="connsiteX13" fmla="*/ 20514 w 272129"/>
              <a:gd name="connsiteY13" fmla="*/ 215966 h 271380"/>
              <a:gd name="connsiteX14" fmla="*/ 184 w 272129"/>
              <a:gd name="connsiteY14" fmla="*/ 151794 h 271380"/>
              <a:gd name="connsiteX15" fmla="*/ 184 w 272129"/>
              <a:gd name="connsiteY15" fmla="*/ 145181 h 271380"/>
              <a:gd name="connsiteX16" fmla="*/ 4838 w 272129"/>
              <a:gd name="connsiteY16" fmla="*/ 114320 h 271380"/>
              <a:gd name="connsiteX17" fmla="*/ 41579 w 272129"/>
              <a:gd name="connsiteY17" fmla="*/ 56517 h 271380"/>
              <a:gd name="connsiteX18" fmla="*/ 95711 w 272129"/>
              <a:gd name="connsiteY18" fmla="*/ 28840 h 271380"/>
              <a:gd name="connsiteX19" fmla="*/ 141270 w 272129"/>
              <a:gd name="connsiteY19" fmla="*/ 27126 h 271380"/>
              <a:gd name="connsiteX20" fmla="*/ 149843 w 272129"/>
              <a:gd name="connsiteY20" fmla="*/ 18553 h 271380"/>
              <a:gd name="connsiteX21" fmla="*/ 196137 w 272129"/>
              <a:gd name="connsiteY21" fmla="*/ 184 h 271380"/>
              <a:gd name="connsiteX22" fmla="*/ 196137 w 272129"/>
              <a:gd name="connsiteY22" fmla="*/ 429 h 271380"/>
              <a:gd name="connsiteX23" fmla="*/ 195647 w 272129"/>
              <a:gd name="connsiteY23" fmla="*/ 25901 h 271380"/>
              <a:gd name="connsiteX24" fmla="*/ 200301 w 272129"/>
              <a:gd name="connsiteY24" fmla="*/ 21737 h 271380"/>
              <a:gd name="connsiteX25" fmla="*/ 204220 w 272129"/>
              <a:gd name="connsiteY25" fmla="*/ 26391 h 271380"/>
              <a:gd name="connsiteX26" fmla="*/ 204220 w 272129"/>
              <a:gd name="connsiteY26" fmla="*/ 43046 h 271380"/>
              <a:gd name="connsiteX27" fmla="*/ 219406 w 272129"/>
              <a:gd name="connsiteY27" fmla="*/ 50639 h 271380"/>
              <a:gd name="connsiteX28" fmla="*/ 223815 w 272129"/>
              <a:gd name="connsiteY28" fmla="*/ 60191 h 271380"/>
              <a:gd name="connsiteX29" fmla="*/ 217936 w 272129"/>
              <a:gd name="connsiteY29" fmla="*/ 64355 h 271380"/>
              <a:gd name="connsiteX30" fmla="*/ 215487 w 272129"/>
              <a:gd name="connsiteY30" fmla="*/ 60681 h 271380"/>
              <a:gd name="connsiteX31" fmla="*/ 205934 w 272129"/>
              <a:gd name="connsiteY31" fmla="*/ 52109 h 271380"/>
              <a:gd name="connsiteX32" fmla="*/ 190748 w 272129"/>
              <a:gd name="connsiteY32" fmla="*/ 54313 h 271380"/>
              <a:gd name="connsiteX33" fmla="*/ 186584 w 272129"/>
              <a:gd name="connsiteY33" fmla="*/ 60926 h 271380"/>
              <a:gd name="connsiteX34" fmla="*/ 188788 w 272129"/>
              <a:gd name="connsiteY34" fmla="*/ 66804 h 271380"/>
              <a:gd name="connsiteX35" fmla="*/ 199811 w 272129"/>
              <a:gd name="connsiteY35" fmla="*/ 69254 h 271380"/>
              <a:gd name="connsiteX36" fmla="*/ 215977 w 272129"/>
              <a:gd name="connsiteY36" fmla="*/ 73417 h 271380"/>
              <a:gd name="connsiteX37" fmla="*/ 217936 w 272129"/>
              <a:gd name="connsiteY37" fmla="*/ 96686 h 271380"/>
              <a:gd name="connsiteX38" fmla="*/ 204220 w 272129"/>
              <a:gd name="connsiteY38" fmla="*/ 103544 h 271380"/>
              <a:gd name="connsiteX39" fmla="*/ 204220 w 272129"/>
              <a:gd name="connsiteY39" fmla="*/ 120933 h 271380"/>
              <a:gd name="connsiteX40" fmla="*/ 201035 w 272129"/>
              <a:gd name="connsiteY40" fmla="*/ 125342 h 271380"/>
              <a:gd name="connsiteX41" fmla="*/ 195892 w 272129"/>
              <a:gd name="connsiteY41" fmla="*/ 121423 h 271380"/>
              <a:gd name="connsiteX42" fmla="*/ 195892 w 272129"/>
              <a:gd name="connsiteY42" fmla="*/ 103544 h 271380"/>
              <a:gd name="connsiteX43" fmla="*/ 178501 w 272129"/>
              <a:gd name="connsiteY43" fmla="*/ 93257 h 271380"/>
              <a:gd name="connsiteX44" fmla="*/ 176051 w 272129"/>
              <a:gd name="connsiteY44" fmla="*/ 85664 h 271380"/>
              <a:gd name="connsiteX45" fmla="*/ 179725 w 272129"/>
              <a:gd name="connsiteY45" fmla="*/ 81745 h 271380"/>
              <a:gd name="connsiteX46" fmla="*/ 183645 w 272129"/>
              <a:gd name="connsiteY46" fmla="*/ 83459 h 271380"/>
              <a:gd name="connsiteX47" fmla="*/ 185604 w 272129"/>
              <a:gd name="connsiteY47" fmla="*/ 88358 h 271380"/>
              <a:gd name="connsiteX48" fmla="*/ 196381 w 272129"/>
              <a:gd name="connsiteY48" fmla="*/ 95216 h 271380"/>
              <a:gd name="connsiteX49" fmla="*/ 205689 w 272129"/>
              <a:gd name="connsiteY49" fmla="*/ 94481 h 271380"/>
              <a:gd name="connsiteX50" fmla="*/ 213282 w 272129"/>
              <a:gd name="connsiteY50" fmla="*/ 88113 h 271380"/>
              <a:gd name="connsiteX51" fmla="*/ 209853 w 272129"/>
              <a:gd name="connsiteY51" fmla="*/ 79051 h 271380"/>
              <a:gd name="connsiteX52" fmla="*/ 193687 w 272129"/>
              <a:gd name="connsiteY52" fmla="*/ 77336 h 271380"/>
              <a:gd name="connsiteX53" fmla="*/ 189523 w 272129"/>
              <a:gd name="connsiteY53" fmla="*/ 76356 h 271380"/>
              <a:gd name="connsiteX54" fmla="*/ 178746 w 272129"/>
              <a:gd name="connsiteY54" fmla="*/ 64845 h 271380"/>
              <a:gd name="connsiteX55" fmla="*/ 180215 w 272129"/>
              <a:gd name="connsiteY55" fmla="*/ 53578 h 271380"/>
              <a:gd name="connsiteX56" fmla="*/ 196137 w 272129"/>
              <a:gd name="connsiteY56" fmla="*/ 43536 h 271380"/>
              <a:gd name="connsiteX57" fmla="*/ 196137 w 272129"/>
              <a:gd name="connsiteY57" fmla="*/ 25656 h 271380"/>
              <a:gd name="connsiteX58" fmla="*/ 195892 w 272129"/>
              <a:gd name="connsiteY58" fmla="*/ 25656 h 271380"/>
              <a:gd name="connsiteX59" fmla="*/ 189278 w 272129"/>
              <a:gd name="connsiteY59" fmla="*/ 9491 h 271380"/>
              <a:gd name="connsiteX60" fmla="*/ 146169 w 272129"/>
              <a:gd name="connsiteY60" fmla="*/ 34964 h 271380"/>
              <a:gd name="connsiteX61" fmla="*/ 137106 w 272129"/>
              <a:gd name="connsiteY61" fmla="*/ 52353 h 271380"/>
              <a:gd name="connsiteX62" fmla="*/ 133677 w 272129"/>
              <a:gd name="connsiteY62" fmla="*/ 81990 h 271380"/>
              <a:gd name="connsiteX63" fmla="*/ 150333 w 272129"/>
              <a:gd name="connsiteY63" fmla="*/ 117994 h 271380"/>
              <a:gd name="connsiteX64" fmla="*/ 187809 w 272129"/>
              <a:gd name="connsiteY64" fmla="*/ 138078 h 271380"/>
              <a:gd name="connsiteX65" fmla="*/ 231898 w 272129"/>
              <a:gd name="connsiteY65" fmla="*/ 129506 h 271380"/>
              <a:gd name="connsiteX66" fmla="*/ 260066 w 272129"/>
              <a:gd name="connsiteY66" fmla="*/ 93991 h 271380"/>
              <a:gd name="connsiteX67" fmla="*/ 258352 w 272129"/>
              <a:gd name="connsiteY67" fmla="*/ 49169 h 271380"/>
              <a:gd name="connsiteX68" fmla="*/ 227734 w 272129"/>
              <a:gd name="connsiteY68" fmla="*/ 16104 h 271380"/>
              <a:gd name="connsiteX69" fmla="*/ 189278 w 272129"/>
              <a:gd name="connsiteY69" fmla="*/ 9736 h 271380"/>
              <a:gd name="connsiteX70" fmla="*/ 189033 w 272129"/>
              <a:gd name="connsiteY70" fmla="*/ 9736 h 271380"/>
              <a:gd name="connsiteX71" fmla="*/ 51376 w 272129"/>
              <a:gd name="connsiteY71" fmla="*/ 59946 h 271380"/>
              <a:gd name="connsiteX72" fmla="*/ 19779 w 272129"/>
              <a:gd name="connsiteY72" fmla="*/ 100115 h 271380"/>
              <a:gd name="connsiteX73" fmla="*/ 60684 w 272129"/>
              <a:gd name="connsiteY73" fmla="*/ 100115 h 271380"/>
              <a:gd name="connsiteX74" fmla="*/ 113102 w 272129"/>
              <a:gd name="connsiteY74" fmla="*/ 35208 h 271380"/>
              <a:gd name="connsiteX75" fmla="*/ 110162 w 272129"/>
              <a:gd name="connsiteY75" fmla="*/ 35453 h 271380"/>
              <a:gd name="connsiteX76" fmla="*/ 51621 w 272129"/>
              <a:gd name="connsiteY76" fmla="*/ 59946 h 271380"/>
              <a:gd name="connsiteX77" fmla="*/ 51621 w 272129"/>
              <a:gd name="connsiteY77" fmla="*/ 60191 h 271380"/>
              <a:gd name="connsiteX78" fmla="*/ 97915 w 272129"/>
              <a:gd name="connsiteY78" fmla="*/ 57497 h 271380"/>
              <a:gd name="connsiteX79" fmla="*/ 69747 w 272129"/>
              <a:gd name="connsiteY79" fmla="*/ 100115 h 271380"/>
              <a:gd name="connsiteX80" fmla="*/ 119470 w 272129"/>
              <a:gd name="connsiteY80" fmla="*/ 100115 h 271380"/>
              <a:gd name="connsiteX81" fmla="*/ 119470 w 272129"/>
              <a:gd name="connsiteY81" fmla="*/ 41087 h 271380"/>
              <a:gd name="connsiteX82" fmla="*/ 98405 w 272129"/>
              <a:gd name="connsiteY82" fmla="*/ 57742 h 271380"/>
              <a:gd name="connsiteX83" fmla="*/ 98160 w 272129"/>
              <a:gd name="connsiteY83" fmla="*/ 57742 h 271380"/>
              <a:gd name="connsiteX84" fmla="*/ 127798 w 272129"/>
              <a:gd name="connsiteY84" fmla="*/ 53333 h 271380"/>
              <a:gd name="connsiteX85" fmla="*/ 131472 w 272129"/>
              <a:gd name="connsiteY85" fmla="*/ 43291 h 271380"/>
              <a:gd name="connsiteX86" fmla="*/ 127798 w 272129"/>
              <a:gd name="connsiteY86" fmla="*/ 40842 h 271380"/>
              <a:gd name="connsiteX87" fmla="*/ 128043 w 272129"/>
              <a:gd name="connsiteY87" fmla="*/ 53333 h 271380"/>
              <a:gd name="connsiteX88" fmla="*/ 127553 w 272129"/>
              <a:gd name="connsiteY88" fmla="*/ 100359 h 271380"/>
              <a:gd name="connsiteX89" fmla="*/ 129513 w 272129"/>
              <a:gd name="connsiteY89" fmla="*/ 100359 h 271380"/>
              <a:gd name="connsiteX90" fmla="*/ 127553 w 272129"/>
              <a:gd name="connsiteY90" fmla="*/ 94971 h 271380"/>
              <a:gd name="connsiteX91" fmla="*/ 127308 w 272129"/>
              <a:gd name="connsiteY91" fmla="*/ 100359 h 271380"/>
              <a:gd name="connsiteX92" fmla="*/ 15860 w 272129"/>
              <a:gd name="connsiteY92" fmla="*/ 108442 h 271380"/>
              <a:gd name="connsiteX93" fmla="*/ 15860 w 272129"/>
              <a:gd name="connsiteY93" fmla="*/ 188779 h 271380"/>
              <a:gd name="connsiteX94" fmla="*/ 57500 w 272129"/>
              <a:gd name="connsiteY94" fmla="*/ 188779 h 271380"/>
              <a:gd name="connsiteX95" fmla="*/ 57255 w 272129"/>
              <a:gd name="connsiteY95" fmla="*/ 108442 h 271380"/>
              <a:gd name="connsiteX96" fmla="*/ 15860 w 272129"/>
              <a:gd name="connsiteY96" fmla="*/ 108442 h 271380"/>
              <a:gd name="connsiteX97" fmla="*/ 66318 w 272129"/>
              <a:gd name="connsiteY97" fmla="*/ 108442 h 271380"/>
              <a:gd name="connsiteX98" fmla="*/ 61909 w 272129"/>
              <a:gd name="connsiteY98" fmla="*/ 126322 h 271380"/>
              <a:gd name="connsiteX99" fmla="*/ 59949 w 272129"/>
              <a:gd name="connsiteY99" fmla="*/ 144447 h 271380"/>
              <a:gd name="connsiteX100" fmla="*/ 66318 w 272129"/>
              <a:gd name="connsiteY100" fmla="*/ 188534 h 271380"/>
              <a:gd name="connsiteX101" fmla="*/ 118735 w 272129"/>
              <a:gd name="connsiteY101" fmla="*/ 188534 h 271380"/>
              <a:gd name="connsiteX102" fmla="*/ 118735 w 272129"/>
              <a:gd name="connsiteY102" fmla="*/ 108197 h 271380"/>
              <a:gd name="connsiteX103" fmla="*/ 66318 w 272129"/>
              <a:gd name="connsiteY103" fmla="*/ 108197 h 271380"/>
              <a:gd name="connsiteX104" fmla="*/ 127553 w 272129"/>
              <a:gd name="connsiteY104" fmla="*/ 108442 h 271380"/>
              <a:gd name="connsiteX105" fmla="*/ 127553 w 272129"/>
              <a:gd name="connsiteY105" fmla="*/ 188779 h 271380"/>
              <a:gd name="connsiteX106" fmla="*/ 179970 w 272129"/>
              <a:gd name="connsiteY106" fmla="*/ 188779 h 271380"/>
              <a:gd name="connsiteX107" fmla="*/ 186339 w 272129"/>
              <a:gd name="connsiteY107" fmla="*/ 146161 h 271380"/>
              <a:gd name="connsiteX108" fmla="*/ 146903 w 272129"/>
              <a:gd name="connsiteY108" fmla="*/ 126077 h 271380"/>
              <a:gd name="connsiteX109" fmla="*/ 133677 w 272129"/>
              <a:gd name="connsiteY109" fmla="*/ 108197 h 271380"/>
              <a:gd name="connsiteX110" fmla="*/ 127798 w 272129"/>
              <a:gd name="connsiteY110" fmla="*/ 108197 h 271380"/>
              <a:gd name="connsiteX111" fmla="*/ 127553 w 272129"/>
              <a:gd name="connsiteY111" fmla="*/ 108197 h 271380"/>
              <a:gd name="connsiteX112" fmla="*/ 194667 w 272129"/>
              <a:gd name="connsiteY112" fmla="*/ 147141 h 271380"/>
              <a:gd name="connsiteX113" fmla="*/ 188788 w 272129"/>
              <a:gd name="connsiteY113" fmla="*/ 188534 h 271380"/>
              <a:gd name="connsiteX114" fmla="*/ 230183 w 272129"/>
              <a:gd name="connsiteY114" fmla="*/ 188534 h 271380"/>
              <a:gd name="connsiteX115" fmla="*/ 236797 w 272129"/>
              <a:gd name="connsiteY115" fmla="*/ 136119 h 271380"/>
              <a:gd name="connsiteX116" fmla="*/ 194422 w 272129"/>
              <a:gd name="connsiteY116" fmla="*/ 147141 h 271380"/>
              <a:gd name="connsiteX117" fmla="*/ 19779 w 272129"/>
              <a:gd name="connsiteY117" fmla="*/ 197106 h 271380"/>
              <a:gd name="connsiteX118" fmla="*/ 42559 w 272129"/>
              <a:gd name="connsiteY118" fmla="*/ 229437 h 271380"/>
              <a:gd name="connsiteX119" fmla="*/ 113102 w 272129"/>
              <a:gd name="connsiteY119" fmla="*/ 262257 h 271380"/>
              <a:gd name="connsiteX120" fmla="*/ 60684 w 272129"/>
              <a:gd name="connsiteY120" fmla="*/ 197106 h 271380"/>
              <a:gd name="connsiteX121" fmla="*/ 19779 w 272129"/>
              <a:gd name="connsiteY121" fmla="*/ 197106 h 271380"/>
              <a:gd name="connsiteX122" fmla="*/ 69747 w 272129"/>
              <a:gd name="connsiteY122" fmla="*/ 197106 h 271380"/>
              <a:gd name="connsiteX123" fmla="*/ 97180 w 272129"/>
              <a:gd name="connsiteY123" fmla="*/ 238744 h 271380"/>
              <a:gd name="connsiteX124" fmla="*/ 119225 w 272129"/>
              <a:gd name="connsiteY124" fmla="*/ 256134 h 271380"/>
              <a:gd name="connsiteX125" fmla="*/ 119225 w 272129"/>
              <a:gd name="connsiteY125" fmla="*/ 197106 h 271380"/>
              <a:gd name="connsiteX126" fmla="*/ 69747 w 272129"/>
              <a:gd name="connsiteY126" fmla="*/ 197106 h 271380"/>
              <a:gd name="connsiteX127" fmla="*/ 127553 w 272129"/>
              <a:gd name="connsiteY127" fmla="*/ 197106 h 271380"/>
              <a:gd name="connsiteX128" fmla="*/ 127553 w 272129"/>
              <a:gd name="connsiteY128" fmla="*/ 256134 h 271380"/>
              <a:gd name="connsiteX129" fmla="*/ 140290 w 272129"/>
              <a:gd name="connsiteY129" fmla="*/ 247072 h 271380"/>
              <a:gd name="connsiteX130" fmla="*/ 177031 w 272129"/>
              <a:gd name="connsiteY130" fmla="*/ 197106 h 271380"/>
              <a:gd name="connsiteX131" fmla="*/ 127553 w 272129"/>
              <a:gd name="connsiteY131" fmla="*/ 197106 h 271380"/>
              <a:gd name="connsiteX132" fmla="*/ 186094 w 272129"/>
              <a:gd name="connsiteY132" fmla="*/ 197106 h 271380"/>
              <a:gd name="connsiteX133" fmla="*/ 133677 w 272129"/>
              <a:gd name="connsiteY133" fmla="*/ 262257 h 271380"/>
              <a:gd name="connsiteX134" fmla="*/ 192462 w 272129"/>
              <a:gd name="connsiteY134" fmla="*/ 239479 h 271380"/>
              <a:gd name="connsiteX135" fmla="*/ 227244 w 272129"/>
              <a:gd name="connsiteY135" fmla="*/ 196861 h 271380"/>
              <a:gd name="connsiteX136" fmla="*/ 186339 w 272129"/>
              <a:gd name="connsiteY136" fmla="*/ 196861 h 271380"/>
              <a:gd name="connsiteX137" fmla="*/ 186094 w 272129"/>
              <a:gd name="connsiteY137" fmla="*/ 196861 h 2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72129" h="271380">
                <a:moveTo>
                  <a:pt x="196381" y="429"/>
                </a:moveTo>
                <a:lnTo>
                  <a:pt x="200056" y="429"/>
                </a:lnTo>
                <a:cubicBezTo>
                  <a:pt x="216712" y="674"/>
                  <a:pt x="233123" y="6797"/>
                  <a:pt x="245860" y="17819"/>
                </a:cubicBezTo>
                <a:cubicBezTo>
                  <a:pt x="261536" y="30800"/>
                  <a:pt x="271578" y="51129"/>
                  <a:pt x="272068" y="71458"/>
                </a:cubicBezTo>
                <a:lnTo>
                  <a:pt x="272068" y="77336"/>
                </a:lnTo>
                <a:cubicBezTo>
                  <a:pt x="271333" y="88603"/>
                  <a:pt x="268394" y="99625"/>
                  <a:pt x="263005" y="109422"/>
                </a:cubicBezTo>
                <a:cubicBezTo>
                  <a:pt x="258352" y="117504"/>
                  <a:pt x="252228" y="124852"/>
                  <a:pt x="245125" y="130731"/>
                </a:cubicBezTo>
                <a:cubicBezTo>
                  <a:pt x="248064" y="151305"/>
                  <a:pt x="245860" y="172613"/>
                  <a:pt x="238511" y="191963"/>
                </a:cubicBezTo>
                <a:cubicBezTo>
                  <a:pt x="231653" y="210332"/>
                  <a:pt x="220141" y="226988"/>
                  <a:pt x="205444" y="239969"/>
                </a:cubicBezTo>
                <a:cubicBezTo>
                  <a:pt x="190013" y="253685"/>
                  <a:pt x="171153" y="263482"/>
                  <a:pt x="151312" y="268136"/>
                </a:cubicBezTo>
                <a:cubicBezTo>
                  <a:pt x="143229" y="270095"/>
                  <a:pt x="134901" y="271075"/>
                  <a:pt x="126573" y="271320"/>
                </a:cubicBezTo>
                <a:lnTo>
                  <a:pt x="119960" y="271320"/>
                </a:lnTo>
                <a:cubicBezTo>
                  <a:pt x="98160" y="270585"/>
                  <a:pt x="76360" y="264217"/>
                  <a:pt x="57990" y="252460"/>
                </a:cubicBezTo>
                <a:cubicBezTo>
                  <a:pt x="43048" y="243153"/>
                  <a:pt x="30311" y="230661"/>
                  <a:pt x="20514" y="215966"/>
                </a:cubicBezTo>
                <a:cubicBezTo>
                  <a:pt x="8022" y="197106"/>
                  <a:pt x="919" y="174573"/>
                  <a:pt x="184" y="151794"/>
                </a:cubicBezTo>
                <a:lnTo>
                  <a:pt x="184" y="145181"/>
                </a:lnTo>
                <a:cubicBezTo>
                  <a:pt x="429" y="134894"/>
                  <a:pt x="2143" y="124362"/>
                  <a:pt x="4838" y="114320"/>
                </a:cubicBezTo>
                <a:cubicBezTo>
                  <a:pt x="11206" y="92032"/>
                  <a:pt x="24188" y="71703"/>
                  <a:pt x="41579" y="56517"/>
                </a:cubicBezTo>
                <a:cubicBezTo>
                  <a:pt x="57010" y="43046"/>
                  <a:pt x="75870" y="33249"/>
                  <a:pt x="95711" y="28840"/>
                </a:cubicBezTo>
                <a:cubicBezTo>
                  <a:pt x="110652" y="25411"/>
                  <a:pt x="126083" y="24677"/>
                  <a:pt x="141270" y="27126"/>
                </a:cubicBezTo>
                <a:cubicBezTo>
                  <a:pt x="143719" y="24187"/>
                  <a:pt x="146414" y="21248"/>
                  <a:pt x="149843" y="18553"/>
                </a:cubicBezTo>
                <a:cubicBezTo>
                  <a:pt x="162580" y="7287"/>
                  <a:pt x="179236" y="674"/>
                  <a:pt x="196137" y="184"/>
                </a:cubicBezTo>
                <a:lnTo>
                  <a:pt x="196137" y="429"/>
                </a:lnTo>
                <a:close/>
                <a:moveTo>
                  <a:pt x="195647" y="25901"/>
                </a:moveTo>
                <a:cubicBezTo>
                  <a:pt x="195647" y="23452"/>
                  <a:pt x="198096" y="21737"/>
                  <a:pt x="200301" y="21737"/>
                </a:cubicBezTo>
                <a:cubicBezTo>
                  <a:pt x="202505" y="21982"/>
                  <a:pt x="204465" y="24187"/>
                  <a:pt x="204220" y="26391"/>
                </a:cubicBezTo>
                <a:cubicBezTo>
                  <a:pt x="204220" y="32024"/>
                  <a:pt x="204220" y="37658"/>
                  <a:pt x="204220" y="43046"/>
                </a:cubicBezTo>
                <a:cubicBezTo>
                  <a:pt x="210098" y="43781"/>
                  <a:pt x="215732" y="45985"/>
                  <a:pt x="219406" y="50639"/>
                </a:cubicBezTo>
                <a:cubicBezTo>
                  <a:pt x="221855" y="53333"/>
                  <a:pt x="223325" y="56762"/>
                  <a:pt x="223815" y="60191"/>
                </a:cubicBezTo>
                <a:cubicBezTo>
                  <a:pt x="224060" y="63130"/>
                  <a:pt x="220631" y="66069"/>
                  <a:pt x="217936" y="64355"/>
                </a:cubicBezTo>
                <a:cubicBezTo>
                  <a:pt x="216467" y="63620"/>
                  <a:pt x="215487" y="62151"/>
                  <a:pt x="215487" y="60681"/>
                </a:cubicBezTo>
                <a:cubicBezTo>
                  <a:pt x="214507" y="56027"/>
                  <a:pt x="210343" y="52843"/>
                  <a:pt x="205934" y="52109"/>
                </a:cubicBezTo>
                <a:cubicBezTo>
                  <a:pt x="200790" y="50884"/>
                  <a:pt x="195157" y="51374"/>
                  <a:pt x="190748" y="54313"/>
                </a:cubicBezTo>
                <a:cubicBezTo>
                  <a:pt x="188298" y="55782"/>
                  <a:pt x="186584" y="58232"/>
                  <a:pt x="186584" y="60926"/>
                </a:cubicBezTo>
                <a:cubicBezTo>
                  <a:pt x="186829" y="62885"/>
                  <a:pt x="187074" y="65335"/>
                  <a:pt x="188788" y="66804"/>
                </a:cubicBezTo>
                <a:cubicBezTo>
                  <a:pt x="191728" y="69254"/>
                  <a:pt x="196137" y="69498"/>
                  <a:pt x="199811" y="69254"/>
                </a:cubicBezTo>
                <a:cubicBezTo>
                  <a:pt x="205444" y="69009"/>
                  <a:pt x="211568" y="69743"/>
                  <a:pt x="215977" y="73417"/>
                </a:cubicBezTo>
                <a:cubicBezTo>
                  <a:pt x="222835" y="78561"/>
                  <a:pt x="223815" y="90317"/>
                  <a:pt x="217936" y="96686"/>
                </a:cubicBezTo>
                <a:cubicBezTo>
                  <a:pt x="214262" y="100604"/>
                  <a:pt x="209363" y="102809"/>
                  <a:pt x="204220" y="103544"/>
                </a:cubicBezTo>
                <a:cubicBezTo>
                  <a:pt x="204220" y="109422"/>
                  <a:pt x="204220" y="115300"/>
                  <a:pt x="204220" y="120933"/>
                </a:cubicBezTo>
                <a:cubicBezTo>
                  <a:pt x="204465" y="122893"/>
                  <a:pt x="202750" y="124852"/>
                  <a:pt x="201035" y="125342"/>
                </a:cubicBezTo>
                <a:cubicBezTo>
                  <a:pt x="198586" y="125832"/>
                  <a:pt x="195892" y="123873"/>
                  <a:pt x="195892" y="121423"/>
                </a:cubicBezTo>
                <a:cubicBezTo>
                  <a:pt x="195892" y="115545"/>
                  <a:pt x="195892" y="109667"/>
                  <a:pt x="195892" y="103544"/>
                </a:cubicBezTo>
                <a:cubicBezTo>
                  <a:pt x="189033" y="102809"/>
                  <a:pt x="182175" y="99380"/>
                  <a:pt x="178501" y="93257"/>
                </a:cubicBezTo>
                <a:cubicBezTo>
                  <a:pt x="177276" y="90807"/>
                  <a:pt x="176051" y="88358"/>
                  <a:pt x="176051" y="85664"/>
                </a:cubicBezTo>
                <a:cubicBezTo>
                  <a:pt x="176051" y="83704"/>
                  <a:pt x="178011" y="82480"/>
                  <a:pt x="179725" y="81745"/>
                </a:cubicBezTo>
                <a:cubicBezTo>
                  <a:pt x="181195" y="81745"/>
                  <a:pt x="182665" y="82235"/>
                  <a:pt x="183645" y="83459"/>
                </a:cubicBezTo>
                <a:cubicBezTo>
                  <a:pt x="184624" y="84929"/>
                  <a:pt x="184624" y="86888"/>
                  <a:pt x="185604" y="88358"/>
                </a:cubicBezTo>
                <a:cubicBezTo>
                  <a:pt x="187564" y="92277"/>
                  <a:pt x="191973" y="94726"/>
                  <a:pt x="196381" y="95216"/>
                </a:cubicBezTo>
                <a:cubicBezTo>
                  <a:pt x="199321" y="95951"/>
                  <a:pt x="202750" y="95461"/>
                  <a:pt x="205689" y="94481"/>
                </a:cubicBezTo>
                <a:cubicBezTo>
                  <a:pt x="208873" y="93501"/>
                  <a:pt x="212058" y="91542"/>
                  <a:pt x="213282" y="88113"/>
                </a:cubicBezTo>
                <a:cubicBezTo>
                  <a:pt x="214017" y="84929"/>
                  <a:pt x="213037" y="80765"/>
                  <a:pt x="209853" y="79051"/>
                </a:cubicBezTo>
                <a:cubicBezTo>
                  <a:pt x="204709" y="76601"/>
                  <a:pt x="199076" y="78071"/>
                  <a:pt x="193687" y="77336"/>
                </a:cubicBezTo>
                <a:cubicBezTo>
                  <a:pt x="192217" y="77091"/>
                  <a:pt x="190748" y="76601"/>
                  <a:pt x="189523" y="76356"/>
                </a:cubicBezTo>
                <a:cubicBezTo>
                  <a:pt x="184379" y="74642"/>
                  <a:pt x="179970" y="70233"/>
                  <a:pt x="178746" y="64845"/>
                </a:cubicBezTo>
                <a:cubicBezTo>
                  <a:pt x="178256" y="61171"/>
                  <a:pt x="178011" y="57007"/>
                  <a:pt x="180215" y="53578"/>
                </a:cubicBezTo>
                <a:cubicBezTo>
                  <a:pt x="183400" y="47700"/>
                  <a:pt x="189768" y="44516"/>
                  <a:pt x="196137" y="43536"/>
                </a:cubicBezTo>
                <a:cubicBezTo>
                  <a:pt x="196137" y="37658"/>
                  <a:pt x="196137" y="31779"/>
                  <a:pt x="196137" y="25656"/>
                </a:cubicBezTo>
                <a:lnTo>
                  <a:pt x="195892" y="25656"/>
                </a:lnTo>
                <a:close/>
                <a:moveTo>
                  <a:pt x="189278" y="9491"/>
                </a:moveTo>
                <a:cubicBezTo>
                  <a:pt x="172377" y="11695"/>
                  <a:pt x="156456" y="21248"/>
                  <a:pt x="146169" y="34964"/>
                </a:cubicBezTo>
                <a:cubicBezTo>
                  <a:pt x="142494" y="40352"/>
                  <a:pt x="139065" y="46230"/>
                  <a:pt x="137106" y="52353"/>
                </a:cubicBezTo>
                <a:cubicBezTo>
                  <a:pt x="133677" y="61906"/>
                  <a:pt x="132697" y="71948"/>
                  <a:pt x="133677" y="81990"/>
                </a:cubicBezTo>
                <a:cubicBezTo>
                  <a:pt x="135391" y="95461"/>
                  <a:pt x="141025" y="108197"/>
                  <a:pt x="150333" y="117994"/>
                </a:cubicBezTo>
                <a:cubicBezTo>
                  <a:pt x="160130" y="128771"/>
                  <a:pt x="173602" y="135874"/>
                  <a:pt x="187809" y="138078"/>
                </a:cubicBezTo>
                <a:cubicBezTo>
                  <a:pt x="202995" y="140528"/>
                  <a:pt x="218916" y="137344"/>
                  <a:pt x="231898" y="129506"/>
                </a:cubicBezTo>
                <a:cubicBezTo>
                  <a:pt x="245125" y="121668"/>
                  <a:pt x="255412" y="108687"/>
                  <a:pt x="260066" y="93991"/>
                </a:cubicBezTo>
                <a:cubicBezTo>
                  <a:pt x="264720" y="79541"/>
                  <a:pt x="264230" y="63130"/>
                  <a:pt x="258352" y="49169"/>
                </a:cubicBezTo>
                <a:cubicBezTo>
                  <a:pt x="252473" y="34964"/>
                  <a:pt x="241451" y="23207"/>
                  <a:pt x="227734" y="16104"/>
                </a:cubicBezTo>
                <a:cubicBezTo>
                  <a:pt x="215977" y="9981"/>
                  <a:pt x="202260" y="7776"/>
                  <a:pt x="189278" y="9736"/>
                </a:cubicBezTo>
                <a:lnTo>
                  <a:pt x="189033" y="9736"/>
                </a:lnTo>
                <a:close/>
                <a:moveTo>
                  <a:pt x="51376" y="59946"/>
                </a:moveTo>
                <a:cubicBezTo>
                  <a:pt x="37905" y="70723"/>
                  <a:pt x="27127" y="84684"/>
                  <a:pt x="19779" y="100115"/>
                </a:cubicBezTo>
                <a:cubicBezTo>
                  <a:pt x="33251" y="100115"/>
                  <a:pt x="46967" y="100115"/>
                  <a:pt x="60684" y="100115"/>
                </a:cubicBezTo>
                <a:cubicBezTo>
                  <a:pt x="70237" y="73417"/>
                  <a:pt x="88852" y="49904"/>
                  <a:pt x="113102" y="35208"/>
                </a:cubicBezTo>
                <a:cubicBezTo>
                  <a:pt x="112367" y="35208"/>
                  <a:pt x="110652" y="35453"/>
                  <a:pt x="110162" y="35453"/>
                </a:cubicBezTo>
                <a:cubicBezTo>
                  <a:pt x="88852" y="37903"/>
                  <a:pt x="68277" y="46720"/>
                  <a:pt x="51621" y="59946"/>
                </a:cubicBezTo>
                <a:lnTo>
                  <a:pt x="51621" y="60191"/>
                </a:lnTo>
                <a:close/>
                <a:moveTo>
                  <a:pt x="97915" y="57497"/>
                </a:moveTo>
                <a:cubicBezTo>
                  <a:pt x="85668" y="69254"/>
                  <a:pt x="75870" y="84194"/>
                  <a:pt x="69747" y="100115"/>
                </a:cubicBezTo>
                <a:cubicBezTo>
                  <a:pt x="86403" y="100115"/>
                  <a:pt x="102814" y="100115"/>
                  <a:pt x="119470" y="100115"/>
                </a:cubicBezTo>
                <a:cubicBezTo>
                  <a:pt x="119470" y="80520"/>
                  <a:pt x="119715" y="60681"/>
                  <a:pt x="119470" y="41087"/>
                </a:cubicBezTo>
                <a:cubicBezTo>
                  <a:pt x="111877" y="45985"/>
                  <a:pt x="104529" y="51129"/>
                  <a:pt x="98405" y="57742"/>
                </a:cubicBezTo>
                <a:lnTo>
                  <a:pt x="98160" y="57742"/>
                </a:lnTo>
                <a:close/>
                <a:moveTo>
                  <a:pt x="127798" y="53333"/>
                </a:moveTo>
                <a:cubicBezTo>
                  <a:pt x="128533" y="49904"/>
                  <a:pt x="130002" y="46475"/>
                  <a:pt x="131472" y="43291"/>
                </a:cubicBezTo>
                <a:cubicBezTo>
                  <a:pt x="130247" y="42556"/>
                  <a:pt x="129023" y="41577"/>
                  <a:pt x="127798" y="40842"/>
                </a:cubicBezTo>
                <a:cubicBezTo>
                  <a:pt x="127798" y="45006"/>
                  <a:pt x="127553" y="49169"/>
                  <a:pt x="128043" y="53333"/>
                </a:cubicBezTo>
                <a:close/>
                <a:moveTo>
                  <a:pt x="127553" y="100359"/>
                </a:moveTo>
                <a:cubicBezTo>
                  <a:pt x="128288" y="100359"/>
                  <a:pt x="129023" y="100359"/>
                  <a:pt x="129513" y="100359"/>
                </a:cubicBezTo>
                <a:cubicBezTo>
                  <a:pt x="128778" y="98400"/>
                  <a:pt x="128288" y="96686"/>
                  <a:pt x="127553" y="94971"/>
                </a:cubicBezTo>
                <a:cubicBezTo>
                  <a:pt x="127308" y="96930"/>
                  <a:pt x="127308" y="98645"/>
                  <a:pt x="127308" y="100359"/>
                </a:cubicBezTo>
                <a:close/>
                <a:moveTo>
                  <a:pt x="15860" y="108442"/>
                </a:moveTo>
                <a:cubicBezTo>
                  <a:pt x="6307" y="133915"/>
                  <a:pt x="6307" y="163061"/>
                  <a:pt x="15860" y="188779"/>
                </a:cubicBezTo>
                <a:cubicBezTo>
                  <a:pt x="29822" y="188779"/>
                  <a:pt x="43538" y="188779"/>
                  <a:pt x="57500" y="188779"/>
                </a:cubicBezTo>
                <a:cubicBezTo>
                  <a:pt x="49907" y="162816"/>
                  <a:pt x="49662" y="134649"/>
                  <a:pt x="57255" y="108442"/>
                </a:cubicBezTo>
                <a:cubicBezTo>
                  <a:pt x="43293" y="108442"/>
                  <a:pt x="29577" y="108442"/>
                  <a:pt x="15860" y="108442"/>
                </a:cubicBezTo>
                <a:close/>
                <a:moveTo>
                  <a:pt x="66318" y="108442"/>
                </a:moveTo>
                <a:cubicBezTo>
                  <a:pt x="64358" y="114320"/>
                  <a:pt x="62889" y="120199"/>
                  <a:pt x="61909" y="126322"/>
                </a:cubicBezTo>
                <a:cubicBezTo>
                  <a:pt x="60439" y="134405"/>
                  <a:pt x="60439" y="135874"/>
                  <a:pt x="59949" y="144447"/>
                </a:cubicBezTo>
                <a:cubicBezTo>
                  <a:pt x="59459" y="159387"/>
                  <a:pt x="61664" y="174328"/>
                  <a:pt x="66318" y="188534"/>
                </a:cubicBezTo>
                <a:cubicBezTo>
                  <a:pt x="83709" y="188534"/>
                  <a:pt x="101344" y="188534"/>
                  <a:pt x="118735" y="188534"/>
                </a:cubicBezTo>
                <a:cubicBezTo>
                  <a:pt x="118735" y="161837"/>
                  <a:pt x="118735" y="135139"/>
                  <a:pt x="118735" y="108197"/>
                </a:cubicBezTo>
                <a:cubicBezTo>
                  <a:pt x="101344" y="108197"/>
                  <a:pt x="83709" y="108197"/>
                  <a:pt x="66318" y="108197"/>
                </a:cubicBezTo>
                <a:close/>
                <a:moveTo>
                  <a:pt x="127553" y="108442"/>
                </a:moveTo>
                <a:cubicBezTo>
                  <a:pt x="127553" y="135139"/>
                  <a:pt x="127553" y="161837"/>
                  <a:pt x="127553" y="188779"/>
                </a:cubicBezTo>
                <a:cubicBezTo>
                  <a:pt x="144944" y="188779"/>
                  <a:pt x="162335" y="188779"/>
                  <a:pt x="179970" y="188779"/>
                </a:cubicBezTo>
                <a:cubicBezTo>
                  <a:pt x="184379" y="175063"/>
                  <a:pt x="186339" y="160612"/>
                  <a:pt x="186339" y="146161"/>
                </a:cubicBezTo>
                <a:cubicBezTo>
                  <a:pt x="171642" y="143712"/>
                  <a:pt x="157436" y="136609"/>
                  <a:pt x="146903" y="126077"/>
                </a:cubicBezTo>
                <a:cubicBezTo>
                  <a:pt x="141760" y="120933"/>
                  <a:pt x="136861" y="115055"/>
                  <a:pt x="133677" y="108197"/>
                </a:cubicBezTo>
                <a:cubicBezTo>
                  <a:pt x="131717" y="107952"/>
                  <a:pt x="129513" y="108197"/>
                  <a:pt x="127798" y="108197"/>
                </a:cubicBezTo>
                <a:lnTo>
                  <a:pt x="127553" y="108197"/>
                </a:lnTo>
                <a:close/>
                <a:moveTo>
                  <a:pt x="194667" y="147141"/>
                </a:moveTo>
                <a:cubicBezTo>
                  <a:pt x="194912" y="161102"/>
                  <a:pt x="192707" y="175063"/>
                  <a:pt x="188788" y="188534"/>
                </a:cubicBezTo>
                <a:cubicBezTo>
                  <a:pt x="202750" y="188534"/>
                  <a:pt x="216467" y="188534"/>
                  <a:pt x="230183" y="188534"/>
                </a:cubicBezTo>
                <a:cubicBezTo>
                  <a:pt x="236552" y="171879"/>
                  <a:pt x="238756" y="153754"/>
                  <a:pt x="236797" y="136119"/>
                </a:cubicBezTo>
                <a:cubicBezTo>
                  <a:pt x="224305" y="144202"/>
                  <a:pt x="209118" y="147631"/>
                  <a:pt x="194422" y="147141"/>
                </a:cubicBezTo>
                <a:close/>
                <a:moveTo>
                  <a:pt x="19779" y="197106"/>
                </a:moveTo>
                <a:cubicBezTo>
                  <a:pt x="25658" y="209108"/>
                  <a:pt x="33251" y="220130"/>
                  <a:pt x="42559" y="229437"/>
                </a:cubicBezTo>
                <a:cubicBezTo>
                  <a:pt x="61419" y="248051"/>
                  <a:pt x="86648" y="259808"/>
                  <a:pt x="113102" y="262257"/>
                </a:cubicBezTo>
                <a:cubicBezTo>
                  <a:pt x="89097" y="247072"/>
                  <a:pt x="70482" y="223559"/>
                  <a:pt x="60684" y="197106"/>
                </a:cubicBezTo>
                <a:cubicBezTo>
                  <a:pt x="46967" y="197106"/>
                  <a:pt x="33496" y="197106"/>
                  <a:pt x="19779" y="197106"/>
                </a:cubicBezTo>
                <a:close/>
                <a:moveTo>
                  <a:pt x="69747" y="197106"/>
                </a:moveTo>
                <a:cubicBezTo>
                  <a:pt x="76115" y="212537"/>
                  <a:pt x="85423" y="226988"/>
                  <a:pt x="97180" y="238744"/>
                </a:cubicBezTo>
                <a:cubicBezTo>
                  <a:pt x="103794" y="245357"/>
                  <a:pt x="111142" y="250991"/>
                  <a:pt x="119225" y="256134"/>
                </a:cubicBezTo>
                <a:cubicBezTo>
                  <a:pt x="119470" y="236540"/>
                  <a:pt x="119225" y="216701"/>
                  <a:pt x="119225" y="197106"/>
                </a:cubicBezTo>
                <a:cubicBezTo>
                  <a:pt x="102814" y="197106"/>
                  <a:pt x="86158" y="197106"/>
                  <a:pt x="69747" y="197106"/>
                </a:cubicBezTo>
                <a:close/>
                <a:moveTo>
                  <a:pt x="127553" y="197106"/>
                </a:moveTo>
                <a:cubicBezTo>
                  <a:pt x="127553" y="216701"/>
                  <a:pt x="127553" y="236540"/>
                  <a:pt x="127553" y="256134"/>
                </a:cubicBezTo>
                <a:cubicBezTo>
                  <a:pt x="131962" y="253195"/>
                  <a:pt x="136126" y="250256"/>
                  <a:pt x="140290" y="247072"/>
                </a:cubicBezTo>
                <a:cubicBezTo>
                  <a:pt x="156456" y="234090"/>
                  <a:pt x="169193" y="216456"/>
                  <a:pt x="177031" y="197106"/>
                </a:cubicBezTo>
                <a:cubicBezTo>
                  <a:pt x="160620" y="196861"/>
                  <a:pt x="143964" y="197106"/>
                  <a:pt x="127553" y="197106"/>
                </a:cubicBezTo>
                <a:close/>
                <a:moveTo>
                  <a:pt x="186094" y="197106"/>
                </a:moveTo>
                <a:cubicBezTo>
                  <a:pt x="176541" y="223803"/>
                  <a:pt x="157926" y="247072"/>
                  <a:pt x="133677" y="262257"/>
                </a:cubicBezTo>
                <a:cubicBezTo>
                  <a:pt x="154742" y="260298"/>
                  <a:pt x="175562" y="252460"/>
                  <a:pt x="192462" y="239479"/>
                </a:cubicBezTo>
                <a:cubicBezTo>
                  <a:pt x="207159" y="228212"/>
                  <a:pt x="219161" y="213516"/>
                  <a:pt x="227244" y="196861"/>
                </a:cubicBezTo>
                <a:cubicBezTo>
                  <a:pt x="213527" y="196861"/>
                  <a:pt x="200056" y="196861"/>
                  <a:pt x="186339" y="196861"/>
                </a:cubicBezTo>
                <a:lnTo>
                  <a:pt x="186094" y="19686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35C4A42-2DBE-4A29-ACC9-0C16B179B23A}"/>
              </a:ext>
            </a:extLst>
          </p:cNvPr>
          <p:cNvSpPr/>
          <p:nvPr/>
        </p:nvSpPr>
        <p:spPr>
          <a:xfrm>
            <a:off x="8371395" y="2052336"/>
            <a:ext cx="328091" cy="326296"/>
          </a:xfrm>
          <a:custGeom>
            <a:avLst/>
            <a:gdLst>
              <a:gd name="connsiteX0" fmla="*/ 61664 w 271149"/>
              <a:gd name="connsiteY0" fmla="*/ 1691 h 269666"/>
              <a:gd name="connsiteX1" fmla="*/ 76850 w 271149"/>
              <a:gd name="connsiteY1" fmla="*/ 4140 h 269666"/>
              <a:gd name="connsiteX2" fmla="*/ 116531 w 271149"/>
              <a:gd name="connsiteY2" fmla="*/ 43818 h 269666"/>
              <a:gd name="connsiteX3" fmla="*/ 122654 w 271149"/>
              <a:gd name="connsiteY3" fmla="*/ 45043 h 269666"/>
              <a:gd name="connsiteX4" fmla="*/ 122409 w 271149"/>
              <a:gd name="connsiteY4" fmla="*/ 39165 h 269666"/>
              <a:gd name="connsiteX5" fmla="*/ 118490 w 271149"/>
              <a:gd name="connsiteY5" fmla="*/ 28143 h 269666"/>
              <a:gd name="connsiteX6" fmla="*/ 118490 w 271149"/>
              <a:gd name="connsiteY6" fmla="*/ 17856 h 269666"/>
              <a:gd name="connsiteX7" fmla="*/ 137596 w 271149"/>
              <a:gd name="connsiteY7" fmla="*/ 2915 h 269666"/>
              <a:gd name="connsiteX8" fmla="*/ 151312 w 271149"/>
              <a:gd name="connsiteY8" fmla="*/ 14427 h 269666"/>
              <a:gd name="connsiteX9" fmla="*/ 152047 w 271149"/>
              <a:gd name="connsiteY9" fmla="*/ 26918 h 269666"/>
              <a:gd name="connsiteX10" fmla="*/ 147883 w 271149"/>
              <a:gd name="connsiteY10" fmla="*/ 39165 h 269666"/>
              <a:gd name="connsiteX11" fmla="*/ 147638 w 271149"/>
              <a:gd name="connsiteY11" fmla="*/ 45043 h 269666"/>
              <a:gd name="connsiteX12" fmla="*/ 152782 w 271149"/>
              <a:gd name="connsiteY12" fmla="*/ 44798 h 269666"/>
              <a:gd name="connsiteX13" fmla="*/ 194177 w 271149"/>
              <a:gd name="connsiteY13" fmla="*/ 3405 h 269666"/>
              <a:gd name="connsiteX14" fmla="*/ 213037 w 271149"/>
              <a:gd name="connsiteY14" fmla="*/ 5365 h 269666"/>
              <a:gd name="connsiteX15" fmla="*/ 211568 w 271149"/>
              <a:gd name="connsiteY15" fmla="*/ 22020 h 269666"/>
              <a:gd name="connsiteX16" fmla="*/ 160375 w 271149"/>
              <a:gd name="connsiteY16" fmla="*/ 73210 h 269666"/>
              <a:gd name="connsiteX17" fmla="*/ 160375 w 271149"/>
              <a:gd name="connsiteY17" fmla="*/ 214534 h 269666"/>
              <a:gd name="connsiteX18" fmla="*/ 181440 w 271149"/>
              <a:gd name="connsiteY18" fmla="*/ 214534 h 269666"/>
              <a:gd name="connsiteX19" fmla="*/ 181440 w 271149"/>
              <a:gd name="connsiteY19" fmla="*/ 248579 h 269666"/>
              <a:gd name="connsiteX20" fmla="*/ 266435 w 271149"/>
              <a:gd name="connsiteY20" fmla="*/ 248579 h 269666"/>
              <a:gd name="connsiteX21" fmla="*/ 266435 w 271149"/>
              <a:gd name="connsiteY21" fmla="*/ 269642 h 269666"/>
              <a:gd name="connsiteX22" fmla="*/ 258107 w 271149"/>
              <a:gd name="connsiteY22" fmla="*/ 269642 h 269666"/>
              <a:gd name="connsiteX23" fmla="*/ 258107 w 271149"/>
              <a:gd name="connsiteY23" fmla="*/ 256906 h 269666"/>
              <a:gd name="connsiteX24" fmla="*/ 181685 w 271149"/>
              <a:gd name="connsiteY24" fmla="*/ 256906 h 269666"/>
              <a:gd name="connsiteX25" fmla="*/ 181685 w 271149"/>
              <a:gd name="connsiteY25" fmla="*/ 269642 h 269666"/>
              <a:gd name="connsiteX26" fmla="*/ 173112 w 271149"/>
              <a:gd name="connsiteY26" fmla="*/ 269642 h 269666"/>
              <a:gd name="connsiteX27" fmla="*/ 173112 w 271149"/>
              <a:gd name="connsiteY27" fmla="*/ 223106 h 269666"/>
              <a:gd name="connsiteX28" fmla="*/ 96935 w 271149"/>
              <a:gd name="connsiteY28" fmla="*/ 223106 h 269666"/>
              <a:gd name="connsiteX29" fmla="*/ 96935 w 271149"/>
              <a:gd name="connsiteY29" fmla="*/ 269642 h 269666"/>
              <a:gd name="connsiteX30" fmla="*/ 88362 w 271149"/>
              <a:gd name="connsiteY30" fmla="*/ 269642 h 269666"/>
              <a:gd name="connsiteX31" fmla="*/ 88362 w 271149"/>
              <a:gd name="connsiteY31" fmla="*/ 240006 h 269666"/>
              <a:gd name="connsiteX32" fmla="*/ 11941 w 271149"/>
              <a:gd name="connsiteY32" fmla="*/ 240006 h 269666"/>
              <a:gd name="connsiteX33" fmla="*/ 11941 w 271149"/>
              <a:gd name="connsiteY33" fmla="*/ 269642 h 269666"/>
              <a:gd name="connsiteX34" fmla="*/ 3613 w 271149"/>
              <a:gd name="connsiteY34" fmla="*/ 269642 h 269666"/>
              <a:gd name="connsiteX35" fmla="*/ 3613 w 271149"/>
              <a:gd name="connsiteY35" fmla="*/ 231679 h 269666"/>
              <a:gd name="connsiteX36" fmla="*/ 65093 w 271149"/>
              <a:gd name="connsiteY36" fmla="*/ 231679 h 269666"/>
              <a:gd name="connsiteX37" fmla="*/ 88362 w 271149"/>
              <a:gd name="connsiteY37" fmla="*/ 231434 h 269666"/>
              <a:gd name="connsiteX38" fmla="*/ 88362 w 271149"/>
              <a:gd name="connsiteY38" fmla="*/ 214534 h 269666"/>
              <a:gd name="connsiteX39" fmla="*/ 109427 w 271149"/>
              <a:gd name="connsiteY39" fmla="*/ 214534 h 269666"/>
              <a:gd name="connsiteX40" fmla="*/ 109672 w 271149"/>
              <a:gd name="connsiteY40" fmla="*/ 139585 h 269666"/>
              <a:gd name="connsiteX41" fmla="*/ 109672 w 271149"/>
              <a:gd name="connsiteY41" fmla="*/ 73455 h 269666"/>
              <a:gd name="connsiteX42" fmla="*/ 62889 w 271149"/>
              <a:gd name="connsiteY42" fmla="*/ 26673 h 269666"/>
              <a:gd name="connsiteX43" fmla="*/ 55051 w 271149"/>
              <a:gd name="connsiteY43" fmla="*/ 16386 h 269666"/>
              <a:gd name="connsiteX44" fmla="*/ 61174 w 271149"/>
              <a:gd name="connsiteY44" fmla="*/ 1691 h 269666"/>
              <a:gd name="connsiteX45" fmla="*/ 64603 w 271149"/>
              <a:gd name="connsiteY45" fmla="*/ 15652 h 269666"/>
              <a:gd name="connsiteX46" fmla="*/ 118490 w 271149"/>
              <a:gd name="connsiteY46" fmla="*/ 69536 h 269666"/>
              <a:gd name="connsiteX47" fmla="*/ 118490 w 271149"/>
              <a:gd name="connsiteY47" fmla="*/ 161384 h 269666"/>
              <a:gd name="connsiteX48" fmla="*/ 118490 w 271149"/>
              <a:gd name="connsiteY48" fmla="*/ 214044 h 269666"/>
              <a:gd name="connsiteX49" fmla="*/ 130982 w 271149"/>
              <a:gd name="connsiteY49" fmla="*/ 214044 h 269666"/>
              <a:gd name="connsiteX50" fmla="*/ 130982 w 271149"/>
              <a:gd name="connsiteY50" fmla="*/ 125380 h 269666"/>
              <a:gd name="connsiteX51" fmla="*/ 139310 w 271149"/>
              <a:gd name="connsiteY51" fmla="*/ 125380 h 269666"/>
              <a:gd name="connsiteX52" fmla="*/ 139310 w 271149"/>
              <a:gd name="connsiteY52" fmla="*/ 214289 h 269666"/>
              <a:gd name="connsiteX53" fmla="*/ 151802 w 271149"/>
              <a:gd name="connsiteY53" fmla="*/ 214289 h 269666"/>
              <a:gd name="connsiteX54" fmla="*/ 151802 w 271149"/>
              <a:gd name="connsiteY54" fmla="*/ 69536 h 269666"/>
              <a:gd name="connsiteX55" fmla="*/ 204954 w 271149"/>
              <a:gd name="connsiteY55" fmla="*/ 16386 h 269666"/>
              <a:gd name="connsiteX56" fmla="*/ 206669 w 271149"/>
              <a:gd name="connsiteY56" fmla="*/ 11488 h 269666"/>
              <a:gd name="connsiteX57" fmla="*/ 199811 w 271149"/>
              <a:gd name="connsiteY57" fmla="*/ 9528 h 269666"/>
              <a:gd name="connsiteX58" fmla="*/ 158171 w 271149"/>
              <a:gd name="connsiteY58" fmla="*/ 51166 h 269666"/>
              <a:gd name="connsiteX59" fmla="*/ 155231 w 271149"/>
              <a:gd name="connsiteY59" fmla="*/ 53371 h 269666"/>
              <a:gd name="connsiteX60" fmla="*/ 139065 w 271149"/>
              <a:gd name="connsiteY60" fmla="*/ 53371 h 269666"/>
              <a:gd name="connsiteX61" fmla="*/ 139310 w 271149"/>
              <a:gd name="connsiteY61" fmla="*/ 35491 h 269666"/>
              <a:gd name="connsiteX62" fmla="*/ 143474 w 271149"/>
              <a:gd name="connsiteY62" fmla="*/ 28633 h 269666"/>
              <a:gd name="connsiteX63" fmla="*/ 143474 w 271149"/>
              <a:gd name="connsiteY63" fmla="*/ 18836 h 269666"/>
              <a:gd name="connsiteX64" fmla="*/ 132452 w 271149"/>
              <a:gd name="connsiteY64" fmla="*/ 11488 h 269666"/>
              <a:gd name="connsiteX65" fmla="*/ 126573 w 271149"/>
              <a:gd name="connsiteY65" fmla="*/ 19570 h 269666"/>
              <a:gd name="connsiteX66" fmla="*/ 126573 w 271149"/>
              <a:gd name="connsiteY66" fmla="*/ 29123 h 269666"/>
              <a:gd name="connsiteX67" fmla="*/ 134901 w 271149"/>
              <a:gd name="connsiteY67" fmla="*/ 36470 h 269666"/>
              <a:gd name="connsiteX68" fmla="*/ 134901 w 271149"/>
              <a:gd name="connsiteY68" fmla="*/ 44798 h 269666"/>
              <a:gd name="connsiteX69" fmla="*/ 130737 w 271149"/>
              <a:gd name="connsiteY69" fmla="*/ 44553 h 269666"/>
              <a:gd name="connsiteX70" fmla="*/ 130737 w 271149"/>
              <a:gd name="connsiteY70" fmla="*/ 53371 h 269666"/>
              <a:gd name="connsiteX71" fmla="*/ 114571 w 271149"/>
              <a:gd name="connsiteY71" fmla="*/ 53371 h 269666"/>
              <a:gd name="connsiteX72" fmla="*/ 112612 w 271149"/>
              <a:gd name="connsiteY72" fmla="*/ 52146 h 269666"/>
              <a:gd name="connsiteX73" fmla="*/ 70727 w 271149"/>
              <a:gd name="connsiteY73" fmla="*/ 10263 h 269666"/>
              <a:gd name="connsiteX74" fmla="*/ 66563 w 271149"/>
              <a:gd name="connsiteY74" fmla="*/ 8549 h 269666"/>
              <a:gd name="connsiteX75" fmla="*/ 64113 w 271149"/>
              <a:gd name="connsiteY75" fmla="*/ 15652 h 269666"/>
              <a:gd name="connsiteX76" fmla="*/ 36680 w 271149"/>
              <a:gd name="connsiteY76" fmla="*/ 41124 h 269666"/>
              <a:gd name="connsiteX77" fmla="*/ 42803 w 271149"/>
              <a:gd name="connsiteY77" fmla="*/ 35001 h 269666"/>
              <a:gd name="connsiteX78" fmla="*/ 54561 w 271149"/>
              <a:gd name="connsiteY78" fmla="*/ 47002 h 269666"/>
              <a:gd name="connsiteX79" fmla="*/ 48682 w 271149"/>
              <a:gd name="connsiteY79" fmla="*/ 52881 h 269666"/>
              <a:gd name="connsiteX80" fmla="*/ 36680 w 271149"/>
              <a:gd name="connsiteY80" fmla="*/ 40879 h 269666"/>
              <a:gd name="connsiteX81" fmla="*/ 192462 w 271149"/>
              <a:gd name="connsiteY81" fmla="*/ 71250 h 269666"/>
              <a:gd name="connsiteX82" fmla="*/ 228224 w 271149"/>
              <a:gd name="connsiteY82" fmla="*/ 35246 h 269666"/>
              <a:gd name="connsiteX83" fmla="*/ 234102 w 271149"/>
              <a:gd name="connsiteY83" fmla="*/ 41124 h 269666"/>
              <a:gd name="connsiteX84" fmla="*/ 198096 w 271149"/>
              <a:gd name="connsiteY84" fmla="*/ 76884 h 269666"/>
              <a:gd name="connsiteX85" fmla="*/ 192217 w 271149"/>
              <a:gd name="connsiteY85" fmla="*/ 71005 h 269666"/>
              <a:gd name="connsiteX86" fmla="*/ 16105 w 271149"/>
              <a:gd name="connsiteY86" fmla="*/ 69781 h 269666"/>
              <a:gd name="connsiteX87" fmla="*/ 20514 w 271149"/>
              <a:gd name="connsiteY87" fmla="*/ 62923 h 269666"/>
              <a:gd name="connsiteX88" fmla="*/ 61909 w 271149"/>
              <a:gd name="connsiteY88" fmla="*/ 86681 h 269666"/>
              <a:gd name="connsiteX89" fmla="*/ 64113 w 271149"/>
              <a:gd name="connsiteY89" fmla="*/ 88395 h 269666"/>
              <a:gd name="connsiteX90" fmla="*/ 60194 w 271149"/>
              <a:gd name="connsiteY90" fmla="*/ 95498 h 269666"/>
              <a:gd name="connsiteX91" fmla="*/ 18064 w 271149"/>
              <a:gd name="connsiteY91" fmla="*/ 71250 h 269666"/>
              <a:gd name="connsiteX92" fmla="*/ 16105 w 271149"/>
              <a:gd name="connsiteY92" fmla="*/ 70026 h 269666"/>
              <a:gd name="connsiteX93" fmla="*/ 215732 w 271149"/>
              <a:gd name="connsiteY93" fmla="*/ 82762 h 269666"/>
              <a:gd name="connsiteX94" fmla="*/ 250758 w 271149"/>
              <a:gd name="connsiteY94" fmla="*/ 62678 h 269666"/>
              <a:gd name="connsiteX95" fmla="*/ 254922 w 271149"/>
              <a:gd name="connsiteY95" fmla="*/ 70026 h 269666"/>
              <a:gd name="connsiteX96" fmla="*/ 181685 w 271149"/>
              <a:gd name="connsiteY96" fmla="*/ 112153 h 269666"/>
              <a:gd name="connsiteX97" fmla="*/ 177766 w 271149"/>
              <a:gd name="connsiteY97" fmla="*/ 105050 h 269666"/>
              <a:gd name="connsiteX98" fmla="*/ 177766 w 271149"/>
              <a:gd name="connsiteY98" fmla="*/ 104561 h 269666"/>
              <a:gd name="connsiteX99" fmla="*/ 215732 w 271149"/>
              <a:gd name="connsiteY99" fmla="*/ 82517 h 269666"/>
              <a:gd name="connsiteX100" fmla="*/ 67542 w 271149"/>
              <a:gd name="connsiteY100" fmla="*/ 99417 h 269666"/>
              <a:gd name="connsiteX101" fmla="*/ 71706 w 271149"/>
              <a:gd name="connsiteY101" fmla="*/ 92069 h 269666"/>
              <a:gd name="connsiteX102" fmla="*/ 79055 w 271149"/>
              <a:gd name="connsiteY102" fmla="*/ 96233 h 269666"/>
              <a:gd name="connsiteX103" fmla="*/ 74891 w 271149"/>
              <a:gd name="connsiteY103" fmla="*/ 103336 h 269666"/>
              <a:gd name="connsiteX104" fmla="*/ 67542 w 271149"/>
              <a:gd name="connsiteY104" fmla="*/ 99172 h 269666"/>
              <a:gd name="connsiteX105" fmla="*/ 5817 w 271149"/>
              <a:gd name="connsiteY105" fmla="*/ 94763 h 269666"/>
              <a:gd name="connsiteX106" fmla="*/ 87628 w 271149"/>
              <a:gd name="connsiteY106" fmla="*/ 116807 h 269666"/>
              <a:gd name="connsiteX107" fmla="*/ 85423 w 271149"/>
              <a:gd name="connsiteY107" fmla="*/ 125135 h 269666"/>
              <a:gd name="connsiteX108" fmla="*/ 18309 w 271149"/>
              <a:gd name="connsiteY108" fmla="*/ 107010 h 269666"/>
              <a:gd name="connsiteX109" fmla="*/ 3858 w 271149"/>
              <a:gd name="connsiteY109" fmla="*/ 103336 h 269666"/>
              <a:gd name="connsiteX110" fmla="*/ 6062 w 271149"/>
              <a:gd name="connsiteY110" fmla="*/ 95008 h 269666"/>
              <a:gd name="connsiteX111" fmla="*/ 249044 w 271149"/>
              <a:gd name="connsiteY111" fmla="*/ 99172 h 269666"/>
              <a:gd name="connsiteX112" fmla="*/ 265455 w 271149"/>
              <a:gd name="connsiteY112" fmla="*/ 94763 h 269666"/>
              <a:gd name="connsiteX113" fmla="*/ 267414 w 271149"/>
              <a:gd name="connsiteY113" fmla="*/ 102846 h 269666"/>
              <a:gd name="connsiteX114" fmla="*/ 251248 w 271149"/>
              <a:gd name="connsiteY114" fmla="*/ 107255 h 269666"/>
              <a:gd name="connsiteX115" fmla="*/ 249044 w 271149"/>
              <a:gd name="connsiteY115" fmla="*/ 99172 h 269666"/>
              <a:gd name="connsiteX116" fmla="*/ 184 w 271149"/>
              <a:gd name="connsiteY116" fmla="*/ 129788 h 269666"/>
              <a:gd name="connsiteX117" fmla="*/ 17085 w 271149"/>
              <a:gd name="connsiteY117" fmla="*/ 129788 h 269666"/>
              <a:gd name="connsiteX118" fmla="*/ 17085 w 271149"/>
              <a:gd name="connsiteY118" fmla="*/ 138116 h 269666"/>
              <a:gd name="connsiteX119" fmla="*/ 184 w 271149"/>
              <a:gd name="connsiteY119" fmla="*/ 138116 h 269666"/>
              <a:gd name="connsiteX120" fmla="*/ 184 w 271149"/>
              <a:gd name="connsiteY120" fmla="*/ 129788 h 269666"/>
              <a:gd name="connsiteX121" fmla="*/ 203240 w 271149"/>
              <a:gd name="connsiteY121" fmla="*/ 129788 h 269666"/>
              <a:gd name="connsiteX122" fmla="*/ 211813 w 271149"/>
              <a:gd name="connsiteY122" fmla="*/ 129788 h 269666"/>
              <a:gd name="connsiteX123" fmla="*/ 211813 w 271149"/>
              <a:gd name="connsiteY123" fmla="*/ 138116 h 269666"/>
              <a:gd name="connsiteX124" fmla="*/ 203240 w 271149"/>
              <a:gd name="connsiteY124" fmla="*/ 138116 h 269666"/>
              <a:gd name="connsiteX125" fmla="*/ 203240 w 271149"/>
              <a:gd name="connsiteY125" fmla="*/ 129788 h 269666"/>
              <a:gd name="connsiteX126" fmla="*/ 220141 w 271149"/>
              <a:gd name="connsiteY126" fmla="*/ 129788 h 269666"/>
              <a:gd name="connsiteX127" fmla="*/ 271089 w 271149"/>
              <a:gd name="connsiteY127" fmla="*/ 129788 h 269666"/>
              <a:gd name="connsiteX128" fmla="*/ 271089 w 271149"/>
              <a:gd name="connsiteY128" fmla="*/ 138116 h 269666"/>
              <a:gd name="connsiteX129" fmla="*/ 220141 w 271149"/>
              <a:gd name="connsiteY129" fmla="*/ 138116 h 269666"/>
              <a:gd name="connsiteX130" fmla="*/ 220141 w 271149"/>
              <a:gd name="connsiteY130" fmla="*/ 129788 h 269666"/>
              <a:gd name="connsiteX131" fmla="*/ 191238 w 271149"/>
              <a:gd name="connsiteY131" fmla="*/ 144729 h 269666"/>
              <a:gd name="connsiteX132" fmla="*/ 196871 w 271149"/>
              <a:gd name="connsiteY132" fmla="*/ 145954 h 269666"/>
              <a:gd name="connsiteX133" fmla="*/ 234102 w 271149"/>
              <a:gd name="connsiteY133" fmla="*/ 155996 h 269666"/>
              <a:gd name="connsiteX134" fmla="*/ 231898 w 271149"/>
              <a:gd name="connsiteY134" fmla="*/ 164078 h 269666"/>
              <a:gd name="connsiteX135" fmla="*/ 189033 w 271149"/>
              <a:gd name="connsiteY135" fmla="*/ 152567 h 269666"/>
              <a:gd name="connsiteX136" fmla="*/ 190993 w 271149"/>
              <a:gd name="connsiteY136" fmla="*/ 144729 h 269666"/>
              <a:gd name="connsiteX137" fmla="*/ 52601 w 271149"/>
              <a:gd name="connsiteY137" fmla="*/ 151832 h 269666"/>
              <a:gd name="connsiteX138" fmla="*/ 60684 w 271149"/>
              <a:gd name="connsiteY138" fmla="*/ 149627 h 269666"/>
              <a:gd name="connsiteX139" fmla="*/ 62644 w 271149"/>
              <a:gd name="connsiteY139" fmla="*/ 157955 h 269666"/>
              <a:gd name="connsiteX140" fmla="*/ 54806 w 271149"/>
              <a:gd name="connsiteY140" fmla="*/ 160159 h 269666"/>
              <a:gd name="connsiteX141" fmla="*/ 52601 w 271149"/>
              <a:gd name="connsiteY141" fmla="*/ 152077 h 269666"/>
              <a:gd name="connsiteX142" fmla="*/ 3613 w 271149"/>
              <a:gd name="connsiteY142" fmla="*/ 164813 h 269666"/>
              <a:gd name="connsiteX143" fmla="*/ 44518 w 271149"/>
              <a:gd name="connsiteY143" fmla="*/ 153791 h 269666"/>
              <a:gd name="connsiteX144" fmla="*/ 46478 w 271149"/>
              <a:gd name="connsiteY144" fmla="*/ 161874 h 269666"/>
              <a:gd name="connsiteX145" fmla="*/ 5572 w 271149"/>
              <a:gd name="connsiteY145" fmla="*/ 172896 h 269666"/>
              <a:gd name="connsiteX146" fmla="*/ 3368 w 271149"/>
              <a:gd name="connsiteY146" fmla="*/ 164568 h 269666"/>
              <a:gd name="connsiteX147" fmla="*/ 243410 w 271149"/>
              <a:gd name="connsiteY147" fmla="*/ 158445 h 269666"/>
              <a:gd name="connsiteX148" fmla="*/ 267414 w 271149"/>
              <a:gd name="connsiteY148" fmla="*/ 164813 h 269666"/>
              <a:gd name="connsiteX149" fmla="*/ 265210 w 271149"/>
              <a:gd name="connsiteY149" fmla="*/ 172651 h 269666"/>
              <a:gd name="connsiteX150" fmla="*/ 264720 w 271149"/>
              <a:gd name="connsiteY150" fmla="*/ 172896 h 269666"/>
              <a:gd name="connsiteX151" fmla="*/ 240961 w 271149"/>
              <a:gd name="connsiteY151" fmla="*/ 166528 h 269666"/>
              <a:gd name="connsiteX152" fmla="*/ 243165 w 271149"/>
              <a:gd name="connsiteY152" fmla="*/ 158445 h 269666"/>
              <a:gd name="connsiteX153" fmla="*/ 16105 w 271149"/>
              <a:gd name="connsiteY153" fmla="*/ 197878 h 269666"/>
              <a:gd name="connsiteX154" fmla="*/ 30556 w 271149"/>
              <a:gd name="connsiteY154" fmla="*/ 189551 h 269666"/>
              <a:gd name="connsiteX155" fmla="*/ 34720 w 271149"/>
              <a:gd name="connsiteY155" fmla="*/ 196899 h 269666"/>
              <a:gd name="connsiteX156" fmla="*/ 20269 w 271149"/>
              <a:gd name="connsiteY156" fmla="*/ 204981 h 269666"/>
              <a:gd name="connsiteX157" fmla="*/ 19779 w 271149"/>
              <a:gd name="connsiteY157" fmla="*/ 204981 h 269666"/>
              <a:gd name="connsiteX158" fmla="*/ 15860 w 271149"/>
              <a:gd name="connsiteY158" fmla="*/ 197878 h 269666"/>
              <a:gd name="connsiteX159" fmla="*/ 236062 w 271149"/>
              <a:gd name="connsiteY159" fmla="*/ 196899 h 269666"/>
              <a:gd name="connsiteX160" fmla="*/ 240226 w 271149"/>
              <a:gd name="connsiteY160" fmla="*/ 189551 h 269666"/>
              <a:gd name="connsiteX161" fmla="*/ 254922 w 271149"/>
              <a:gd name="connsiteY161" fmla="*/ 198123 h 269666"/>
              <a:gd name="connsiteX162" fmla="*/ 250513 w 271149"/>
              <a:gd name="connsiteY162" fmla="*/ 205226 h 269666"/>
              <a:gd name="connsiteX163" fmla="*/ 236062 w 271149"/>
              <a:gd name="connsiteY163" fmla="*/ 197144 h 269666"/>
              <a:gd name="connsiteX164" fmla="*/ 44763 w 271149"/>
              <a:gd name="connsiteY164" fmla="*/ 219432 h 269666"/>
              <a:gd name="connsiteX165" fmla="*/ 68277 w 271149"/>
              <a:gd name="connsiteY165" fmla="*/ 195184 h 269666"/>
              <a:gd name="connsiteX166" fmla="*/ 74401 w 271149"/>
              <a:gd name="connsiteY166" fmla="*/ 200818 h 269666"/>
              <a:gd name="connsiteX167" fmla="*/ 50887 w 271149"/>
              <a:gd name="connsiteY167" fmla="*/ 225065 h 269666"/>
              <a:gd name="connsiteX168" fmla="*/ 44763 w 271149"/>
              <a:gd name="connsiteY168" fmla="*/ 219187 h 269666"/>
              <a:gd name="connsiteX169" fmla="*/ 197116 w 271149"/>
              <a:gd name="connsiteY169" fmla="*/ 201062 h 269666"/>
              <a:gd name="connsiteX170" fmla="*/ 202995 w 271149"/>
              <a:gd name="connsiteY170" fmla="*/ 194939 h 269666"/>
              <a:gd name="connsiteX171" fmla="*/ 209118 w 271149"/>
              <a:gd name="connsiteY171" fmla="*/ 200818 h 269666"/>
              <a:gd name="connsiteX172" fmla="*/ 202995 w 271149"/>
              <a:gd name="connsiteY172" fmla="*/ 206696 h 269666"/>
              <a:gd name="connsiteX173" fmla="*/ 197116 w 271149"/>
              <a:gd name="connsiteY173" fmla="*/ 200818 h 269666"/>
              <a:gd name="connsiteX174" fmla="*/ 209118 w 271149"/>
              <a:gd name="connsiteY174" fmla="*/ 213064 h 269666"/>
              <a:gd name="connsiteX175" fmla="*/ 215242 w 271149"/>
              <a:gd name="connsiteY175" fmla="*/ 207186 h 269666"/>
              <a:gd name="connsiteX176" fmla="*/ 234592 w 271149"/>
              <a:gd name="connsiteY176" fmla="*/ 226780 h 269666"/>
              <a:gd name="connsiteX177" fmla="*/ 228714 w 271149"/>
              <a:gd name="connsiteY177" fmla="*/ 232658 h 269666"/>
              <a:gd name="connsiteX178" fmla="*/ 209363 w 271149"/>
              <a:gd name="connsiteY178" fmla="*/ 213064 h 26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71149" h="269666">
                <a:moveTo>
                  <a:pt x="61664" y="1691"/>
                </a:moveTo>
                <a:cubicBezTo>
                  <a:pt x="66563" y="-1004"/>
                  <a:pt x="72931" y="-24"/>
                  <a:pt x="76850" y="4140"/>
                </a:cubicBezTo>
                <a:cubicBezTo>
                  <a:pt x="90077" y="17366"/>
                  <a:pt x="103304" y="30592"/>
                  <a:pt x="116531" y="43818"/>
                </a:cubicBezTo>
                <a:cubicBezTo>
                  <a:pt x="118000" y="45778"/>
                  <a:pt x="120695" y="44798"/>
                  <a:pt x="122654" y="45043"/>
                </a:cubicBezTo>
                <a:cubicBezTo>
                  <a:pt x="122654" y="43084"/>
                  <a:pt x="122899" y="41124"/>
                  <a:pt x="122409" y="39165"/>
                </a:cubicBezTo>
                <a:cubicBezTo>
                  <a:pt x="119960" y="35981"/>
                  <a:pt x="118245" y="32062"/>
                  <a:pt x="118490" y="28143"/>
                </a:cubicBezTo>
                <a:cubicBezTo>
                  <a:pt x="118490" y="24714"/>
                  <a:pt x="118490" y="21285"/>
                  <a:pt x="118490" y="17856"/>
                </a:cubicBezTo>
                <a:cubicBezTo>
                  <a:pt x="119225" y="8794"/>
                  <a:pt x="128533" y="1446"/>
                  <a:pt x="137596" y="2915"/>
                </a:cubicBezTo>
                <a:cubicBezTo>
                  <a:pt x="143719" y="3895"/>
                  <a:pt x="149353" y="8304"/>
                  <a:pt x="151312" y="14427"/>
                </a:cubicBezTo>
                <a:cubicBezTo>
                  <a:pt x="152782" y="18346"/>
                  <a:pt x="152047" y="22754"/>
                  <a:pt x="152047" y="26918"/>
                </a:cubicBezTo>
                <a:cubicBezTo>
                  <a:pt x="152292" y="31327"/>
                  <a:pt x="150822" y="35736"/>
                  <a:pt x="147883" y="39165"/>
                </a:cubicBezTo>
                <a:cubicBezTo>
                  <a:pt x="147393" y="41124"/>
                  <a:pt x="147883" y="43084"/>
                  <a:pt x="147638" y="45043"/>
                </a:cubicBezTo>
                <a:cubicBezTo>
                  <a:pt x="149353" y="45043"/>
                  <a:pt x="151067" y="45288"/>
                  <a:pt x="152782" y="44798"/>
                </a:cubicBezTo>
                <a:cubicBezTo>
                  <a:pt x="166499" y="31082"/>
                  <a:pt x="180215" y="17366"/>
                  <a:pt x="194177" y="3405"/>
                </a:cubicBezTo>
                <a:cubicBezTo>
                  <a:pt x="199321" y="-1493"/>
                  <a:pt x="208873" y="-514"/>
                  <a:pt x="213037" y="5365"/>
                </a:cubicBezTo>
                <a:cubicBezTo>
                  <a:pt x="216712" y="10263"/>
                  <a:pt x="215977" y="17611"/>
                  <a:pt x="211568" y="22020"/>
                </a:cubicBezTo>
                <a:cubicBezTo>
                  <a:pt x="194422" y="39165"/>
                  <a:pt x="177521" y="56310"/>
                  <a:pt x="160375" y="73210"/>
                </a:cubicBezTo>
                <a:cubicBezTo>
                  <a:pt x="160375" y="120236"/>
                  <a:pt x="160375" y="167262"/>
                  <a:pt x="160375" y="214534"/>
                </a:cubicBezTo>
                <a:cubicBezTo>
                  <a:pt x="167478" y="214534"/>
                  <a:pt x="174337" y="214534"/>
                  <a:pt x="181440" y="214534"/>
                </a:cubicBezTo>
                <a:cubicBezTo>
                  <a:pt x="181440" y="225800"/>
                  <a:pt x="181440" y="237067"/>
                  <a:pt x="181440" y="248579"/>
                </a:cubicBezTo>
                <a:cubicBezTo>
                  <a:pt x="209853" y="248579"/>
                  <a:pt x="238021" y="248579"/>
                  <a:pt x="266435" y="248579"/>
                </a:cubicBezTo>
                <a:cubicBezTo>
                  <a:pt x="266435" y="255682"/>
                  <a:pt x="266435" y="262540"/>
                  <a:pt x="266435" y="269642"/>
                </a:cubicBezTo>
                <a:cubicBezTo>
                  <a:pt x="263740" y="269642"/>
                  <a:pt x="260801" y="269642"/>
                  <a:pt x="258107" y="269642"/>
                </a:cubicBezTo>
                <a:cubicBezTo>
                  <a:pt x="258107" y="265479"/>
                  <a:pt x="258107" y="261070"/>
                  <a:pt x="258107" y="256906"/>
                </a:cubicBezTo>
                <a:cubicBezTo>
                  <a:pt x="232633" y="256906"/>
                  <a:pt x="207159" y="256906"/>
                  <a:pt x="181685" y="256906"/>
                </a:cubicBezTo>
                <a:cubicBezTo>
                  <a:pt x="181685" y="261070"/>
                  <a:pt x="181685" y="265234"/>
                  <a:pt x="181685" y="269642"/>
                </a:cubicBezTo>
                <a:cubicBezTo>
                  <a:pt x="178746" y="269642"/>
                  <a:pt x="176051" y="269642"/>
                  <a:pt x="173112" y="269642"/>
                </a:cubicBezTo>
                <a:cubicBezTo>
                  <a:pt x="173112" y="254212"/>
                  <a:pt x="173112" y="238537"/>
                  <a:pt x="173112" y="223106"/>
                </a:cubicBezTo>
                <a:cubicBezTo>
                  <a:pt x="147638" y="223106"/>
                  <a:pt x="122409" y="223106"/>
                  <a:pt x="96935" y="223106"/>
                </a:cubicBezTo>
                <a:cubicBezTo>
                  <a:pt x="96935" y="238537"/>
                  <a:pt x="96935" y="254212"/>
                  <a:pt x="96935" y="269642"/>
                </a:cubicBezTo>
                <a:cubicBezTo>
                  <a:pt x="93996" y="269642"/>
                  <a:pt x="91302" y="269642"/>
                  <a:pt x="88362" y="269642"/>
                </a:cubicBezTo>
                <a:cubicBezTo>
                  <a:pt x="88362" y="259845"/>
                  <a:pt x="88362" y="250048"/>
                  <a:pt x="88362" y="240006"/>
                </a:cubicBezTo>
                <a:cubicBezTo>
                  <a:pt x="62889" y="239761"/>
                  <a:pt x="37415" y="240006"/>
                  <a:pt x="11941" y="240006"/>
                </a:cubicBezTo>
                <a:cubicBezTo>
                  <a:pt x="11941" y="249803"/>
                  <a:pt x="11941" y="259845"/>
                  <a:pt x="11941" y="269642"/>
                </a:cubicBezTo>
                <a:cubicBezTo>
                  <a:pt x="9247" y="269642"/>
                  <a:pt x="6307" y="269642"/>
                  <a:pt x="3613" y="269642"/>
                </a:cubicBezTo>
                <a:cubicBezTo>
                  <a:pt x="3613" y="256906"/>
                  <a:pt x="3613" y="244415"/>
                  <a:pt x="3613" y="231679"/>
                </a:cubicBezTo>
                <a:cubicBezTo>
                  <a:pt x="24188" y="231679"/>
                  <a:pt x="44518" y="231679"/>
                  <a:pt x="65093" y="231679"/>
                </a:cubicBezTo>
                <a:cubicBezTo>
                  <a:pt x="72931" y="231679"/>
                  <a:pt x="80524" y="231923"/>
                  <a:pt x="88362" y="231434"/>
                </a:cubicBezTo>
                <a:cubicBezTo>
                  <a:pt x="88362" y="225800"/>
                  <a:pt x="88362" y="220167"/>
                  <a:pt x="88362" y="214534"/>
                </a:cubicBezTo>
                <a:cubicBezTo>
                  <a:pt x="95466" y="214534"/>
                  <a:pt x="102569" y="214534"/>
                  <a:pt x="109427" y="214534"/>
                </a:cubicBezTo>
                <a:cubicBezTo>
                  <a:pt x="109672" y="189551"/>
                  <a:pt x="109672" y="164568"/>
                  <a:pt x="109672" y="139585"/>
                </a:cubicBezTo>
                <a:cubicBezTo>
                  <a:pt x="109672" y="117542"/>
                  <a:pt x="109427" y="95498"/>
                  <a:pt x="109672" y="73455"/>
                </a:cubicBezTo>
                <a:cubicBezTo>
                  <a:pt x="93996" y="58024"/>
                  <a:pt x="78565" y="42349"/>
                  <a:pt x="62889" y="26673"/>
                </a:cubicBezTo>
                <a:cubicBezTo>
                  <a:pt x="59949" y="23489"/>
                  <a:pt x="56030" y="20795"/>
                  <a:pt x="55051" y="16386"/>
                </a:cubicBezTo>
                <a:cubicBezTo>
                  <a:pt x="53336" y="10753"/>
                  <a:pt x="56030" y="4385"/>
                  <a:pt x="61174" y="1691"/>
                </a:cubicBezTo>
                <a:close/>
                <a:moveTo>
                  <a:pt x="64603" y="15652"/>
                </a:moveTo>
                <a:cubicBezTo>
                  <a:pt x="82484" y="33776"/>
                  <a:pt x="100610" y="51656"/>
                  <a:pt x="118490" y="69536"/>
                </a:cubicBezTo>
                <a:cubicBezTo>
                  <a:pt x="118490" y="100152"/>
                  <a:pt x="118245" y="130768"/>
                  <a:pt x="118490" y="161384"/>
                </a:cubicBezTo>
                <a:cubicBezTo>
                  <a:pt x="118490" y="179019"/>
                  <a:pt x="118490" y="196654"/>
                  <a:pt x="118490" y="214044"/>
                </a:cubicBezTo>
                <a:cubicBezTo>
                  <a:pt x="122654" y="214044"/>
                  <a:pt x="126818" y="214044"/>
                  <a:pt x="130982" y="214044"/>
                </a:cubicBezTo>
                <a:cubicBezTo>
                  <a:pt x="131227" y="184407"/>
                  <a:pt x="130982" y="155016"/>
                  <a:pt x="130982" y="125380"/>
                </a:cubicBezTo>
                <a:cubicBezTo>
                  <a:pt x="133677" y="125380"/>
                  <a:pt x="136616" y="125135"/>
                  <a:pt x="139310" y="125380"/>
                </a:cubicBezTo>
                <a:cubicBezTo>
                  <a:pt x="139310" y="155016"/>
                  <a:pt x="139310" y="184652"/>
                  <a:pt x="139310" y="214289"/>
                </a:cubicBezTo>
                <a:cubicBezTo>
                  <a:pt x="143474" y="214289"/>
                  <a:pt x="147638" y="214289"/>
                  <a:pt x="151802" y="214289"/>
                </a:cubicBezTo>
                <a:cubicBezTo>
                  <a:pt x="152047" y="166038"/>
                  <a:pt x="151802" y="117787"/>
                  <a:pt x="151802" y="69536"/>
                </a:cubicBezTo>
                <a:cubicBezTo>
                  <a:pt x="169438" y="51901"/>
                  <a:pt x="187074" y="34266"/>
                  <a:pt x="204954" y="16386"/>
                </a:cubicBezTo>
                <a:cubicBezTo>
                  <a:pt x="206424" y="15162"/>
                  <a:pt x="207404" y="13447"/>
                  <a:pt x="206669" y="11488"/>
                </a:cubicBezTo>
                <a:cubicBezTo>
                  <a:pt x="206179" y="8549"/>
                  <a:pt x="202015" y="7324"/>
                  <a:pt x="199811" y="9528"/>
                </a:cubicBezTo>
                <a:cubicBezTo>
                  <a:pt x="185849" y="23244"/>
                  <a:pt x="172132" y="37205"/>
                  <a:pt x="158171" y="51166"/>
                </a:cubicBezTo>
                <a:cubicBezTo>
                  <a:pt x="157191" y="51901"/>
                  <a:pt x="156701" y="53371"/>
                  <a:pt x="155231" y="53371"/>
                </a:cubicBezTo>
                <a:cubicBezTo>
                  <a:pt x="149843" y="53371"/>
                  <a:pt x="144454" y="53371"/>
                  <a:pt x="139065" y="53371"/>
                </a:cubicBezTo>
                <a:cubicBezTo>
                  <a:pt x="139065" y="47492"/>
                  <a:pt x="138820" y="41369"/>
                  <a:pt x="139310" y="35491"/>
                </a:cubicBezTo>
                <a:cubicBezTo>
                  <a:pt x="141270" y="33776"/>
                  <a:pt x="143229" y="31572"/>
                  <a:pt x="143474" y="28633"/>
                </a:cubicBezTo>
                <a:cubicBezTo>
                  <a:pt x="143474" y="25449"/>
                  <a:pt x="143474" y="22265"/>
                  <a:pt x="143474" y="18836"/>
                </a:cubicBezTo>
                <a:cubicBezTo>
                  <a:pt x="143229" y="13692"/>
                  <a:pt x="137351" y="9528"/>
                  <a:pt x="132452" y="11488"/>
                </a:cubicBezTo>
                <a:cubicBezTo>
                  <a:pt x="129023" y="12467"/>
                  <a:pt x="126328" y="15896"/>
                  <a:pt x="126573" y="19570"/>
                </a:cubicBezTo>
                <a:cubicBezTo>
                  <a:pt x="126573" y="22754"/>
                  <a:pt x="126573" y="25939"/>
                  <a:pt x="126573" y="29123"/>
                </a:cubicBezTo>
                <a:cubicBezTo>
                  <a:pt x="127063" y="33286"/>
                  <a:pt x="130737" y="36470"/>
                  <a:pt x="134901" y="36470"/>
                </a:cubicBezTo>
                <a:cubicBezTo>
                  <a:pt x="134901" y="39165"/>
                  <a:pt x="134901" y="42104"/>
                  <a:pt x="134901" y="44798"/>
                </a:cubicBezTo>
                <a:cubicBezTo>
                  <a:pt x="133432" y="44798"/>
                  <a:pt x="132207" y="44553"/>
                  <a:pt x="130737" y="44553"/>
                </a:cubicBezTo>
                <a:cubicBezTo>
                  <a:pt x="130737" y="47492"/>
                  <a:pt x="130737" y="50431"/>
                  <a:pt x="130737" y="53371"/>
                </a:cubicBezTo>
                <a:cubicBezTo>
                  <a:pt x="125349" y="53371"/>
                  <a:pt x="119960" y="53371"/>
                  <a:pt x="114571" y="53371"/>
                </a:cubicBezTo>
                <a:cubicBezTo>
                  <a:pt x="113591" y="53371"/>
                  <a:pt x="113102" y="52636"/>
                  <a:pt x="112612" y="52146"/>
                </a:cubicBezTo>
                <a:cubicBezTo>
                  <a:pt x="98650" y="38185"/>
                  <a:pt x="84688" y="24224"/>
                  <a:pt x="70727" y="10263"/>
                </a:cubicBezTo>
                <a:cubicBezTo>
                  <a:pt x="69747" y="9038"/>
                  <a:pt x="68032" y="8304"/>
                  <a:pt x="66563" y="8549"/>
                </a:cubicBezTo>
                <a:cubicBezTo>
                  <a:pt x="63378" y="9038"/>
                  <a:pt x="61909" y="13447"/>
                  <a:pt x="64113" y="15652"/>
                </a:cubicBezTo>
                <a:close/>
                <a:moveTo>
                  <a:pt x="36680" y="41124"/>
                </a:moveTo>
                <a:cubicBezTo>
                  <a:pt x="38639" y="39165"/>
                  <a:pt x="40599" y="36960"/>
                  <a:pt x="42803" y="35001"/>
                </a:cubicBezTo>
                <a:cubicBezTo>
                  <a:pt x="46723" y="39165"/>
                  <a:pt x="50887" y="42839"/>
                  <a:pt x="54561" y="47002"/>
                </a:cubicBezTo>
                <a:cubicBezTo>
                  <a:pt x="52601" y="48962"/>
                  <a:pt x="50642" y="50921"/>
                  <a:pt x="48682" y="52881"/>
                </a:cubicBezTo>
                <a:cubicBezTo>
                  <a:pt x="44763" y="48962"/>
                  <a:pt x="40844" y="44798"/>
                  <a:pt x="36680" y="40879"/>
                </a:cubicBezTo>
                <a:close/>
                <a:moveTo>
                  <a:pt x="192462" y="71250"/>
                </a:moveTo>
                <a:cubicBezTo>
                  <a:pt x="204220" y="59004"/>
                  <a:pt x="216467" y="47247"/>
                  <a:pt x="228224" y="35246"/>
                </a:cubicBezTo>
                <a:cubicBezTo>
                  <a:pt x="230428" y="37205"/>
                  <a:pt x="231898" y="39410"/>
                  <a:pt x="234102" y="41124"/>
                </a:cubicBezTo>
                <a:cubicBezTo>
                  <a:pt x="222100" y="52881"/>
                  <a:pt x="210098" y="65127"/>
                  <a:pt x="198096" y="76884"/>
                </a:cubicBezTo>
                <a:cubicBezTo>
                  <a:pt x="196137" y="74924"/>
                  <a:pt x="194177" y="72965"/>
                  <a:pt x="192217" y="71005"/>
                </a:cubicBezTo>
                <a:close/>
                <a:moveTo>
                  <a:pt x="16105" y="69781"/>
                </a:moveTo>
                <a:cubicBezTo>
                  <a:pt x="17819" y="67576"/>
                  <a:pt x="18554" y="64637"/>
                  <a:pt x="20514" y="62923"/>
                </a:cubicBezTo>
                <a:cubicBezTo>
                  <a:pt x="34475" y="70760"/>
                  <a:pt x="48192" y="78843"/>
                  <a:pt x="61909" y="86681"/>
                </a:cubicBezTo>
                <a:cubicBezTo>
                  <a:pt x="62644" y="87171"/>
                  <a:pt x="63623" y="87416"/>
                  <a:pt x="64113" y="88395"/>
                </a:cubicBezTo>
                <a:cubicBezTo>
                  <a:pt x="62889" y="90845"/>
                  <a:pt x="61419" y="93049"/>
                  <a:pt x="60194" y="95498"/>
                </a:cubicBezTo>
                <a:cubicBezTo>
                  <a:pt x="46233" y="87416"/>
                  <a:pt x="32026" y="79333"/>
                  <a:pt x="18064" y="71250"/>
                </a:cubicBezTo>
                <a:cubicBezTo>
                  <a:pt x="17330" y="70760"/>
                  <a:pt x="16840" y="70516"/>
                  <a:pt x="16105" y="70026"/>
                </a:cubicBezTo>
                <a:close/>
                <a:moveTo>
                  <a:pt x="215732" y="82762"/>
                </a:moveTo>
                <a:cubicBezTo>
                  <a:pt x="227489" y="76149"/>
                  <a:pt x="239001" y="69291"/>
                  <a:pt x="250758" y="62678"/>
                </a:cubicBezTo>
                <a:cubicBezTo>
                  <a:pt x="252228" y="65127"/>
                  <a:pt x="253698" y="67576"/>
                  <a:pt x="254922" y="70026"/>
                </a:cubicBezTo>
                <a:cubicBezTo>
                  <a:pt x="230428" y="83987"/>
                  <a:pt x="206179" y="98192"/>
                  <a:pt x="181685" y="112153"/>
                </a:cubicBezTo>
                <a:cubicBezTo>
                  <a:pt x="180460" y="109704"/>
                  <a:pt x="178991" y="107500"/>
                  <a:pt x="177766" y="105050"/>
                </a:cubicBezTo>
                <a:lnTo>
                  <a:pt x="177766" y="104561"/>
                </a:lnTo>
                <a:cubicBezTo>
                  <a:pt x="190503" y="97213"/>
                  <a:pt x="202995" y="89865"/>
                  <a:pt x="215732" y="82517"/>
                </a:cubicBezTo>
                <a:close/>
                <a:moveTo>
                  <a:pt x="67542" y="99417"/>
                </a:moveTo>
                <a:cubicBezTo>
                  <a:pt x="68767" y="96968"/>
                  <a:pt x="70237" y="94519"/>
                  <a:pt x="71706" y="92069"/>
                </a:cubicBezTo>
                <a:cubicBezTo>
                  <a:pt x="74156" y="93539"/>
                  <a:pt x="76605" y="94763"/>
                  <a:pt x="79055" y="96233"/>
                </a:cubicBezTo>
                <a:cubicBezTo>
                  <a:pt x="77585" y="98437"/>
                  <a:pt x="76115" y="101132"/>
                  <a:pt x="74891" y="103336"/>
                </a:cubicBezTo>
                <a:cubicBezTo>
                  <a:pt x="72441" y="102111"/>
                  <a:pt x="69992" y="100642"/>
                  <a:pt x="67542" y="99172"/>
                </a:cubicBezTo>
                <a:close/>
                <a:moveTo>
                  <a:pt x="5817" y="94763"/>
                </a:moveTo>
                <a:cubicBezTo>
                  <a:pt x="33006" y="102111"/>
                  <a:pt x="60439" y="109459"/>
                  <a:pt x="87628" y="116807"/>
                </a:cubicBezTo>
                <a:cubicBezTo>
                  <a:pt x="86893" y="119501"/>
                  <a:pt x="86158" y="122195"/>
                  <a:pt x="85423" y="125135"/>
                </a:cubicBezTo>
                <a:cubicBezTo>
                  <a:pt x="63134" y="119011"/>
                  <a:pt x="40599" y="113133"/>
                  <a:pt x="18309" y="107010"/>
                </a:cubicBezTo>
                <a:cubicBezTo>
                  <a:pt x="13411" y="105785"/>
                  <a:pt x="8757" y="104316"/>
                  <a:pt x="3858" y="103336"/>
                </a:cubicBezTo>
                <a:cubicBezTo>
                  <a:pt x="4348" y="100397"/>
                  <a:pt x="5327" y="97703"/>
                  <a:pt x="6062" y="95008"/>
                </a:cubicBezTo>
                <a:close/>
                <a:moveTo>
                  <a:pt x="249044" y="99172"/>
                </a:moveTo>
                <a:cubicBezTo>
                  <a:pt x="254433" y="97703"/>
                  <a:pt x="260066" y="96233"/>
                  <a:pt x="265455" y="94763"/>
                </a:cubicBezTo>
                <a:cubicBezTo>
                  <a:pt x="265945" y="97458"/>
                  <a:pt x="266925" y="100152"/>
                  <a:pt x="267414" y="102846"/>
                </a:cubicBezTo>
                <a:cubicBezTo>
                  <a:pt x="262026" y="104071"/>
                  <a:pt x="256637" y="105785"/>
                  <a:pt x="251248" y="107255"/>
                </a:cubicBezTo>
                <a:cubicBezTo>
                  <a:pt x="250513" y="104561"/>
                  <a:pt x="249779" y="101866"/>
                  <a:pt x="249044" y="99172"/>
                </a:cubicBezTo>
                <a:close/>
                <a:moveTo>
                  <a:pt x="184" y="129788"/>
                </a:moveTo>
                <a:cubicBezTo>
                  <a:pt x="5817" y="129788"/>
                  <a:pt x="11451" y="129788"/>
                  <a:pt x="17085" y="129788"/>
                </a:cubicBezTo>
                <a:cubicBezTo>
                  <a:pt x="17085" y="132482"/>
                  <a:pt x="17085" y="135422"/>
                  <a:pt x="17085" y="138116"/>
                </a:cubicBezTo>
                <a:cubicBezTo>
                  <a:pt x="11451" y="138116"/>
                  <a:pt x="5817" y="138116"/>
                  <a:pt x="184" y="138116"/>
                </a:cubicBezTo>
                <a:cubicBezTo>
                  <a:pt x="184" y="135422"/>
                  <a:pt x="184" y="132482"/>
                  <a:pt x="184" y="129788"/>
                </a:cubicBezTo>
                <a:close/>
                <a:moveTo>
                  <a:pt x="203240" y="129788"/>
                </a:moveTo>
                <a:cubicBezTo>
                  <a:pt x="206179" y="129788"/>
                  <a:pt x="208873" y="129788"/>
                  <a:pt x="211813" y="129788"/>
                </a:cubicBezTo>
                <a:cubicBezTo>
                  <a:pt x="211813" y="132482"/>
                  <a:pt x="211813" y="135422"/>
                  <a:pt x="211813" y="138116"/>
                </a:cubicBezTo>
                <a:cubicBezTo>
                  <a:pt x="208873" y="138116"/>
                  <a:pt x="206179" y="138116"/>
                  <a:pt x="203240" y="138116"/>
                </a:cubicBezTo>
                <a:cubicBezTo>
                  <a:pt x="203240" y="135422"/>
                  <a:pt x="203240" y="132482"/>
                  <a:pt x="203240" y="129788"/>
                </a:cubicBezTo>
                <a:close/>
                <a:moveTo>
                  <a:pt x="220141" y="129788"/>
                </a:moveTo>
                <a:cubicBezTo>
                  <a:pt x="237042" y="129788"/>
                  <a:pt x="253943" y="129788"/>
                  <a:pt x="271089" y="129788"/>
                </a:cubicBezTo>
                <a:cubicBezTo>
                  <a:pt x="271089" y="132482"/>
                  <a:pt x="271089" y="135422"/>
                  <a:pt x="271089" y="138116"/>
                </a:cubicBezTo>
                <a:cubicBezTo>
                  <a:pt x="254188" y="138116"/>
                  <a:pt x="237287" y="138116"/>
                  <a:pt x="220141" y="138116"/>
                </a:cubicBezTo>
                <a:cubicBezTo>
                  <a:pt x="220141" y="135422"/>
                  <a:pt x="220141" y="132482"/>
                  <a:pt x="220141" y="129788"/>
                </a:cubicBezTo>
                <a:close/>
                <a:moveTo>
                  <a:pt x="191238" y="144729"/>
                </a:moveTo>
                <a:cubicBezTo>
                  <a:pt x="193197" y="144729"/>
                  <a:pt x="195157" y="145464"/>
                  <a:pt x="196871" y="145954"/>
                </a:cubicBezTo>
                <a:cubicBezTo>
                  <a:pt x="209363" y="149383"/>
                  <a:pt x="221610" y="152567"/>
                  <a:pt x="234102" y="155996"/>
                </a:cubicBezTo>
                <a:cubicBezTo>
                  <a:pt x="233368" y="158690"/>
                  <a:pt x="232633" y="161384"/>
                  <a:pt x="231898" y="164078"/>
                </a:cubicBezTo>
                <a:cubicBezTo>
                  <a:pt x="217691" y="160159"/>
                  <a:pt x="203240" y="156485"/>
                  <a:pt x="189033" y="152567"/>
                </a:cubicBezTo>
                <a:cubicBezTo>
                  <a:pt x="189768" y="149872"/>
                  <a:pt x="190503" y="147423"/>
                  <a:pt x="190993" y="144729"/>
                </a:cubicBezTo>
                <a:close/>
                <a:moveTo>
                  <a:pt x="52601" y="151832"/>
                </a:moveTo>
                <a:cubicBezTo>
                  <a:pt x="55295" y="150852"/>
                  <a:pt x="57990" y="150362"/>
                  <a:pt x="60684" y="149627"/>
                </a:cubicBezTo>
                <a:cubicBezTo>
                  <a:pt x="61419" y="152322"/>
                  <a:pt x="62399" y="155016"/>
                  <a:pt x="62644" y="157955"/>
                </a:cubicBezTo>
                <a:cubicBezTo>
                  <a:pt x="59949" y="158445"/>
                  <a:pt x="57255" y="159425"/>
                  <a:pt x="54806" y="160159"/>
                </a:cubicBezTo>
                <a:cubicBezTo>
                  <a:pt x="54071" y="157465"/>
                  <a:pt x="53336" y="154771"/>
                  <a:pt x="52601" y="152077"/>
                </a:cubicBezTo>
                <a:close/>
                <a:moveTo>
                  <a:pt x="3613" y="164813"/>
                </a:moveTo>
                <a:cubicBezTo>
                  <a:pt x="17330" y="161384"/>
                  <a:pt x="30801" y="157465"/>
                  <a:pt x="44518" y="153791"/>
                </a:cubicBezTo>
                <a:cubicBezTo>
                  <a:pt x="45253" y="156485"/>
                  <a:pt x="45988" y="159180"/>
                  <a:pt x="46478" y="161874"/>
                </a:cubicBezTo>
                <a:cubicBezTo>
                  <a:pt x="32761" y="165548"/>
                  <a:pt x="19289" y="169222"/>
                  <a:pt x="5572" y="172896"/>
                </a:cubicBezTo>
                <a:cubicBezTo>
                  <a:pt x="5083" y="170201"/>
                  <a:pt x="4103" y="167507"/>
                  <a:pt x="3368" y="164568"/>
                </a:cubicBezTo>
                <a:close/>
                <a:moveTo>
                  <a:pt x="243410" y="158445"/>
                </a:moveTo>
                <a:cubicBezTo>
                  <a:pt x="251493" y="160649"/>
                  <a:pt x="259331" y="162854"/>
                  <a:pt x="267414" y="164813"/>
                </a:cubicBezTo>
                <a:cubicBezTo>
                  <a:pt x="266680" y="167507"/>
                  <a:pt x="265945" y="170201"/>
                  <a:pt x="265210" y="172651"/>
                </a:cubicBezTo>
                <a:lnTo>
                  <a:pt x="264720" y="172896"/>
                </a:lnTo>
                <a:cubicBezTo>
                  <a:pt x="256637" y="170936"/>
                  <a:pt x="248799" y="168732"/>
                  <a:pt x="240961" y="166528"/>
                </a:cubicBezTo>
                <a:cubicBezTo>
                  <a:pt x="241696" y="163833"/>
                  <a:pt x="242185" y="161139"/>
                  <a:pt x="243165" y="158445"/>
                </a:cubicBezTo>
                <a:close/>
                <a:moveTo>
                  <a:pt x="16105" y="197878"/>
                </a:moveTo>
                <a:cubicBezTo>
                  <a:pt x="21004" y="195184"/>
                  <a:pt x="25658" y="192245"/>
                  <a:pt x="30556" y="189551"/>
                </a:cubicBezTo>
                <a:cubicBezTo>
                  <a:pt x="32026" y="192000"/>
                  <a:pt x="33496" y="194449"/>
                  <a:pt x="34720" y="196899"/>
                </a:cubicBezTo>
                <a:cubicBezTo>
                  <a:pt x="29822" y="199348"/>
                  <a:pt x="25168" y="202532"/>
                  <a:pt x="20269" y="204981"/>
                </a:cubicBezTo>
                <a:lnTo>
                  <a:pt x="19779" y="204981"/>
                </a:lnTo>
                <a:cubicBezTo>
                  <a:pt x="18309" y="202777"/>
                  <a:pt x="17085" y="200328"/>
                  <a:pt x="15860" y="197878"/>
                </a:cubicBezTo>
                <a:close/>
                <a:moveTo>
                  <a:pt x="236062" y="196899"/>
                </a:moveTo>
                <a:cubicBezTo>
                  <a:pt x="237287" y="194449"/>
                  <a:pt x="239001" y="192000"/>
                  <a:pt x="240226" y="189551"/>
                </a:cubicBezTo>
                <a:cubicBezTo>
                  <a:pt x="245125" y="192490"/>
                  <a:pt x="250024" y="195184"/>
                  <a:pt x="254922" y="198123"/>
                </a:cubicBezTo>
                <a:cubicBezTo>
                  <a:pt x="253453" y="200328"/>
                  <a:pt x="252473" y="203267"/>
                  <a:pt x="250513" y="205226"/>
                </a:cubicBezTo>
                <a:cubicBezTo>
                  <a:pt x="245615" y="202777"/>
                  <a:pt x="240961" y="199593"/>
                  <a:pt x="236062" y="197144"/>
                </a:cubicBezTo>
                <a:close/>
                <a:moveTo>
                  <a:pt x="44763" y="219432"/>
                </a:moveTo>
                <a:cubicBezTo>
                  <a:pt x="52601" y="211349"/>
                  <a:pt x="60439" y="203267"/>
                  <a:pt x="68277" y="195184"/>
                </a:cubicBezTo>
                <a:cubicBezTo>
                  <a:pt x="70237" y="197144"/>
                  <a:pt x="72196" y="199103"/>
                  <a:pt x="74401" y="200818"/>
                </a:cubicBezTo>
                <a:cubicBezTo>
                  <a:pt x="66808" y="209145"/>
                  <a:pt x="58725" y="216983"/>
                  <a:pt x="50887" y="225065"/>
                </a:cubicBezTo>
                <a:cubicBezTo>
                  <a:pt x="48927" y="223106"/>
                  <a:pt x="46723" y="221147"/>
                  <a:pt x="44763" y="219187"/>
                </a:cubicBezTo>
                <a:close/>
                <a:moveTo>
                  <a:pt x="197116" y="201062"/>
                </a:moveTo>
                <a:cubicBezTo>
                  <a:pt x="199076" y="198858"/>
                  <a:pt x="201035" y="196899"/>
                  <a:pt x="202995" y="194939"/>
                </a:cubicBezTo>
                <a:cubicBezTo>
                  <a:pt x="204954" y="196899"/>
                  <a:pt x="206914" y="198858"/>
                  <a:pt x="209118" y="200818"/>
                </a:cubicBezTo>
                <a:cubicBezTo>
                  <a:pt x="207159" y="202777"/>
                  <a:pt x="205199" y="204736"/>
                  <a:pt x="202995" y="206696"/>
                </a:cubicBezTo>
                <a:cubicBezTo>
                  <a:pt x="201035" y="204736"/>
                  <a:pt x="199076" y="202777"/>
                  <a:pt x="197116" y="200818"/>
                </a:cubicBezTo>
                <a:close/>
                <a:moveTo>
                  <a:pt x="209118" y="213064"/>
                </a:moveTo>
                <a:cubicBezTo>
                  <a:pt x="211323" y="211349"/>
                  <a:pt x="213037" y="209145"/>
                  <a:pt x="215242" y="207186"/>
                </a:cubicBezTo>
                <a:cubicBezTo>
                  <a:pt x="221855" y="213554"/>
                  <a:pt x="227979" y="220167"/>
                  <a:pt x="234592" y="226780"/>
                </a:cubicBezTo>
                <a:cubicBezTo>
                  <a:pt x="232633" y="228739"/>
                  <a:pt x="230673" y="230699"/>
                  <a:pt x="228714" y="232658"/>
                </a:cubicBezTo>
                <a:cubicBezTo>
                  <a:pt x="222345" y="226045"/>
                  <a:pt x="215977" y="219677"/>
                  <a:pt x="209363" y="21306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41999CB-A730-4687-A653-E0A2771AC8AA}"/>
              </a:ext>
            </a:extLst>
          </p:cNvPr>
          <p:cNvSpPr/>
          <p:nvPr/>
        </p:nvSpPr>
        <p:spPr>
          <a:xfrm>
            <a:off x="1477627" y="2798624"/>
            <a:ext cx="327202" cy="276803"/>
          </a:xfrm>
          <a:custGeom>
            <a:avLst/>
            <a:gdLst>
              <a:gd name="connsiteX0" fmla="*/ 153762 w 270414"/>
              <a:gd name="connsiteY0" fmla="*/ 184615 h 228763"/>
              <a:gd name="connsiteX1" fmla="*/ 160620 w 270414"/>
              <a:gd name="connsiteY1" fmla="*/ 202250 h 228763"/>
              <a:gd name="connsiteX2" fmla="*/ 134411 w 270414"/>
              <a:gd name="connsiteY2" fmla="*/ 228457 h 228763"/>
              <a:gd name="connsiteX3" fmla="*/ 108203 w 270414"/>
              <a:gd name="connsiteY3" fmla="*/ 202250 h 228763"/>
              <a:gd name="connsiteX4" fmla="*/ 115061 w 270414"/>
              <a:gd name="connsiteY4" fmla="*/ 184615 h 228763"/>
              <a:gd name="connsiteX5" fmla="*/ 88852 w 270414"/>
              <a:gd name="connsiteY5" fmla="*/ 145181 h 228763"/>
              <a:gd name="connsiteX6" fmla="*/ 80034 w 270414"/>
              <a:gd name="connsiteY6" fmla="*/ 146651 h 228763"/>
              <a:gd name="connsiteX7" fmla="*/ 79300 w 270414"/>
              <a:gd name="connsiteY7" fmla="*/ 146651 h 228763"/>
              <a:gd name="connsiteX8" fmla="*/ 79300 w 270414"/>
              <a:gd name="connsiteY8" fmla="*/ 146651 h 228763"/>
              <a:gd name="connsiteX9" fmla="*/ 79300 w 270414"/>
              <a:gd name="connsiteY9" fmla="*/ 146651 h 228763"/>
              <a:gd name="connsiteX10" fmla="*/ 78565 w 270414"/>
              <a:gd name="connsiteY10" fmla="*/ 146651 h 228763"/>
              <a:gd name="connsiteX11" fmla="*/ 78565 w 270414"/>
              <a:gd name="connsiteY11" fmla="*/ 146651 h 228763"/>
              <a:gd name="connsiteX12" fmla="*/ 78075 w 270414"/>
              <a:gd name="connsiteY12" fmla="*/ 146651 h 228763"/>
              <a:gd name="connsiteX13" fmla="*/ 78075 w 270414"/>
              <a:gd name="connsiteY13" fmla="*/ 146651 h 228763"/>
              <a:gd name="connsiteX14" fmla="*/ 78075 w 270414"/>
              <a:gd name="connsiteY14" fmla="*/ 146651 h 228763"/>
              <a:gd name="connsiteX15" fmla="*/ 77585 w 270414"/>
              <a:gd name="connsiteY15" fmla="*/ 146651 h 228763"/>
              <a:gd name="connsiteX16" fmla="*/ 77585 w 270414"/>
              <a:gd name="connsiteY16" fmla="*/ 146651 h 228763"/>
              <a:gd name="connsiteX17" fmla="*/ 77585 w 270414"/>
              <a:gd name="connsiteY17" fmla="*/ 146651 h 228763"/>
              <a:gd name="connsiteX18" fmla="*/ 77095 w 270414"/>
              <a:gd name="connsiteY18" fmla="*/ 146651 h 228763"/>
              <a:gd name="connsiteX19" fmla="*/ 77095 w 270414"/>
              <a:gd name="connsiteY19" fmla="*/ 146651 h 228763"/>
              <a:gd name="connsiteX20" fmla="*/ 76605 w 270414"/>
              <a:gd name="connsiteY20" fmla="*/ 146651 h 228763"/>
              <a:gd name="connsiteX21" fmla="*/ 76605 w 270414"/>
              <a:gd name="connsiteY21" fmla="*/ 146651 h 228763"/>
              <a:gd name="connsiteX22" fmla="*/ 76115 w 270414"/>
              <a:gd name="connsiteY22" fmla="*/ 146651 h 228763"/>
              <a:gd name="connsiteX23" fmla="*/ 76115 w 270414"/>
              <a:gd name="connsiteY23" fmla="*/ 146651 h 228763"/>
              <a:gd name="connsiteX24" fmla="*/ 75626 w 270414"/>
              <a:gd name="connsiteY24" fmla="*/ 146651 h 228763"/>
              <a:gd name="connsiteX25" fmla="*/ 75626 w 270414"/>
              <a:gd name="connsiteY25" fmla="*/ 146651 h 228763"/>
              <a:gd name="connsiteX26" fmla="*/ 75136 w 270414"/>
              <a:gd name="connsiteY26" fmla="*/ 146651 h 228763"/>
              <a:gd name="connsiteX27" fmla="*/ 75136 w 270414"/>
              <a:gd name="connsiteY27" fmla="*/ 146651 h 228763"/>
              <a:gd name="connsiteX28" fmla="*/ 74646 w 270414"/>
              <a:gd name="connsiteY28" fmla="*/ 146406 h 228763"/>
              <a:gd name="connsiteX29" fmla="*/ 74646 w 270414"/>
              <a:gd name="connsiteY29" fmla="*/ 146406 h 228763"/>
              <a:gd name="connsiteX30" fmla="*/ 74156 w 270414"/>
              <a:gd name="connsiteY30" fmla="*/ 146161 h 228763"/>
              <a:gd name="connsiteX31" fmla="*/ 73911 w 270414"/>
              <a:gd name="connsiteY31" fmla="*/ 146161 h 228763"/>
              <a:gd name="connsiteX32" fmla="*/ 73421 w 270414"/>
              <a:gd name="connsiteY32" fmla="*/ 145916 h 228763"/>
              <a:gd name="connsiteX33" fmla="*/ 73176 w 270414"/>
              <a:gd name="connsiteY33" fmla="*/ 145916 h 228763"/>
              <a:gd name="connsiteX34" fmla="*/ 72686 w 270414"/>
              <a:gd name="connsiteY34" fmla="*/ 145671 h 228763"/>
              <a:gd name="connsiteX35" fmla="*/ 72441 w 270414"/>
              <a:gd name="connsiteY35" fmla="*/ 145671 h 228763"/>
              <a:gd name="connsiteX36" fmla="*/ 71951 w 270414"/>
              <a:gd name="connsiteY36" fmla="*/ 145426 h 228763"/>
              <a:gd name="connsiteX37" fmla="*/ 45743 w 270414"/>
              <a:gd name="connsiteY37" fmla="*/ 184860 h 228763"/>
              <a:gd name="connsiteX38" fmla="*/ 52601 w 270414"/>
              <a:gd name="connsiteY38" fmla="*/ 202495 h 228763"/>
              <a:gd name="connsiteX39" fmla="*/ 26392 w 270414"/>
              <a:gd name="connsiteY39" fmla="*/ 228702 h 228763"/>
              <a:gd name="connsiteX40" fmla="*/ 184 w 270414"/>
              <a:gd name="connsiteY40" fmla="*/ 202495 h 228763"/>
              <a:gd name="connsiteX41" fmla="*/ 26392 w 270414"/>
              <a:gd name="connsiteY41" fmla="*/ 176287 h 228763"/>
              <a:gd name="connsiteX42" fmla="*/ 35210 w 270414"/>
              <a:gd name="connsiteY42" fmla="*/ 177757 h 228763"/>
              <a:gd name="connsiteX43" fmla="*/ 61419 w 270414"/>
              <a:gd name="connsiteY43" fmla="*/ 138323 h 228763"/>
              <a:gd name="connsiteX44" fmla="*/ 61174 w 270414"/>
              <a:gd name="connsiteY44" fmla="*/ 138078 h 228763"/>
              <a:gd name="connsiteX45" fmla="*/ 61174 w 270414"/>
              <a:gd name="connsiteY45" fmla="*/ 138078 h 228763"/>
              <a:gd name="connsiteX46" fmla="*/ 60439 w 270414"/>
              <a:gd name="connsiteY46" fmla="*/ 137099 h 228763"/>
              <a:gd name="connsiteX47" fmla="*/ 60439 w 270414"/>
              <a:gd name="connsiteY47" fmla="*/ 137099 h 228763"/>
              <a:gd name="connsiteX48" fmla="*/ 59949 w 270414"/>
              <a:gd name="connsiteY48" fmla="*/ 136609 h 228763"/>
              <a:gd name="connsiteX49" fmla="*/ 59949 w 270414"/>
              <a:gd name="connsiteY49" fmla="*/ 136609 h 228763"/>
              <a:gd name="connsiteX50" fmla="*/ 59704 w 270414"/>
              <a:gd name="connsiteY50" fmla="*/ 136119 h 228763"/>
              <a:gd name="connsiteX51" fmla="*/ 59704 w 270414"/>
              <a:gd name="connsiteY51" fmla="*/ 136119 h 228763"/>
              <a:gd name="connsiteX52" fmla="*/ 59459 w 270414"/>
              <a:gd name="connsiteY52" fmla="*/ 135629 h 228763"/>
              <a:gd name="connsiteX53" fmla="*/ 59459 w 270414"/>
              <a:gd name="connsiteY53" fmla="*/ 135629 h 228763"/>
              <a:gd name="connsiteX54" fmla="*/ 59214 w 270414"/>
              <a:gd name="connsiteY54" fmla="*/ 135139 h 228763"/>
              <a:gd name="connsiteX55" fmla="*/ 59214 w 270414"/>
              <a:gd name="connsiteY55" fmla="*/ 135139 h 228763"/>
              <a:gd name="connsiteX56" fmla="*/ 58970 w 270414"/>
              <a:gd name="connsiteY56" fmla="*/ 134649 h 228763"/>
              <a:gd name="connsiteX57" fmla="*/ 58970 w 270414"/>
              <a:gd name="connsiteY57" fmla="*/ 134649 h 228763"/>
              <a:gd name="connsiteX58" fmla="*/ 58725 w 270414"/>
              <a:gd name="connsiteY58" fmla="*/ 134160 h 228763"/>
              <a:gd name="connsiteX59" fmla="*/ 58480 w 270414"/>
              <a:gd name="connsiteY59" fmla="*/ 133915 h 228763"/>
              <a:gd name="connsiteX60" fmla="*/ 58235 w 270414"/>
              <a:gd name="connsiteY60" fmla="*/ 133670 h 228763"/>
              <a:gd name="connsiteX61" fmla="*/ 57990 w 270414"/>
              <a:gd name="connsiteY61" fmla="*/ 133425 h 228763"/>
              <a:gd name="connsiteX62" fmla="*/ 57745 w 270414"/>
              <a:gd name="connsiteY62" fmla="*/ 133180 h 228763"/>
              <a:gd name="connsiteX63" fmla="*/ 57745 w 270414"/>
              <a:gd name="connsiteY63" fmla="*/ 132935 h 228763"/>
              <a:gd name="connsiteX64" fmla="*/ 57500 w 270414"/>
              <a:gd name="connsiteY64" fmla="*/ 132690 h 228763"/>
              <a:gd name="connsiteX65" fmla="*/ 57255 w 270414"/>
              <a:gd name="connsiteY65" fmla="*/ 132445 h 228763"/>
              <a:gd name="connsiteX66" fmla="*/ 57255 w 270414"/>
              <a:gd name="connsiteY66" fmla="*/ 132200 h 228763"/>
              <a:gd name="connsiteX67" fmla="*/ 57010 w 270414"/>
              <a:gd name="connsiteY67" fmla="*/ 131710 h 228763"/>
              <a:gd name="connsiteX68" fmla="*/ 57010 w 270414"/>
              <a:gd name="connsiteY68" fmla="*/ 131465 h 228763"/>
              <a:gd name="connsiteX69" fmla="*/ 56765 w 270414"/>
              <a:gd name="connsiteY69" fmla="*/ 130976 h 228763"/>
              <a:gd name="connsiteX70" fmla="*/ 56765 w 270414"/>
              <a:gd name="connsiteY70" fmla="*/ 130731 h 228763"/>
              <a:gd name="connsiteX71" fmla="*/ 56520 w 270414"/>
              <a:gd name="connsiteY71" fmla="*/ 130241 h 228763"/>
              <a:gd name="connsiteX72" fmla="*/ 56520 w 270414"/>
              <a:gd name="connsiteY72" fmla="*/ 129996 h 228763"/>
              <a:gd name="connsiteX73" fmla="*/ 56275 w 270414"/>
              <a:gd name="connsiteY73" fmla="*/ 129506 h 228763"/>
              <a:gd name="connsiteX74" fmla="*/ 56275 w 270414"/>
              <a:gd name="connsiteY74" fmla="*/ 129261 h 228763"/>
              <a:gd name="connsiteX75" fmla="*/ 56030 w 270414"/>
              <a:gd name="connsiteY75" fmla="*/ 128771 h 228763"/>
              <a:gd name="connsiteX76" fmla="*/ 56030 w 270414"/>
              <a:gd name="connsiteY76" fmla="*/ 128526 h 228763"/>
              <a:gd name="connsiteX77" fmla="*/ 55785 w 270414"/>
              <a:gd name="connsiteY77" fmla="*/ 128036 h 228763"/>
              <a:gd name="connsiteX78" fmla="*/ 55785 w 270414"/>
              <a:gd name="connsiteY78" fmla="*/ 127791 h 228763"/>
              <a:gd name="connsiteX79" fmla="*/ 55540 w 270414"/>
              <a:gd name="connsiteY79" fmla="*/ 127302 h 228763"/>
              <a:gd name="connsiteX80" fmla="*/ 55540 w 270414"/>
              <a:gd name="connsiteY80" fmla="*/ 127057 h 228763"/>
              <a:gd name="connsiteX81" fmla="*/ 55295 w 270414"/>
              <a:gd name="connsiteY81" fmla="*/ 126567 h 228763"/>
              <a:gd name="connsiteX82" fmla="*/ 55295 w 270414"/>
              <a:gd name="connsiteY82" fmla="*/ 126322 h 228763"/>
              <a:gd name="connsiteX83" fmla="*/ 55051 w 270414"/>
              <a:gd name="connsiteY83" fmla="*/ 125832 h 228763"/>
              <a:gd name="connsiteX84" fmla="*/ 55051 w 270414"/>
              <a:gd name="connsiteY84" fmla="*/ 125832 h 228763"/>
              <a:gd name="connsiteX85" fmla="*/ 55051 w 270414"/>
              <a:gd name="connsiteY85" fmla="*/ 125342 h 228763"/>
              <a:gd name="connsiteX86" fmla="*/ 55051 w 270414"/>
              <a:gd name="connsiteY86" fmla="*/ 125342 h 228763"/>
              <a:gd name="connsiteX87" fmla="*/ 55051 w 270414"/>
              <a:gd name="connsiteY87" fmla="*/ 124852 h 228763"/>
              <a:gd name="connsiteX88" fmla="*/ 55051 w 270414"/>
              <a:gd name="connsiteY88" fmla="*/ 124852 h 228763"/>
              <a:gd name="connsiteX89" fmla="*/ 55051 w 270414"/>
              <a:gd name="connsiteY89" fmla="*/ 124362 h 228763"/>
              <a:gd name="connsiteX90" fmla="*/ 55051 w 270414"/>
              <a:gd name="connsiteY90" fmla="*/ 124362 h 228763"/>
              <a:gd name="connsiteX91" fmla="*/ 55051 w 270414"/>
              <a:gd name="connsiteY91" fmla="*/ 123873 h 228763"/>
              <a:gd name="connsiteX92" fmla="*/ 55051 w 270414"/>
              <a:gd name="connsiteY92" fmla="*/ 123873 h 228763"/>
              <a:gd name="connsiteX93" fmla="*/ 55051 w 270414"/>
              <a:gd name="connsiteY93" fmla="*/ 123383 h 228763"/>
              <a:gd name="connsiteX94" fmla="*/ 55051 w 270414"/>
              <a:gd name="connsiteY94" fmla="*/ 123383 h 228763"/>
              <a:gd name="connsiteX95" fmla="*/ 55051 w 270414"/>
              <a:gd name="connsiteY95" fmla="*/ 122893 h 228763"/>
              <a:gd name="connsiteX96" fmla="*/ 55051 w 270414"/>
              <a:gd name="connsiteY96" fmla="*/ 122893 h 228763"/>
              <a:gd name="connsiteX97" fmla="*/ 55051 w 270414"/>
              <a:gd name="connsiteY97" fmla="*/ 122893 h 228763"/>
              <a:gd name="connsiteX98" fmla="*/ 55051 w 270414"/>
              <a:gd name="connsiteY98" fmla="*/ 121668 h 228763"/>
              <a:gd name="connsiteX99" fmla="*/ 55051 w 270414"/>
              <a:gd name="connsiteY99" fmla="*/ 121668 h 228763"/>
              <a:gd name="connsiteX100" fmla="*/ 55051 w 270414"/>
              <a:gd name="connsiteY100" fmla="*/ 120933 h 228763"/>
              <a:gd name="connsiteX101" fmla="*/ 81259 w 270414"/>
              <a:gd name="connsiteY101" fmla="*/ 94726 h 228763"/>
              <a:gd name="connsiteX102" fmla="*/ 81994 w 270414"/>
              <a:gd name="connsiteY102" fmla="*/ 94726 h 228763"/>
              <a:gd name="connsiteX103" fmla="*/ 81994 w 270414"/>
              <a:gd name="connsiteY103" fmla="*/ 94726 h 228763"/>
              <a:gd name="connsiteX104" fmla="*/ 81994 w 270414"/>
              <a:gd name="connsiteY104" fmla="*/ 94726 h 228763"/>
              <a:gd name="connsiteX105" fmla="*/ 82729 w 270414"/>
              <a:gd name="connsiteY105" fmla="*/ 94726 h 228763"/>
              <a:gd name="connsiteX106" fmla="*/ 82729 w 270414"/>
              <a:gd name="connsiteY106" fmla="*/ 94726 h 228763"/>
              <a:gd name="connsiteX107" fmla="*/ 83464 w 270414"/>
              <a:gd name="connsiteY107" fmla="*/ 94726 h 228763"/>
              <a:gd name="connsiteX108" fmla="*/ 83464 w 270414"/>
              <a:gd name="connsiteY108" fmla="*/ 94726 h 228763"/>
              <a:gd name="connsiteX109" fmla="*/ 83954 w 270414"/>
              <a:gd name="connsiteY109" fmla="*/ 94726 h 228763"/>
              <a:gd name="connsiteX110" fmla="*/ 83954 w 270414"/>
              <a:gd name="connsiteY110" fmla="*/ 94726 h 228763"/>
              <a:gd name="connsiteX111" fmla="*/ 83954 w 270414"/>
              <a:gd name="connsiteY111" fmla="*/ 94726 h 228763"/>
              <a:gd name="connsiteX112" fmla="*/ 84443 w 270414"/>
              <a:gd name="connsiteY112" fmla="*/ 94726 h 228763"/>
              <a:gd name="connsiteX113" fmla="*/ 84443 w 270414"/>
              <a:gd name="connsiteY113" fmla="*/ 94726 h 228763"/>
              <a:gd name="connsiteX114" fmla="*/ 84933 w 270414"/>
              <a:gd name="connsiteY114" fmla="*/ 94726 h 228763"/>
              <a:gd name="connsiteX115" fmla="*/ 84933 w 270414"/>
              <a:gd name="connsiteY115" fmla="*/ 94726 h 228763"/>
              <a:gd name="connsiteX116" fmla="*/ 85423 w 270414"/>
              <a:gd name="connsiteY116" fmla="*/ 94726 h 228763"/>
              <a:gd name="connsiteX117" fmla="*/ 85423 w 270414"/>
              <a:gd name="connsiteY117" fmla="*/ 94726 h 228763"/>
              <a:gd name="connsiteX118" fmla="*/ 85913 w 270414"/>
              <a:gd name="connsiteY118" fmla="*/ 94726 h 228763"/>
              <a:gd name="connsiteX119" fmla="*/ 86158 w 270414"/>
              <a:gd name="connsiteY119" fmla="*/ 94726 h 228763"/>
              <a:gd name="connsiteX120" fmla="*/ 86648 w 270414"/>
              <a:gd name="connsiteY120" fmla="*/ 94726 h 228763"/>
              <a:gd name="connsiteX121" fmla="*/ 86648 w 270414"/>
              <a:gd name="connsiteY121" fmla="*/ 94726 h 228763"/>
              <a:gd name="connsiteX122" fmla="*/ 87138 w 270414"/>
              <a:gd name="connsiteY122" fmla="*/ 94971 h 228763"/>
              <a:gd name="connsiteX123" fmla="*/ 87383 w 270414"/>
              <a:gd name="connsiteY123" fmla="*/ 94971 h 228763"/>
              <a:gd name="connsiteX124" fmla="*/ 87873 w 270414"/>
              <a:gd name="connsiteY124" fmla="*/ 94971 h 228763"/>
              <a:gd name="connsiteX125" fmla="*/ 88118 w 270414"/>
              <a:gd name="connsiteY125" fmla="*/ 94971 h 228763"/>
              <a:gd name="connsiteX126" fmla="*/ 88607 w 270414"/>
              <a:gd name="connsiteY126" fmla="*/ 94971 h 228763"/>
              <a:gd name="connsiteX127" fmla="*/ 88852 w 270414"/>
              <a:gd name="connsiteY127" fmla="*/ 94971 h 228763"/>
              <a:gd name="connsiteX128" fmla="*/ 89342 w 270414"/>
              <a:gd name="connsiteY128" fmla="*/ 95216 h 228763"/>
              <a:gd name="connsiteX129" fmla="*/ 89587 w 270414"/>
              <a:gd name="connsiteY129" fmla="*/ 95216 h 228763"/>
              <a:gd name="connsiteX130" fmla="*/ 89832 w 270414"/>
              <a:gd name="connsiteY130" fmla="*/ 95216 h 228763"/>
              <a:gd name="connsiteX131" fmla="*/ 109427 w 270414"/>
              <a:gd name="connsiteY131" fmla="*/ 65825 h 228763"/>
              <a:gd name="connsiteX132" fmla="*/ 97425 w 270414"/>
              <a:gd name="connsiteY132" fmla="*/ 38148 h 228763"/>
              <a:gd name="connsiteX133" fmla="*/ 135391 w 270414"/>
              <a:gd name="connsiteY133" fmla="*/ 184 h 228763"/>
              <a:gd name="connsiteX134" fmla="*/ 173357 w 270414"/>
              <a:gd name="connsiteY134" fmla="*/ 38148 h 228763"/>
              <a:gd name="connsiteX135" fmla="*/ 161355 w 270414"/>
              <a:gd name="connsiteY135" fmla="*/ 65825 h 228763"/>
              <a:gd name="connsiteX136" fmla="*/ 180950 w 270414"/>
              <a:gd name="connsiteY136" fmla="*/ 95216 h 228763"/>
              <a:gd name="connsiteX137" fmla="*/ 181440 w 270414"/>
              <a:gd name="connsiteY137" fmla="*/ 94971 h 228763"/>
              <a:gd name="connsiteX138" fmla="*/ 181685 w 270414"/>
              <a:gd name="connsiteY138" fmla="*/ 94971 h 228763"/>
              <a:gd name="connsiteX139" fmla="*/ 182175 w 270414"/>
              <a:gd name="connsiteY139" fmla="*/ 94726 h 228763"/>
              <a:gd name="connsiteX140" fmla="*/ 182420 w 270414"/>
              <a:gd name="connsiteY140" fmla="*/ 94726 h 228763"/>
              <a:gd name="connsiteX141" fmla="*/ 182910 w 270414"/>
              <a:gd name="connsiteY141" fmla="*/ 94481 h 228763"/>
              <a:gd name="connsiteX142" fmla="*/ 183155 w 270414"/>
              <a:gd name="connsiteY142" fmla="*/ 94481 h 228763"/>
              <a:gd name="connsiteX143" fmla="*/ 183645 w 270414"/>
              <a:gd name="connsiteY143" fmla="*/ 94236 h 228763"/>
              <a:gd name="connsiteX144" fmla="*/ 183645 w 270414"/>
              <a:gd name="connsiteY144" fmla="*/ 94236 h 228763"/>
              <a:gd name="connsiteX145" fmla="*/ 184134 w 270414"/>
              <a:gd name="connsiteY145" fmla="*/ 93991 h 228763"/>
              <a:gd name="connsiteX146" fmla="*/ 184134 w 270414"/>
              <a:gd name="connsiteY146" fmla="*/ 93991 h 228763"/>
              <a:gd name="connsiteX147" fmla="*/ 184624 w 270414"/>
              <a:gd name="connsiteY147" fmla="*/ 93991 h 228763"/>
              <a:gd name="connsiteX148" fmla="*/ 184624 w 270414"/>
              <a:gd name="connsiteY148" fmla="*/ 93991 h 228763"/>
              <a:gd name="connsiteX149" fmla="*/ 185114 w 270414"/>
              <a:gd name="connsiteY149" fmla="*/ 93991 h 228763"/>
              <a:gd name="connsiteX150" fmla="*/ 185114 w 270414"/>
              <a:gd name="connsiteY150" fmla="*/ 93991 h 228763"/>
              <a:gd name="connsiteX151" fmla="*/ 185604 w 270414"/>
              <a:gd name="connsiteY151" fmla="*/ 93991 h 228763"/>
              <a:gd name="connsiteX152" fmla="*/ 185604 w 270414"/>
              <a:gd name="connsiteY152" fmla="*/ 93991 h 228763"/>
              <a:gd name="connsiteX153" fmla="*/ 186094 w 270414"/>
              <a:gd name="connsiteY153" fmla="*/ 93991 h 228763"/>
              <a:gd name="connsiteX154" fmla="*/ 186094 w 270414"/>
              <a:gd name="connsiteY154" fmla="*/ 93991 h 228763"/>
              <a:gd name="connsiteX155" fmla="*/ 186584 w 270414"/>
              <a:gd name="connsiteY155" fmla="*/ 93991 h 228763"/>
              <a:gd name="connsiteX156" fmla="*/ 186584 w 270414"/>
              <a:gd name="connsiteY156" fmla="*/ 93991 h 228763"/>
              <a:gd name="connsiteX157" fmla="*/ 186584 w 270414"/>
              <a:gd name="connsiteY157" fmla="*/ 93991 h 228763"/>
              <a:gd name="connsiteX158" fmla="*/ 187074 w 270414"/>
              <a:gd name="connsiteY158" fmla="*/ 93991 h 228763"/>
              <a:gd name="connsiteX159" fmla="*/ 187074 w 270414"/>
              <a:gd name="connsiteY159" fmla="*/ 93991 h 228763"/>
              <a:gd name="connsiteX160" fmla="*/ 187074 w 270414"/>
              <a:gd name="connsiteY160" fmla="*/ 93991 h 228763"/>
              <a:gd name="connsiteX161" fmla="*/ 187564 w 270414"/>
              <a:gd name="connsiteY161" fmla="*/ 93991 h 228763"/>
              <a:gd name="connsiteX162" fmla="*/ 187564 w 270414"/>
              <a:gd name="connsiteY162" fmla="*/ 93991 h 228763"/>
              <a:gd name="connsiteX163" fmla="*/ 188298 w 270414"/>
              <a:gd name="connsiteY163" fmla="*/ 93991 h 228763"/>
              <a:gd name="connsiteX164" fmla="*/ 188298 w 270414"/>
              <a:gd name="connsiteY164" fmla="*/ 93991 h 228763"/>
              <a:gd name="connsiteX165" fmla="*/ 188298 w 270414"/>
              <a:gd name="connsiteY165" fmla="*/ 93991 h 228763"/>
              <a:gd name="connsiteX166" fmla="*/ 189033 w 270414"/>
              <a:gd name="connsiteY166" fmla="*/ 93991 h 228763"/>
              <a:gd name="connsiteX167" fmla="*/ 215242 w 270414"/>
              <a:gd name="connsiteY167" fmla="*/ 120199 h 228763"/>
              <a:gd name="connsiteX168" fmla="*/ 215242 w 270414"/>
              <a:gd name="connsiteY168" fmla="*/ 120933 h 228763"/>
              <a:gd name="connsiteX169" fmla="*/ 215242 w 270414"/>
              <a:gd name="connsiteY169" fmla="*/ 120933 h 228763"/>
              <a:gd name="connsiteX170" fmla="*/ 215242 w 270414"/>
              <a:gd name="connsiteY170" fmla="*/ 122158 h 228763"/>
              <a:gd name="connsiteX171" fmla="*/ 215242 w 270414"/>
              <a:gd name="connsiteY171" fmla="*/ 122158 h 228763"/>
              <a:gd name="connsiteX172" fmla="*/ 215242 w 270414"/>
              <a:gd name="connsiteY172" fmla="*/ 122158 h 228763"/>
              <a:gd name="connsiteX173" fmla="*/ 215242 w 270414"/>
              <a:gd name="connsiteY173" fmla="*/ 122893 h 228763"/>
              <a:gd name="connsiteX174" fmla="*/ 215242 w 270414"/>
              <a:gd name="connsiteY174" fmla="*/ 122893 h 228763"/>
              <a:gd name="connsiteX175" fmla="*/ 215242 w 270414"/>
              <a:gd name="connsiteY175" fmla="*/ 123383 h 228763"/>
              <a:gd name="connsiteX176" fmla="*/ 215242 w 270414"/>
              <a:gd name="connsiteY176" fmla="*/ 123383 h 228763"/>
              <a:gd name="connsiteX177" fmla="*/ 215242 w 270414"/>
              <a:gd name="connsiteY177" fmla="*/ 123873 h 228763"/>
              <a:gd name="connsiteX178" fmla="*/ 215242 w 270414"/>
              <a:gd name="connsiteY178" fmla="*/ 123873 h 228763"/>
              <a:gd name="connsiteX179" fmla="*/ 215242 w 270414"/>
              <a:gd name="connsiteY179" fmla="*/ 124362 h 228763"/>
              <a:gd name="connsiteX180" fmla="*/ 215242 w 270414"/>
              <a:gd name="connsiteY180" fmla="*/ 124362 h 228763"/>
              <a:gd name="connsiteX181" fmla="*/ 215242 w 270414"/>
              <a:gd name="connsiteY181" fmla="*/ 124852 h 228763"/>
              <a:gd name="connsiteX182" fmla="*/ 215242 w 270414"/>
              <a:gd name="connsiteY182" fmla="*/ 124852 h 228763"/>
              <a:gd name="connsiteX183" fmla="*/ 215242 w 270414"/>
              <a:gd name="connsiteY183" fmla="*/ 125342 h 228763"/>
              <a:gd name="connsiteX184" fmla="*/ 215242 w 270414"/>
              <a:gd name="connsiteY184" fmla="*/ 125342 h 228763"/>
              <a:gd name="connsiteX185" fmla="*/ 214997 w 270414"/>
              <a:gd name="connsiteY185" fmla="*/ 125832 h 228763"/>
              <a:gd name="connsiteX186" fmla="*/ 214997 w 270414"/>
              <a:gd name="connsiteY186" fmla="*/ 126077 h 228763"/>
              <a:gd name="connsiteX187" fmla="*/ 214752 w 270414"/>
              <a:gd name="connsiteY187" fmla="*/ 126567 h 228763"/>
              <a:gd name="connsiteX188" fmla="*/ 214752 w 270414"/>
              <a:gd name="connsiteY188" fmla="*/ 126812 h 228763"/>
              <a:gd name="connsiteX189" fmla="*/ 214507 w 270414"/>
              <a:gd name="connsiteY189" fmla="*/ 127302 h 228763"/>
              <a:gd name="connsiteX190" fmla="*/ 214507 w 270414"/>
              <a:gd name="connsiteY190" fmla="*/ 127302 h 228763"/>
              <a:gd name="connsiteX191" fmla="*/ 214262 w 270414"/>
              <a:gd name="connsiteY191" fmla="*/ 127791 h 228763"/>
              <a:gd name="connsiteX192" fmla="*/ 214262 w 270414"/>
              <a:gd name="connsiteY192" fmla="*/ 128036 h 228763"/>
              <a:gd name="connsiteX193" fmla="*/ 214017 w 270414"/>
              <a:gd name="connsiteY193" fmla="*/ 128526 h 228763"/>
              <a:gd name="connsiteX194" fmla="*/ 214017 w 270414"/>
              <a:gd name="connsiteY194" fmla="*/ 128771 h 228763"/>
              <a:gd name="connsiteX195" fmla="*/ 213772 w 270414"/>
              <a:gd name="connsiteY195" fmla="*/ 129261 h 228763"/>
              <a:gd name="connsiteX196" fmla="*/ 213772 w 270414"/>
              <a:gd name="connsiteY196" fmla="*/ 129506 h 228763"/>
              <a:gd name="connsiteX197" fmla="*/ 213527 w 270414"/>
              <a:gd name="connsiteY197" fmla="*/ 129996 h 228763"/>
              <a:gd name="connsiteX198" fmla="*/ 213527 w 270414"/>
              <a:gd name="connsiteY198" fmla="*/ 130241 h 228763"/>
              <a:gd name="connsiteX199" fmla="*/ 213282 w 270414"/>
              <a:gd name="connsiteY199" fmla="*/ 130731 h 228763"/>
              <a:gd name="connsiteX200" fmla="*/ 213282 w 270414"/>
              <a:gd name="connsiteY200" fmla="*/ 130976 h 228763"/>
              <a:gd name="connsiteX201" fmla="*/ 213037 w 270414"/>
              <a:gd name="connsiteY201" fmla="*/ 131465 h 228763"/>
              <a:gd name="connsiteX202" fmla="*/ 213037 w 270414"/>
              <a:gd name="connsiteY202" fmla="*/ 131710 h 228763"/>
              <a:gd name="connsiteX203" fmla="*/ 212793 w 270414"/>
              <a:gd name="connsiteY203" fmla="*/ 132200 h 228763"/>
              <a:gd name="connsiteX204" fmla="*/ 212793 w 270414"/>
              <a:gd name="connsiteY204" fmla="*/ 132445 h 228763"/>
              <a:gd name="connsiteX205" fmla="*/ 212548 w 270414"/>
              <a:gd name="connsiteY205" fmla="*/ 132690 h 228763"/>
              <a:gd name="connsiteX206" fmla="*/ 212303 w 270414"/>
              <a:gd name="connsiteY206" fmla="*/ 132935 h 228763"/>
              <a:gd name="connsiteX207" fmla="*/ 212058 w 270414"/>
              <a:gd name="connsiteY207" fmla="*/ 133180 h 228763"/>
              <a:gd name="connsiteX208" fmla="*/ 211813 w 270414"/>
              <a:gd name="connsiteY208" fmla="*/ 133425 h 228763"/>
              <a:gd name="connsiteX209" fmla="*/ 211568 w 270414"/>
              <a:gd name="connsiteY209" fmla="*/ 133670 h 228763"/>
              <a:gd name="connsiteX210" fmla="*/ 211323 w 270414"/>
              <a:gd name="connsiteY210" fmla="*/ 133915 h 228763"/>
              <a:gd name="connsiteX211" fmla="*/ 211078 w 270414"/>
              <a:gd name="connsiteY211" fmla="*/ 134160 h 228763"/>
              <a:gd name="connsiteX212" fmla="*/ 210833 w 270414"/>
              <a:gd name="connsiteY212" fmla="*/ 134405 h 228763"/>
              <a:gd name="connsiteX213" fmla="*/ 210833 w 270414"/>
              <a:gd name="connsiteY213" fmla="*/ 134649 h 228763"/>
              <a:gd name="connsiteX214" fmla="*/ 210588 w 270414"/>
              <a:gd name="connsiteY214" fmla="*/ 135139 h 228763"/>
              <a:gd name="connsiteX215" fmla="*/ 210588 w 270414"/>
              <a:gd name="connsiteY215" fmla="*/ 135384 h 228763"/>
              <a:gd name="connsiteX216" fmla="*/ 210343 w 270414"/>
              <a:gd name="connsiteY216" fmla="*/ 135629 h 228763"/>
              <a:gd name="connsiteX217" fmla="*/ 210343 w 270414"/>
              <a:gd name="connsiteY217" fmla="*/ 135874 h 228763"/>
              <a:gd name="connsiteX218" fmla="*/ 210098 w 270414"/>
              <a:gd name="connsiteY218" fmla="*/ 136364 h 228763"/>
              <a:gd name="connsiteX219" fmla="*/ 210098 w 270414"/>
              <a:gd name="connsiteY219" fmla="*/ 136364 h 228763"/>
              <a:gd name="connsiteX220" fmla="*/ 209853 w 270414"/>
              <a:gd name="connsiteY220" fmla="*/ 136854 h 228763"/>
              <a:gd name="connsiteX221" fmla="*/ 209853 w 270414"/>
              <a:gd name="connsiteY221" fmla="*/ 136854 h 228763"/>
              <a:gd name="connsiteX222" fmla="*/ 209608 w 270414"/>
              <a:gd name="connsiteY222" fmla="*/ 137344 h 228763"/>
              <a:gd name="connsiteX223" fmla="*/ 209608 w 270414"/>
              <a:gd name="connsiteY223" fmla="*/ 137344 h 228763"/>
              <a:gd name="connsiteX224" fmla="*/ 209363 w 270414"/>
              <a:gd name="connsiteY224" fmla="*/ 137834 h 228763"/>
              <a:gd name="connsiteX225" fmla="*/ 209363 w 270414"/>
              <a:gd name="connsiteY225" fmla="*/ 137834 h 228763"/>
              <a:gd name="connsiteX226" fmla="*/ 209118 w 270414"/>
              <a:gd name="connsiteY226" fmla="*/ 138078 h 228763"/>
              <a:gd name="connsiteX227" fmla="*/ 235327 w 270414"/>
              <a:gd name="connsiteY227" fmla="*/ 177512 h 228763"/>
              <a:gd name="connsiteX228" fmla="*/ 244145 w 270414"/>
              <a:gd name="connsiteY228" fmla="*/ 176042 h 228763"/>
              <a:gd name="connsiteX229" fmla="*/ 270354 w 270414"/>
              <a:gd name="connsiteY229" fmla="*/ 202250 h 228763"/>
              <a:gd name="connsiteX230" fmla="*/ 244145 w 270414"/>
              <a:gd name="connsiteY230" fmla="*/ 228457 h 228763"/>
              <a:gd name="connsiteX231" fmla="*/ 217936 w 270414"/>
              <a:gd name="connsiteY231" fmla="*/ 202250 h 228763"/>
              <a:gd name="connsiteX232" fmla="*/ 224795 w 270414"/>
              <a:gd name="connsiteY232" fmla="*/ 184615 h 228763"/>
              <a:gd name="connsiteX233" fmla="*/ 198586 w 270414"/>
              <a:gd name="connsiteY233" fmla="*/ 145181 h 228763"/>
              <a:gd name="connsiteX234" fmla="*/ 198341 w 270414"/>
              <a:gd name="connsiteY234" fmla="*/ 145181 h 228763"/>
              <a:gd name="connsiteX235" fmla="*/ 198096 w 270414"/>
              <a:gd name="connsiteY235" fmla="*/ 145181 h 228763"/>
              <a:gd name="connsiteX236" fmla="*/ 197606 w 270414"/>
              <a:gd name="connsiteY236" fmla="*/ 145426 h 228763"/>
              <a:gd name="connsiteX237" fmla="*/ 197361 w 270414"/>
              <a:gd name="connsiteY237" fmla="*/ 145426 h 228763"/>
              <a:gd name="connsiteX238" fmla="*/ 196871 w 270414"/>
              <a:gd name="connsiteY238" fmla="*/ 145426 h 228763"/>
              <a:gd name="connsiteX239" fmla="*/ 196626 w 270414"/>
              <a:gd name="connsiteY239" fmla="*/ 145426 h 228763"/>
              <a:gd name="connsiteX240" fmla="*/ 196137 w 270414"/>
              <a:gd name="connsiteY240" fmla="*/ 145426 h 228763"/>
              <a:gd name="connsiteX241" fmla="*/ 195892 w 270414"/>
              <a:gd name="connsiteY241" fmla="*/ 145426 h 228763"/>
              <a:gd name="connsiteX242" fmla="*/ 195402 w 270414"/>
              <a:gd name="connsiteY242" fmla="*/ 145671 h 228763"/>
              <a:gd name="connsiteX243" fmla="*/ 195402 w 270414"/>
              <a:gd name="connsiteY243" fmla="*/ 145671 h 228763"/>
              <a:gd name="connsiteX244" fmla="*/ 194912 w 270414"/>
              <a:gd name="connsiteY244" fmla="*/ 145671 h 228763"/>
              <a:gd name="connsiteX245" fmla="*/ 194667 w 270414"/>
              <a:gd name="connsiteY245" fmla="*/ 145671 h 228763"/>
              <a:gd name="connsiteX246" fmla="*/ 194177 w 270414"/>
              <a:gd name="connsiteY246" fmla="*/ 145671 h 228763"/>
              <a:gd name="connsiteX247" fmla="*/ 194177 w 270414"/>
              <a:gd name="connsiteY247" fmla="*/ 145671 h 228763"/>
              <a:gd name="connsiteX248" fmla="*/ 193687 w 270414"/>
              <a:gd name="connsiteY248" fmla="*/ 145671 h 228763"/>
              <a:gd name="connsiteX249" fmla="*/ 193687 w 270414"/>
              <a:gd name="connsiteY249" fmla="*/ 145671 h 228763"/>
              <a:gd name="connsiteX250" fmla="*/ 193197 w 270414"/>
              <a:gd name="connsiteY250" fmla="*/ 145671 h 228763"/>
              <a:gd name="connsiteX251" fmla="*/ 193197 w 270414"/>
              <a:gd name="connsiteY251" fmla="*/ 145671 h 228763"/>
              <a:gd name="connsiteX252" fmla="*/ 192707 w 270414"/>
              <a:gd name="connsiteY252" fmla="*/ 145671 h 228763"/>
              <a:gd name="connsiteX253" fmla="*/ 192707 w 270414"/>
              <a:gd name="connsiteY253" fmla="*/ 145671 h 228763"/>
              <a:gd name="connsiteX254" fmla="*/ 192707 w 270414"/>
              <a:gd name="connsiteY254" fmla="*/ 145671 h 228763"/>
              <a:gd name="connsiteX255" fmla="*/ 192217 w 270414"/>
              <a:gd name="connsiteY255" fmla="*/ 145671 h 228763"/>
              <a:gd name="connsiteX256" fmla="*/ 192217 w 270414"/>
              <a:gd name="connsiteY256" fmla="*/ 145671 h 228763"/>
              <a:gd name="connsiteX257" fmla="*/ 191483 w 270414"/>
              <a:gd name="connsiteY257" fmla="*/ 145671 h 228763"/>
              <a:gd name="connsiteX258" fmla="*/ 191483 w 270414"/>
              <a:gd name="connsiteY258" fmla="*/ 145671 h 228763"/>
              <a:gd name="connsiteX259" fmla="*/ 190748 w 270414"/>
              <a:gd name="connsiteY259" fmla="*/ 145671 h 228763"/>
              <a:gd name="connsiteX260" fmla="*/ 190748 w 270414"/>
              <a:gd name="connsiteY260" fmla="*/ 145671 h 228763"/>
              <a:gd name="connsiteX261" fmla="*/ 190748 w 270414"/>
              <a:gd name="connsiteY261" fmla="*/ 145671 h 228763"/>
              <a:gd name="connsiteX262" fmla="*/ 190013 w 270414"/>
              <a:gd name="connsiteY262" fmla="*/ 145671 h 228763"/>
              <a:gd name="connsiteX263" fmla="*/ 181195 w 270414"/>
              <a:gd name="connsiteY263" fmla="*/ 144202 h 228763"/>
              <a:gd name="connsiteX264" fmla="*/ 154986 w 270414"/>
              <a:gd name="connsiteY264" fmla="*/ 183635 h 228763"/>
              <a:gd name="connsiteX265" fmla="*/ 148618 w 270414"/>
              <a:gd name="connsiteY265" fmla="*/ 60436 h 228763"/>
              <a:gd name="connsiteX266" fmla="*/ 151067 w 270414"/>
              <a:gd name="connsiteY266" fmla="*/ 58232 h 228763"/>
              <a:gd name="connsiteX267" fmla="*/ 159885 w 270414"/>
              <a:gd name="connsiteY267" fmla="*/ 38637 h 228763"/>
              <a:gd name="connsiteX268" fmla="*/ 134166 w 270414"/>
              <a:gd name="connsiteY268" fmla="*/ 12920 h 228763"/>
              <a:gd name="connsiteX269" fmla="*/ 108448 w 270414"/>
              <a:gd name="connsiteY269" fmla="*/ 38637 h 228763"/>
              <a:gd name="connsiteX270" fmla="*/ 117266 w 270414"/>
              <a:gd name="connsiteY270" fmla="*/ 58232 h 228763"/>
              <a:gd name="connsiteX271" fmla="*/ 119715 w 270414"/>
              <a:gd name="connsiteY271" fmla="*/ 60436 h 228763"/>
              <a:gd name="connsiteX272" fmla="*/ 122654 w 270414"/>
              <a:gd name="connsiteY272" fmla="*/ 61906 h 228763"/>
              <a:gd name="connsiteX273" fmla="*/ 134166 w 270414"/>
              <a:gd name="connsiteY273" fmla="*/ 64600 h 228763"/>
              <a:gd name="connsiteX274" fmla="*/ 145679 w 270414"/>
              <a:gd name="connsiteY274" fmla="*/ 61906 h 228763"/>
              <a:gd name="connsiteX275" fmla="*/ 148618 w 270414"/>
              <a:gd name="connsiteY275" fmla="*/ 60436 h 228763"/>
              <a:gd name="connsiteX276" fmla="*/ 180950 w 270414"/>
              <a:gd name="connsiteY276" fmla="*/ 108687 h 228763"/>
              <a:gd name="connsiteX277" fmla="*/ 179236 w 270414"/>
              <a:gd name="connsiteY277" fmla="*/ 110402 h 228763"/>
              <a:gd name="connsiteX278" fmla="*/ 178991 w 270414"/>
              <a:gd name="connsiteY278" fmla="*/ 110646 h 228763"/>
              <a:gd name="connsiteX279" fmla="*/ 178991 w 270414"/>
              <a:gd name="connsiteY279" fmla="*/ 110646 h 228763"/>
              <a:gd name="connsiteX280" fmla="*/ 178746 w 270414"/>
              <a:gd name="connsiteY280" fmla="*/ 110891 h 228763"/>
              <a:gd name="connsiteX281" fmla="*/ 178746 w 270414"/>
              <a:gd name="connsiteY281" fmla="*/ 110891 h 228763"/>
              <a:gd name="connsiteX282" fmla="*/ 178501 w 270414"/>
              <a:gd name="connsiteY282" fmla="*/ 111136 h 228763"/>
              <a:gd name="connsiteX283" fmla="*/ 178501 w 270414"/>
              <a:gd name="connsiteY283" fmla="*/ 111136 h 228763"/>
              <a:gd name="connsiteX284" fmla="*/ 178011 w 270414"/>
              <a:gd name="connsiteY284" fmla="*/ 111626 h 228763"/>
              <a:gd name="connsiteX285" fmla="*/ 178011 w 270414"/>
              <a:gd name="connsiteY285" fmla="*/ 111626 h 228763"/>
              <a:gd name="connsiteX286" fmla="*/ 177766 w 270414"/>
              <a:gd name="connsiteY286" fmla="*/ 111871 h 228763"/>
              <a:gd name="connsiteX287" fmla="*/ 177766 w 270414"/>
              <a:gd name="connsiteY287" fmla="*/ 111871 h 228763"/>
              <a:gd name="connsiteX288" fmla="*/ 177521 w 270414"/>
              <a:gd name="connsiteY288" fmla="*/ 112116 h 228763"/>
              <a:gd name="connsiteX289" fmla="*/ 177521 w 270414"/>
              <a:gd name="connsiteY289" fmla="*/ 112116 h 228763"/>
              <a:gd name="connsiteX290" fmla="*/ 177276 w 270414"/>
              <a:gd name="connsiteY290" fmla="*/ 112361 h 228763"/>
              <a:gd name="connsiteX291" fmla="*/ 177276 w 270414"/>
              <a:gd name="connsiteY291" fmla="*/ 112361 h 228763"/>
              <a:gd name="connsiteX292" fmla="*/ 177276 w 270414"/>
              <a:gd name="connsiteY292" fmla="*/ 112606 h 228763"/>
              <a:gd name="connsiteX293" fmla="*/ 177276 w 270414"/>
              <a:gd name="connsiteY293" fmla="*/ 112606 h 228763"/>
              <a:gd name="connsiteX294" fmla="*/ 177276 w 270414"/>
              <a:gd name="connsiteY294" fmla="*/ 112851 h 228763"/>
              <a:gd name="connsiteX295" fmla="*/ 177276 w 270414"/>
              <a:gd name="connsiteY295" fmla="*/ 112851 h 228763"/>
              <a:gd name="connsiteX296" fmla="*/ 177276 w 270414"/>
              <a:gd name="connsiteY296" fmla="*/ 113096 h 228763"/>
              <a:gd name="connsiteX297" fmla="*/ 177276 w 270414"/>
              <a:gd name="connsiteY297" fmla="*/ 113341 h 228763"/>
              <a:gd name="connsiteX298" fmla="*/ 177276 w 270414"/>
              <a:gd name="connsiteY298" fmla="*/ 113341 h 228763"/>
              <a:gd name="connsiteX299" fmla="*/ 177031 w 270414"/>
              <a:gd name="connsiteY299" fmla="*/ 113586 h 228763"/>
              <a:gd name="connsiteX300" fmla="*/ 177031 w 270414"/>
              <a:gd name="connsiteY300" fmla="*/ 113586 h 228763"/>
              <a:gd name="connsiteX301" fmla="*/ 177031 w 270414"/>
              <a:gd name="connsiteY301" fmla="*/ 113831 h 228763"/>
              <a:gd name="connsiteX302" fmla="*/ 177031 w 270414"/>
              <a:gd name="connsiteY302" fmla="*/ 114075 h 228763"/>
              <a:gd name="connsiteX303" fmla="*/ 177031 w 270414"/>
              <a:gd name="connsiteY303" fmla="*/ 114075 h 228763"/>
              <a:gd name="connsiteX304" fmla="*/ 177031 w 270414"/>
              <a:gd name="connsiteY304" fmla="*/ 114320 h 228763"/>
              <a:gd name="connsiteX305" fmla="*/ 177031 w 270414"/>
              <a:gd name="connsiteY305" fmla="*/ 114565 h 228763"/>
              <a:gd name="connsiteX306" fmla="*/ 177031 w 270414"/>
              <a:gd name="connsiteY306" fmla="*/ 114810 h 228763"/>
              <a:gd name="connsiteX307" fmla="*/ 177031 w 270414"/>
              <a:gd name="connsiteY307" fmla="*/ 114810 h 228763"/>
              <a:gd name="connsiteX308" fmla="*/ 177031 w 270414"/>
              <a:gd name="connsiteY308" fmla="*/ 115055 h 228763"/>
              <a:gd name="connsiteX309" fmla="*/ 177031 w 270414"/>
              <a:gd name="connsiteY309" fmla="*/ 115055 h 228763"/>
              <a:gd name="connsiteX310" fmla="*/ 177031 w 270414"/>
              <a:gd name="connsiteY310" fmla="*/ 115300 h 228763"/>
              <a:gd name="connsiteX311" fmla="*/ 177031 w 270414"/>
              <a:gd name="connsiteY311" fmla="*/ 115545 h 228763"/>
              <a:gd name="connsiteX312" fmla="*/ 177031 w 270414"/>
              <a:gd name="connsiteY312" fmla="*/ 115790 h 228763"/>
              <a:gd name="connsiteX313" fmla="*/ 177031 w 270414"/>
              <a:gd name="connsiteY313" fmla="*/ 116035 h 228763"/>
              <a:gd name="connsiteX314" fmla="*/ 177031 w 270414"/>
              <a:gd name="connsiteY314" fmla="*/ 116280 h 228763"/>
              <a:gd name="connsiteX315" fmla="*/ 177031 w 270414"/>
              <a:gd name="connsiteY315" fmla="*/ 116525 h 228763"/>
              <a:gd name="connsiteX316" fmla="*/ 177031 w 270414"/>
              <a:gd name="connsiteY316" fmla="*/ 116770 h 228763"/>
              <a:gd name="connsiteX317" fmla="*/ 177031 w 270414"/>
              <a:gd name="connsiteY317" fmla="*/ 117015 h 228763"/>
              <a:gd name="connsiteX318" fmla="*/ 177031 w 270414"/>
              <a:gd name="connsiteY318" fmla="*/ 117260 h 228763"/>
              <a:gd name="connsiteX319" fmla="*/ 177031 w 270414"/>
              <a:gd name="connsiteY319" fmla="*/ 117504 h 228763"/>
              <a:gd name="connsiteX320" fmla="*/ 177031 w 270414"/>
              <a:gd name="connsiteY320" fmla="*/ 117749 h 228763"/>
              <a:gd name="connsiteX321" fmla="*/ 177031 w 270414"/>
              <a:gd name="connsiteY321" fmla="*/ 117994 h 228763"/>
              <a:gd name="connsiteX322" fmla="*/ 177031 w 270414"/>
              <a:gd name="connsiteY322" fmla="*/ 117994 h 228763"/>
              <a:gd name="connsiteX323" fmla="*/ 177031 w 270414"/>
              <a:gd name="connsiteY323" fmla="*/ 118239 h 228763"/>
              <a:gd name="connsiteX324" fmla="*/ 177031 w 270414"/>
              <a:gd name="connsiteY324" fmla="*/ 118239 h 228763"/>
              <a:gd name="connsiteX325" fmla="*/ 177031 w 270414"/>
              <a:gd name="connsiteY325" fmla="*/ 118484 h 228763"/>
              <a:gd name="connsiteX326" fmla="*/ 177031 w 270414"/>
              <a:gd name="connsiteY326" fmla="*/ 118484 h 228763"/>
              <a:gd name="connsiteX327" fmla="*/ 177031 w 270414"/>
              <a:gd name="connsiteY327" fmla="*/ 118729 h 228763"/>
              <a:gd name="connsiteX328" fmla="*/ 177031 w 270414"/>
              <a:gd name="connsiteY328" fmla="*/ 118974 h 228763"/>
              <a:gd name="connsiteX329" fmla="*/ 177031 w 270414"/>
              <a:gd name="connsiteY329" fmla="*/ 118974 h 228763"/>
              <a:gd name="connsiteX330" fmla="*/ 177031 w 270414"/>
              <a:gd name="connsiteY330" fmla="*/ 119219 h 228763"/>
              <a:gd name="connsiteX331" fmla="*/ 177031 w 270414"/>
              <a:gd name="connsiteY331" fmla="*/ 119219 h 228763"/>
              <a:gd name="connsiteX332" fmla="*/ 177031 w 270414"/>
              <a:gd name="connsiteY332" fmla="*/ 119464 h 228763"/>
              <a:gd name="connsiteX333" fmla="*/ 177031 w 270414"/>
              <a:gd name="connsiteY333" fmla="*/ 119464 h 228763"/>
              <a:gd name="connsiteX334" fmla="*/ 177031 w 270414"/>
              <a:gd name="connsiteY334" fmla="*/ 120199 h 228763"/>
              <a:gd name="connsiteX335" fmla="*/ 177031 w 270414"/>
              <a:gd name="connsiteY335" fmla="*/ 120199 h 228763"/>
              <a:gd name="connsiteX336" fmla="*/ 177031 w 270414"/>
              <a:gd name="connsiteY336" fmla="*/ 120689 h 228763"/>
              <a:gd name="connsiteX337" fmla="*/ 181195 w 270414"/>
              <a:gd name="connsiteY337" fmla="*/ 130731 h 228763"/>
              <a:gd name="connsiteX338" fmla="*/ 183155 w 270414"/>
              <a:gd name="connsiteY338" fmla="*/ 132445 h 228763"/>
              <a:gd name="connsiteX339" fmla="*/ 185604 w 270414"/>
              <a:gd name="connsiteY339" fmla="*/ 133425 h 228763"/>
              <a:gd name="connsiteX340" fmla="*/ 190993 w 270414"/>
              <a:gd name="connsiteY340" fmla="*/ 134649 h 228763"/>
              <a:gd name="connsiteX341" fmla="*/ 191238 w 270414"/>
              <a:gd name="connsiteY341" fmla="*/ 134649 h 228763"/>
              <a:gd name="connsiteX342" fmla="*/ 191238 w 270414"/>
              <a:gd name="connsiteY342" fmla="*/ 134649 h 228763"/>
              <a:gd name="connsiteX343" fmla="*/ 191728 w 270414"/>
              <a:gd name="connsiteY343" fmla="*/ 134649 h 228763"/>
              <a:gd name="connsiteX344" fmla="*/ 191728 w 270414"/>
              <a:gd name="connsiteY344" fmla="*/ 134649 h 228763"/>
              <a:gd name="connsiteX345" fmla="*/ 191973 w 270414"/>
              <a:gd name="connsiteY345" fmla="*/ 134649 h 228763"/>
              <a:gd name="connsiteX346" fmla="*/ 191973 w 270414"/>
              <a:gd name="connsiteY346" fmla="*/ 134649 h 228763"/>
              <a:gd name="connsiteX347" fmla="*/ 192217 w 270414"/>
              <a:gd name="connsiteY347" fmla="*/ 134649 h 228763"/>
              <a:gd name="connsiteX348" fmla="*/ 192217 w 270414"/>
              <a:gd name="connsiteY348" fmla="*/ 134649 h 228763"/>
              <a:gd name="connsiteX349" fmla="*/ 192462 w 270414"/>
              <a:gd name="connsiteY349" fmla="*/ 134649 h 228763"/>
              <a:gd name="connsiteX350" fmla="*/ 192462 w 270414"/>
              <a:gd name="connsiteY350" fmla="*/ 134649 h 228763"/>
              <a:gd name="connsiteX351" fmla="*/ 192707 w 270414"/>
              <a:gd name="connsiteY351" fmla="*/ 134649 h 228763"/>
              <a:gd name="connsiteX352" fmla="*/ 192707 w 270414"/>
              <a:gd name="connsiteY352" fmla="*/ 134649 h 228763"/>
              <a:gd name="connsiteX353" fmla="*/ 192952 w 270414"/>
              <a:gd name="connsiteY353" fmla="*/ 134649 h 228763"/>
              <a:gd name="connsiteX354" fmla="*/ 192952 w 270414"/>
              <a:gd name="connsiteY354" fmla="*/ 134649 h 228763"/>
              <a:gd name="connsiteX355" fmla="*/ 193197 w 270414"/>
              <a:gd name="connsiteY355" fmla="*/ 134649 h 228763"/>
              <a:gd name="connsiteX356" fmla="*/ 193442 w 270414"/>
              <a:gd name="connsiteY356" fmla="*/ 134649 h 228763"/>
              <a:gd name="connsiteX357" fmla="*/ 193687 w 270414"/>
              <a:gd name="connsiteY357" fmla="*/ 134649 h 228763"/>
              <a:gd name="connsiteX358" fmla="*/ 193687 w 270414"/>
              <a:gd name="connsiteY358" fmla="*/ 134649 h 228763"/>
              <a:gd name="connsiteX359" fmla="*/ 193932 w 270414"/>
              <a:gd name="connsiteY359" fmla="*/ 134649 h 228763"/>
              <a:gd name="connsiteX360" fmla="*/ 194177 w 270414"/>
              <a:gd name="connsiteY360" fmla="*/ 134649 h 228763"/>
              <a:gd name="connsiteX361" fmla="*/ 194422 w 270414"/>
              <a:gd name="connsiteY361" fmla="*/ 134649 h 228763"/>
              <a:gd name="connsiteX362" fmla="*/ 194667 w 270414"/>
              <a:gd name="connsiteY362" fmla="*/ 134649 h 228763"/>
              <a:gd name="connsiteX363" fmla="*/ 194912 w 270414"/>
              <a:gd name="connsiteY363" fmla="*/ 134649 h 228763"/>
              <a:gd name="connsiteX364" fmla="*/ 195157 w 270414"/>
              <a:gd name="connsiteY364" fmla="*/ 134649 h 228763"/>
              <a:gd name="connsiteX365" fmla="*/ 195157 w 270414"/>
              <a:gd name="connsiteY365" fmla="*/ 134649 h 228763"/>
              <a:gd name="connsiteX366" fmla="*/ 195402 w 270414"/>
              <a:gd name="connsiteY366" fmla="*/ 134649 h 228763"/>
              <a:gd name="connsiteX367" fmla="*/ 195402 w 270414"/>
              <a:gd name="connsiteY367" fmla="*/ 134649 h 228763"/>
              <a:gd name="connsiteX368" fmla="*/ 195647 w 270414"/>
              <a:gd name="connsiteY368" fmla="*/ 134649 h 228763"/>
              <a:gd name="connsiteX369" fmla="*/ 195892 w 270414"/>
              <a:gd name="connsiteY369" fmla="*/ 134649 h 228763"/>
              <a:gd name="connsiteX370" fmla="*/ 195892 w 270414"/>
              <a:gd name="connsiteY370" fmla="*/ 134649 h 228763"/>
              <a:gd name="connsiteX371" fmla="*/ 196137 w 270414"/>
              <a:gd name="connsiteY371" fmla="*/ 134649 h 228763"/>
              <a:gd name="connsiteX372" fmla="*/ 198831 w 270414"/>
              <a:gd name="connsiteY372" fmla="*/ 133670 h 228763"/>
              <a:gd name="connsiteX373" fmla="*/ 200545 w 270414"/>
              <a:gd name="connsiteY373" fmla="*/ 131955 h 228763"/>
              <a:gd name="connsiteX374" fmla="*/ 200545 w 270414"/>
              <a:gd name="connsiteY374" fmla="*/ 131955 h 228763"/>
              <a:gd name="connsiteX375" fmla="*/ 200790 w 270414"/>
              <a:gd name="connsiteY375" fmla="*/ 131710 h 228763"/>
              <a:gd name="connsiteX376" fmla="*/ 200790 w 270414"/>
              <a:gd name="connsiteY376" fmla="*/ 131710 h 228763"/>
              <a:gd name="connsiteX377" fmla="*/ 201035 w 270414"/>
              <a:gd name="connsiteY377" fmla="*/ 131465 h 228763"/>
              <a:gd name="connsiteX378" fmla="*/ 201035 w 270414"/>
              <a:gd name="connsiteY378" fmla="*/ 131465 h 228763"/>
              <a:gd name="connsiteX379" fmla="*/ 201280 w 270414"/>
              <a:gd name="connsiteY379" fmla="*/ 131220 h 228763"/>
              <a:gd name="connsiteX380" fmla="*/ 201280 w 270414"/>
              <a:gd name="connsiteY380" fmla="*/ 131220 h 228763"/>
              <a:gd name="connsiteX381" fmla="*/ 201525 w 270414"/>
              <a:gd name="connsiteY381" fmla="*/ 130976 h 228763"/>
              <a:gd name="connsiteX382" fmla="*/ 201525 w 270414"/>
              <a:gd name="connsiteY382" fmla="*/ 130976 h 228763"/>
              <a:gd name="connsiteX383" fmla="*/ 201770 w 270414"/>
              <a:gd name="connsiteY383" fmla="*/ 130731 h 228763"/>
              <a:gd name="connsiteX384" fmla="*/ 201770 w 270414"/>
              <a:gd name="connsiteY384" fmla="*/ 130731 h 228763"/>
              <a:gd name="connsiteX385" fmla="*/ 202015 w 270414"/>
              <a:gd name="connsiteY385" fmla="*/ 130486 h 228763"/>
              <a:gd name="connsiteX386" fmla="*/ 202015 w 270414"/>
              <a:gd name="connsiteY386" fmla="*/ 130486 h 228763"/>
              <a:gd name="connsiteX387" fmla="*/ 202260 w 270414"/>
              <a:gd name="connsiteY387" fmla="*/ 130241 h 228763"/>
              <a:gd name="connsiteX388" fmla="*/ 202260 w 270414"/>
              <a:gd name="connsiteY388" fmla="*/ 129996 h 228763"/>
              <a:gd name="connsiteX389" fmla="*/ 202260 w 270414"/>
              <a:gd name="connsiteY389" fmla="*/ 129996 h 228763"/>
              <a:gd name="connsiteX390" fmla="*/ 202260 w 270414"/>
              <a:gd name="connsiteY390" fmla="*/ 129751 h 228763"/>
              <a:gd name="connsiteX391" fmla="*/ 202260 w 270414"/>
              <a:gd name="connsiteY391" fmla="*/ 129506 h 228763"/>
              <a:gd name="connsiteX392" fmla="*/ 202260 w 270414"/>
              <a:gd name="connsiteY392" fmla="*/ 129261 h 228763"/>
              <a:gd name="connsiteX393" fmla="*/ 202260 w 270414"/>
              <a:gd name="connsiteY393" fmla="*/ 129261 h 228763"/>
              <a:gd name="connsiteX394" fmla="*/ 202260 w 270414"/>
              <a:gd name="connsiteY394" fmla="*/ 129016 h 228763"/>
              <a:gd name="connsiteX395" fmla="*/ 202260 w 270414"/>
              <a:gd name="connsiteY395" fmla="*/ 128771 h 228763"/>
              <a:gd name="connsiteX396" fmla="*/ 202260 w 270414"/>
              <a:gd name="connsiteY396" fmla="*/ 128526 h 228763"/>
              <a:gd name="connsiteX397" fmla="*/ 202260 w 270414"/>
              <a:gd name="connsiteY397" fmla="*/ 128526 h 228763"/>
              <a:gd name="connsiteX398" fmla="*/ 202260 w 270414"/>
              <a:gd name="connsiteY398" fmla="*/ 128281 h 228763"/>
              <a:gd name="connsiteX399" fmla="*/ 202260 w 270414"/>
              <a:gd name="connsiteY399" fmla="*/ 128036 h 228763"/>
              <a:gd name="connsiteX400" fmla="*/ 202260 w 270414"/>
              <a:gd name="connsiteY400" fmla="*/ 128036 h 228763"/>
              <a:gd name="connsiteX401" fmla="*/ 202260 w 270414"/>
              <a:gd name="connsiteY401" fmla="*/ 127791 h 228763"/>
              <a:gd name="connsiteX402" fmla="*/ 202260 w 270414"/>
              <a:gd name="connsiteY402" fmla="*/ 127791 h 228763"/>
              <a:gd name="connsiteX403" fmla="*/ 202260 w 270414"/>
              <a:gd name="connsiteY403" fmla="*/ 127547 h 228763"/>
              <a:gd name="connsiteX404" fmla="*/ 202260 w 270414"/>
              <a:gd name="connsiteY404" fmla="*/ 127302 h 228763"/>
              <a:gd name="connsiteX405" fmla="*/ 202260 w 270414"/>
              <a:gd name="connsiteY405" fmla="*/ 127057 h 228763"/>
              <a:gd name="connsiteX406" fmla="*/ 202260 w 270414"/>
              <a:gd name="connsiteY406" fmla="*/ 126812 h 228763"/>
              <a:gd name="connsiteX407" fmla="*/ 202260 w 270414"/>
              <a:gd name="connsiteY407" fmla="*/ 126567 h 228763"/>
              <a:gd name="connsiteX408" fmla="*/ 202260 w 270414"/>
              <a:gd name="connsiteY408" fmla="*/ 126322 h 228763"/>
              <a:gd name="connsiteX409" fmla="*/ 202260 w 270414"/>
              <a:gd name="connsiteY409" fmla="*/ 126077 h 228763"/>
              <a:gd name="connsiteX410" fmla="*/ 202260 w 270414"/>
              <a:gd name="connsiteY410" fmla="*/ 125832 h 228763"/>
              <a:gd name="connsiteX411" fmla="*/ 202260 w 270414"/>
              <a:gd name="connsiteY411" fmla="*/ 125587 h 228763"/>
              <a:gd name="connsiteX412" fmla="*/ 202260 w 270414"/>
              <a:gd name="connsiteY412" fmla="*/ 125342 h 228763"/>
              <a:gd name="connsiteX413" fmla="*/ 202260 w 270414"/>
              <a:gd name="connsiteY413" fmla="*/ 125097 h 228763"/>
              <a:gd name="connsiteX414" fmla="*/ 202260 w 270414"/>
              <a:gd name="connsiteY414" fmla="*/ 124852 h 228763"/>
              <a:gd name="connsiteX415" fmla="*/ 202260 w 270414"/>
              <a:gd name="connsiteY415" fmla="*/ 124852 h 228763"/>
              <a:gd name="connsiteX416" fmla="*/ 202260 w 270414"/>
              <a:gd name="connsiteY416" fmla="*/ 124607 h 228763"/>
              <a:gd name="connsiteX417" fmla="*/ 202260 w 270414"/>
              <a:gd name="connsiteY417" fmla="*/ 124362 h 228763"/>
              <a:gd name="connsiteX418" fmla="*/ 202260 w 270414"/>
              <a:gd name="connsiteY418" fmla="*/ 124118 h 228763"/>
              <a:gd name="connsiteX419" fmla="*/ 202260 w 270414"/>
              <a:gd name="connsiteY419" fmla="*/ 123873 h 228763"/>
              <a:gd name="connsiteX420" fmla="*/ 202260 w 270414"/>
              <a:gd name="connsiteY420" fmla="*/ 123628 h 228763"/>
              <a:gd name="connsiteX421" fmla="*/ 202260 w 270414"/>
              <a:gd name="connsiteY421" fmla="*/ 123628 h 228763"/>
              <a:gd name="connsiteX422" fmla="*/ 202260 w 270414"/>
              <a:gd name="connsiteY422" fmla="*/ 123383 h 228763"/>
              <a:gd name="connsiteX423" fmla="*/ 202260 w 270414"/>
              <a:gd name="connsiteY423" fmla="*/ 123383 h 228763"/>
              <a:gd name="connsiteX424" fmla="*/ 202260 w 270414"/>
              <a:gd name="connsiteY424" fmla="*/ 123138 h 228763"/>
              <a:gd name="connsiteX425" fmla="*/ 202260 w 270414"/>
              <a:gd name="connsiteY425" fmla="*/ 123138 h 228763"/>
              <a:gd name="connsiteX426" fmla="*/ 202260 w 270414"/>
              <a:gd name="connsiteY426" fmla="*/ 122893 h 228763"/>
              <a:gd name="connsiteX427" fmla="*/ 202260 w 270414"/>
              <a:gd name="connsiteY427" fmla="*/ 122648 h 228763"/>
              <a:gd name="connsiteX428" fmla="*/ 202260 w 270414"/>
              <a:gd name="connsiteY428" fmla="*/ 122648 h 228763"/>
              <a:gd name="connsiteX429" fmla="*/ 202260 w 270414"/>
              <a:gd name="connsiteY429" fmla="*/ 122403 h 228763"/>
              <a:gd name="connsiteX430" fmla="*/ 202260 w 270414"/>
              <a:gd name="connsiteY430" fmla="*/ 122403 h 228763"/>
              <a:gd name="connsiteX431" fmla="*/ 202260 w 270414"/>
              <a:gd name="connsiteY431" fmla="*/ 122158 h 228763"/>
              <a:gd name="connsiteX432" fmla="*/ 202260 w 270414"/>
              <a:gd name="connsiteY432" fmla="*/ 122158 h 228763"/>
              <a:gd name="connsiteX433" fmla="*/ 202260 w 270414"/>
              <a:gd name="connsiteY433" fmla="*/ 121423 h 228763"/>
              <a:gd name="connsiteX434" fmla="*/ 202260 w 270414"/>
              <a:gd name="connsiteY434" fmla="*/ 120933 h 228763"/>
              <a:gd name="connsiteX435" fmla="*/ 188298 w 270414"/>
              <a:gd name="connsiteY435" fmla="*/ 106973 h 228763"/>
              <a:gd name="connsiteX436" fmla="*/ 188053 w 270414"/>
              <a:gd name="connsiteY436" fmla="*/ 106973 h 228763"/>
              <a:gd name="connsiteX437" fmla="*/ 188053 w 270414"/>
              <a:gd name="connsiteY437" fmla="*/ 106973 h 228763"/>
              <a:gd name="connsiteX438" fmla="*/ 187809 w 270414"/>
              <a:gd name="connsiteY438" fmla="*/ 106973 h 228763"/>
              <a:gd name="connsiteX439" fmla="*/ 187809 w 270414"/>
              <a:gd name="connsiteY439" fmla="*/ 106973 h 228763"/>
              <a:gd name="connsiteX440" fmla="*/ 187564 w 270414"/>
              <a:gd name="connsiteY440" fmla="*/ 106973 h 228763"/>
              <a:gd name="connsiteX441" fmla="*/ 187319 w 270414"/>
              <a:gd name="connsiteY441" fmla="*/ 106973 h 228763"/>
              <a:gd name="connsiteX442" fmla="*/ 187319 w 270414"/>
              <a:gd name="connsiteY442" fmla="*/ 106973 h 228763"/>
              <a:gd name="connsiteX443" fmla="*/ 187074 w 270414"/>
              <a:gd name="connsiteY443" fmla="*/ 106973 h 228763"/>
              <a:gd name="connsiteX444" fmla="*/ 187074 w 270414"/>
              <a:gd name="connsiteY444" fmla="*/ 106973 h 228763"/>
              <a:gd name="connsiteX445" fmla="*/ 186829 w 270414"/>
              <a:gd name="connsiteY445" fmla="*/ 106973 h 228763"/>
              <a:gd name="connsiteX446" fmla="*/ 186829 w 270414"/>
              <a:gd name="connsiteY446" fmla="*/ 106973 h 228763"/>
              <a:gd name="connsiteX447" fmla="*/ 186584 w 270414"/>
              <a:gd name="connsiteY447" fmla="*/ 106973 h 228763"/>
              <a:gd name="connsiteX448" fmla="*/ 186584 w 270414"/>
              <a:gd name="connsiteY448" fmla="*/ 106973 h 228763"/>
              <a:gd name="connsiteX449" fmla="*/ 186339 w 270414"/>
              <a:gd name="connsiteY449" fmla="*/ 106973 h 228763"/>
              <a:gd name="connsiteX450" fmla="*/ 186339 w 270414"/>
              <a:gd name="connsiteY450" fmla="*/ 106973 h 228763"/>
              <a:gd name="connsiteX451" fmla="*/ 186094 w 270414"/>
              <a:gd name="connsiteY451" fmla="*/ 106973 h 228763"/>
              <a:gd name="connsiteX452" fmla="*/ 186094 w 270414"/>
              <a:gd name="connsiteY452" fmla="*/ 106973 h 228763"/>
              <a:gd name="connsiteX453" fmla="*/ 185849 w 270414"/>
              <a:gd name="connsiteY453" fmla="*/ 106973 h 228763"/>
              <a:gd name="connsiteX454" fmla="*/ 185849 w 270414"/>
              <a:gd name="connsiteY454" fmla="*/ 106973 h 228763"/>
              <a:gd name="connsiteX455" fmla="*/ 185604 w 270414"/>
              <a:gd name="connsiteY455" fmla="*/ 106973 h 228763"/>
              <a:gd name="connsiteX456" fmla="*/ 185359 w 270414"/>
              <a:gd name="connsiteY456" fmla="*/ 106973 h 228763"/>
              <a:gd name="connsiteX457" fmla="*/ 185114 w 270414"/>
              <a:gd name="connsiteY457" fmla="*/ 106973 h 228763"/>
              <a:gd name="connsiteX458" fmla="*/ 184869 w 270414"/>
              <a:gd name="connsiteY458" fmla="*/ 106973 h 228763"/>
              <a:gd name="connsiteX459" fmla="*/ 184624 w 270414"/>
              <a:gd name="connsiteY459" fmla="*/ 106973 h 228763"/>
              <a:gd name="connsiteX460" fmla="*/ 184379 w 270414"/>
              <a:gd name="connsiteY460" fmla="*/ 106973 h 228763"/>
              <a:gd name="connsiteX461" fmla="*/ 184134 w 270414"/>
              <a:gd name="connsiteY461" fmla="*/ 106973 h 228763"/>
              <a:gd name="connsiteX462" fmla="*/ 184134 w 270414"/>
              <a:gd name="connsiteY462" fmla="*/ 106973 h 228763"/>
              <a:gd name="connsiteX463" fmla="*/ 183889 w 270414"/>
              <a:gd name="connsiteY463" fmla="*/ 106973 h 228763"/>
              <a:gd name="connsiteX464" fmla="*/ 183645 w 270414"/>
              <a:gd name="connsiteY464" fmla="*/ 106973 h 228763"/>
              <a:gd name="connsiteX465" fmla="*/ 183400 w 270414"/>
              <a:gd name="connsiteY465" fmla="*/ 106973 h 228763"/>
              <a:gd name="connsiteX466" fmla="*/ 180705 w 270414"/>
              <a:gd name="connsiteY466" fmla="*/ 107952 h 228763"/>
              <a:gd name="connsiteX467" fmla="*/ 87628 w 270414"/>
              <a:gd name="connsiteY467" fmla="*/ 108687 h 228763"/>
              <a:gd name="connsiteX468" fmla="*/ 85178 w 270414"/>
              <a:gd name="connsiteY468" fmla="*/ 107707 h 228763"/>
              <a:gd name="connsiteX469" fmla="*/ 84933 w 270414"/>
              <a:gd name="connsiteY469" fmla="*/ 107707 h 228763"/>
              <a:gd name="connsiteX470" fmla="*/ 84933 w 270414"/>
              <a:gd name="connsiteY470" fmla="*/ 107707 h 228763"/>
              <a:gd name="connsiteX471" fmla="*/ 84688 w 270414"/>
              <a:gd name="connsiteY471" fmla="*/ 107707 h 228763"/>
              <a:gd name="connsiteX472" fmla="*/ 84443 w 270414"/>
              <a:gd name="connsiteY472" fmla="*/ 107707 h 228763"/>
              <a:gd name="connsiteX473" fmla="*/ 84198 w 270414"/>
              <a:gd name="connsiteY473" fmla="*/ 107707 h 228763"/>
              <a:gd name="connsiteX474" fmla="*/ 83954 w 270414"/>
              <a:gd name="connsiteY474" fmla="*/ 107707 h 228763"/>
              <a:gd name="connsiteX475" fmla="*/ 83954 w 270414"/>
              <a:gd name="connsiteY475" fmla="*/ 107707 h 228763"/>
              <a:gd name="connsiteX476" fmla="*/ 83709 w 270414"/>
              <a:gd name="connsiteY476" fmla="*/ 107707 h 228763"/>
              <a:gd name="connsiteX477" fmla="*/ 83464 w 270414"/>
              <a:gd name="connsiteY477" fmla="*/ 107707 h 228763"/>
              <a:gd name="connsiteX478" fmla="*/ 83219 w 270414"/>
              <a:gd name="connsiteY478" fmla="*/ 107707 h 228763"/>
              <a:gd name="connsiteX479" fmla="*/ 82974 w 270414"/>
              <a:gd name="connsiteY479" fmla="*/ 107707 h 228763"/>
              <a:gd name="connsiteX480" fmla="*/ 82729 w 270414"/>
              <a:gd name="connsiteY480" fmla="*/ 107707 h 228763"/>
              <a:gd name="connsiteX481" fmla="*/ 82484 w 270414"/>
              <a:gd name="connsiteY481" fmla="*/ 107707 h 228763"/>
              <a:gd name="connsiteX482" fmla="*/ 82484 w 270414"/>
              <a:gd name="connsiteY482" fmla="*/ 107707 h 228763"/>
              <a:gd name="connsiteX483" fmla="*/ 82239 w 270414"/>
              <a:gd name="connsiteY483" fmla="*/ 107707 h 228763"/>
              <a:gd name="connsiteX484" fmla="*/ 81994 w 270414"/>
              <a:gd name="connsiteY484" fmla="*/ 107707 h 228763"/>
              <a:gd name="connsiteX485" fmla="*/ 81749 w 270414"/>
              <a:gd name="connsiteY485" fmla="*/ 107707 h 228763"/>
              <a:gd name="connsiteX486" fmla="*/ 81749 w 270414"/>
              <a:gd name="connsiteY486" fmla="*/ 107707 h 228763"/>
              <a:gd name="connsiteX487" fmla="*/ 81504 w 270414"/>
              <a:gd name="connsiteY487" fmla="*/ 107707 h 228763"/>
              <a:gd name="connsiteX488" fmla="*/ 81504 w 270414"/>
              <a:gd name="connsiteY488" fmla="*/ 107707 h 228763"/>
              <a:gd name="connsiteX489" fmla="*/ 81259 w 270414"/>
              <a:gd name="connsiteY489" fmla="*/ 107707 h 228763"/>
              <a:gd name="connsiteX490" fmla="*/ 81259 w 270414"/>
              <a:gd name="connsiteY490" fmla="*/ 107707 h 228763"/>
              <a:gd name="connsiteX491" fmla="*/ 81014 w 270414"/>
              <a:gd name="connsiteY491" fmla="*/ 107707 h 228763"/>
              <a:gd name="connsiteX492" fmla="*/ 81014 w 270414"/>
              <a:gd name="connsiteY492" fmla="*/ 107707 h 228763"/>
              <a:gd name="connsiteX493" fmla="*/ 80769 w 270414"/>
              <a:gd name="connsiteY493" fmla="*/ 107707 h 228763"/>
              <a:gd name="connsiteX494" fmla="*/ 80769 w 270414"/>
              <a:gd name="connsiteY494" fmla="*/ 107707 h 228763"/>
              <a:gd name="connsiteX495" fmla="*/ 80524 w 270414"/>
              <a:gd name="connsiteY495" fmla="*/ 107707 h 228763"/>
              <a:gd name="connsiteX496" fmla="*/ 80524 w 270414"/>
              <a:gd name="connsiteY496" fmla="*/ 107707 h 228763"/>
              <a:gd name="connsiteX497" fmla="*/ 80279 w 270414"/>
              <a:gd name="connsiteY497" fmla="*/ 107707 h 228763"/>
              <a:gd name="connsiteX498" fmla="*/ 80279 w 270414"/>
              <a:gd name="connsiteY498" fmla="*/ 107707 h 228763"/>
              <a:gd name="connsiteX499" fmla="*/ 80034 w 270414"/>
              <a:gd name="connsiteY499" fmla="*/ 107707 h 228763"/>
              <a:gd name="connsiteX500" fmla="*/ 66073 w 270414"/>
              <a:gd name="connsiteY500" fmla="*/ 121668 h 228763"/>
              <a:gd name="connsiteX501" fmla="*/ 66073 w 270414"/>
              <a:gd name="connsiteY501" fmla="*/ 122158 h 228763"/>
              <a:gd name="connsiteX502" fmla="*/ 66073 w 270414"/>
              <a:gd name="connsiteY502" fmla="*/ 122893 h 228763"/>
              <a:gd name="connsiteX503" fmla="*/ 66073 w 270414"/>
              <a:gd name="connsiteY503" fmla="*/ 122893 h 228763"/>
              <a:gd name="connsiteX504" fmla="*/ 66073 w 270414"/>
              <a:gd name="connsiteY504" fmla="*/ 123138 h 228763"/>
              <a:gd name="connsiteX505" fmla="*/ 66073 w 270414"/>
              <a:gd name="connsiteY505" fmla="*/ 123138 h 228763"/>
              <a:gd name="connsiteX506" fmla="*/ 66073 w 270414"/>
              <a:gd name="connsiteY506" fmla="*/ 123383 h 228763"/>
              <a:gd name="connsiteX507" fmla="*/ 66073 w 270414"/>
              <a:gd name="connsiteY507" fmla="*/ 123383 h 228763"/>
              <a:gd name="connsiteX508" fmla="*/ 66073 w 270414"/>
              <a:gd name="connsiteY508" fmla="*/ 123628 h 228763"/>
              <a:gd name="connsiteX509" fmla="*/ 66073 w 270414"/>
              <a:gd name="connsiteY509" fmla="*/ 123628 h 228763"/>
              <a:gd name="connsiteX510" fmla="*/ 66073 w 270414"/>
              <a:gd name="connsiteY510" fmla="*/ 123873 h 228763"/>
              <a:gd name="connsiteX511" fmla="*/ 66073 w 270414"/>
              <a:gd name="connsiteY511" fmla="*/ 123873 h 228763"/>
              <a:gd name="connsiteX512" fmla="*/ 66073 w 270414"/>
              <a:gd name="connsiteY512" fmla="*/ 124118 h 228763"/>
              <a:gd name="connsiteX513" fmla="*/ 66073 w 270414"/>
              <a:gd name="connsiteY513" fmla="*/ 124118 h 228763"/>
              <a:gd name="connsiteX514" fmla="*/ 66073 w 270414"/>
              <a:gd name="connsiteY514" fmla="*/ 124362 h 228763"/>
              <a:gd name="connsiteX515" fmla="*/ 66073 w 270414"/>
              <a:gd name="connsiteY515" fmla="*/ 124362 h 228763"/>
              <a:gd name="connsiteX516" fmla="*/ 66073 w 270414"/>
              <a:gd name="connsiteY516" fmla="*/ 124607 h 228763"/>
              <a:gd name="connsiteX517" fmla="*/ 66073 w 270414"/>
              <a:gd name="connsiteY517" fmla="*/ 124852 h 228763"/>
              <a:gd name="connsiteX518" fmla="*/ 66073 w 270414"/>
              <a:gd name="connsiteY518" fmla="*/ 125097 h 228763"/>
              <a:gd name="connsiteX519" fmla="*/ 66073 w 270414"/>
              <a:gd name="connsiteY519" fmla="*/ 125342 h 228763"/>
              <a:gd name="connsiteX520" fmla="*/ 66073 w 270414"/>
              <a:gd name="connsiteY520" fmla="*/ 125587 h 228763"/>
              <a:gd name="connsiteX521" fmla="*/ 66073 w 270414"/>
              <a:gd name="connsiteY521" fmla="*/ 125832 h 228763"/>
              <a:gd name="connsiteX522" fmla="*/ 66073 w 270414"/>
              <a:gd name="connsiteY522" fmla="*/ 126077 h 228763"/>
              <a:gd name="connsiteX523" fmla="*/ 66073 w 270414"/>
              <a:gd name="connsiteY523" fmla="*/ 126322 h 228763"/>
              <a:gd name="connsiteX524" fmla="*/ 66073 w 270414"/>
              <a:gd name="connsiteY524" fmla="*/ 126567 h 228763"/>
              <a:gd name="connsiteX525" fmla="*/ 66073 w 270414"/>
              <a:gd name="connsiteY525" fmla="*/ 126812 h 228763"/>
              <a:gd name="connsiteX526" fmla="*/ 66073 w 270414"/>
              <a:gd name="connsiteY526" fmla="*/ 127057 h 228763"/>
              <a:gd name="connsiteX527" fmla="*/ 66073 w 270414"/>
              <a:gd name="connsiteY527" fmla="*/ 127302 h 228763"/>
              <a:gd name="connsiteX528" fmla="*/ 66073 w 270414"/>
              <a:gd name="connsiteY528" fmla="*/ 127302 h 228763"/>
              <a:gd name="connsiteX529" fmla="*/ 66073 w 270414"/>
              <a:gd name="connsiteY529" fmla="*/ 127547 h 228763"/>
              <a:gd name="connsiteX530" fmla="*/ 66073 w 270414"/>
              <a:gd name="connsiteY530" fmla="*/ 127547 h 228763"/>
              <a:gd name="connsiteX531" fmla="*/ 66073 w 270414"/>
              <a:gd name="connsiteY531" fmla="*/ 127791 h 228763"/>
              <a:gd name="connsiteX532" fmla="*/ 66073 w 270414"/>
              <a:gd name="connsiteY532" fmla="*/ 128036 h 228763"/>
              <a:gd name="connsiteX533" fmla="*/ 66073 w 270414"/>
              <a:gd name="connsiteY533" fmla="*/ 128281 h 228763"/>
              <a:gd name="connsiteX534" fmla="*/ 66073 w 270414"/>
              <a:gd name="connsiteY534" fmla="*/ 128281 h 228763"/>
              <a:gd name="connsiteX535" fmla="*/ 66073 w 270414"/>
              <a:gd name="connsiteY535" fmla="*/ 128526 h 228763"/>
              <a:gd name="connsiteX536" fmla="*/ 66073 w 270414"/>
              <a:gd name="connsiteY536" fmla="*/ 128771 h 228763"/>
              <a:gd name="connsiteX537" fmla="*/ 66073 w 270414"/>
              <a:gd name="connsiteY537" fmla="*/ 128771 h 228763"/>
              <a:gd name="connsiteX538" fmla="*/ 66073 w 270414"/>
              <a:gd name="connsiteY538" fmla="*/ 129016 h 228763"/>
              <a:gd name="connsiteX539" fmla="*/ 66073 w 270414"/>
              <a:gd name="connsiteY539" fmla="*/ 129261 h 228763"/>
              <a:gd name="connsiteX540" fmla="*/ 66073 w 270414"/>
              <a:gd name="connsiteY540" fmla="*/ 129506 h 228763"/>
              <a:gd name="connsiteX541" fmla="*/ 66073 w 270414"/>
              <a:gd name="connsiteY541" fmla="*/ 129751 h 228763"/>
              <a:gd name="connsiteX542" fmla="*/ 66073 w 270414"/>
              <a:gd name="connsiteY542" fmla="*/ 129751 h 228763"/>
              <a:gd name="connsiteX543" fmla="*/ 66073 w 270414"/>
              <a:gd name="connsiteY543" fmla="*/ 129996 h 228763"/>
              <a:gd name="connsiteX544" fmla="*/ 66073 w 270414"/>
              <a:gd name="connsiteY544" fmla="*/ 129996 h 228763"/>
              <a:gd name="connsiteX545" fmla="*/ 66073 w 270414"/>
              <a:gd name="connsiteY545" fmla="*/ 130241 h 228763"/>
              <a:gd name="connsiteX546" fmla="*/ 66073 w 270414"/>
              <a:gd name="connsiteY546" fmla="*/ 130241 h 228763"/>
              <a:gd name="connsiteX547" fmla="*/ 66318 w 270414"/>
              <a:gd name="connsiteY547" fmla="*/ 130486 h 228763"/>
              <a:gd name="connsiteX548" fmla="*/ 66318 w 270414"/>
              <a:gd name="connsiteY548" fmla="*/ 130486 h 228763"/>
              <a:gd name="connsiteX549" fmla="*/ 66563 w 270414"/>
              <a:gd name="connsiteY549" fmla="*/ 130731 h 228763"/>
              <a:gd name="connsiteX550" fmla="*/ 66563 w 270414"/>
              <a:gd name="connsiteY550" fmla="*/ 130731 h 228763"/>
              <a:gd name="connsiteX551" fmla="*/ 66808 w 270414"/>
              <a:gd name="connsiteY551" fmla="*/ 130976 h 228763"/>
              <a:gd name="connsiteX552" fmla="*/ 66808 w 270414"/>
              <a:gd name="connsiteY552" fmla="*/ 130976 h 228763"/>
              <a:gd name="connsiteX553" fmla="*/ 67298 w 270414"/>
              <a:gd name="connsiteY553" fmla="*/ 131465 h 228763"/>
              <a:gd name="connsiteX554" fmla="*/ 67298 w 270414"/>
              <a:gd name="connsiteY554" fmla="*/ 131465 h 228763"/>
              <a:gd name="connsiteX555" fmla="*/ 67542 w 270414"/>
              <a:gd name="connsiteY555" fmla="*/ 131710 h 228763"/>
              <a:gd name="connsiteX556" fmla="*/ 67542 w 270414"/>
              <a:gd name="connsiteY556" fmla="*/ 131710 h 228763"/>
              <a:gd name="connsiteX557" fmla="*/ 67787 w 270414"/>
              <a:gd name="connsiteY557" fmla="*/ 131955 h 228763"/>
              <a:gd name="connsiteX558" fmla="*/ 67787 w 270414"/>
              <a:gd name="connsiteY558" fmla="*/ 131955 h 228763"/>
              <a:gd name="connsiteX559" fmla="*/ 68032 w 270414"/>
              <a:gd name="connsiteY559" fmla="*/ 132200 h 228763"/>
              <a:gd name="connsiteX560" fmla="*/ 68032 w 270414"/>
              <a:gd name="connsiteY560" fmla="*/ 132200 h 228763"/>
              <a:gd name="connsiteX561" fmla="*/ 69747 w 270414"/>
              <a:gd name="connsiteY561" fmla="*/ 133915 h 228763"/>
              <a:gd name="connsiteX562" fmla="*/ 72441 w 270414"/>
              <a:gd name="connsiteY562" fmla="*/ 134894 h 228763"/>
              <a:gd name="connsiteX563" fmla="*/ 72686 w 270414"/>
              <a:gd name="connsiteY563" fmla="*/ 134894 h 228763"/>
              <a:gd name="connsiteX564" fmla="*/ 72931 w 270414"/>
              <a:gd name="connsiteY564" fmla="*/ 134894 h 228763"/>
              <a:gd name="connsiteX565" fmla="*/ 73176 w 270414"/>
              <a:gd name="connsiteY565" fmla="*/ 134894 h 228763"/>
              <a:gd name="connsiteX566" fmla="*/ 73421 w 270414"/>
              <a:gd name="connsiteY566" fmla="*/ 134894 h 228763"/>
              <a:gd name="connsiteX567" fmla="*/ 73421 w 270414"/>
              <a:gd name="connsiteY567" fmla="*/ 134894 h 228763"/>
              <a:gd name="connsiteX568" fmla="*/ 73666 w 270414"/>
              <a:gd name="connsiteY568" fmla="*/ 134894 h 228763"/>
              <a:gd name="connsiteX569" fmla="*/ 73911 w 270414"/>
              <a:gd name="connsiteY569" fmla="*/ 134894 h 228763"/>
              <a:gd name="connsiteX570" fmla="*/ 74156 w 270414"/>
              <a:gd name="connsiteY570" fmla="*/ 134894 h 228763"/>
              <a:gd name="connsiteX571" fmla="*/ 74401 w 270414"/>
              <a:gd name="connsiteY571" fmla="*/ 134894 h 228763"/>
              <a:gd name="connsiteX572" fmla="*/ 74646 w 270414"/>
              <a:gd name="connsiteY572" fmla="*/ 134894 h 228763"/>
              <a:gd name="connsiteX573" fmla="*/ 74891 w 270414"/>
              <a:gd name="connsiteY573" fmla="*/ 134894 h 228763"/>
              <a:gd name="connsiteX574" fmla="*/ 74891 w 270414"/>
              <a:gd name="connsiteY574" fmla="*/ 134894 h 228763"/>
              <a:gd name="connsiteX575" fmla="*/ 75136 w 270414"/>
              <a:gd name="connsiteY575" fmla="*/ 134894 h 228763"/>
              <a:gd name="connsiteX576" fmla="*/ 75136 w 270414"/>
              <a:gd name="connsiteY576" fmla="*/ 134894 h 228763"/>
              <a:gd name="connsiteX577" fmla="*/ 75381 w 270414"/>
              <a:gd name="connsiteY577" fmla="*/ 134894 h 228763"/>
              <a:gd name="connsiteX578" fmla="*/ 75381 w 270414"/>
              <a:gd name="connsiteY578" fmla="*/ 134894 h 228763"/>
              <a:gd name="connsiteX579" fmla="*/ 75626 w 270414"/>
              <a:gd name="connsiteY579" fmla="*/ 134894 h 228763"/>
              <a:gd name="connsiteX580" fmla="*/ 75626 w 270414"/>
              <a:gd name="connsiteY580" fmla="*/ 134894 h 228763"/>
              <a:gd name="connsiteX581" fmla="*/ 75870 w 270414"/>
              <a:gd name="connsiteY581" fmla="*/ 134894 h 228763"/>
              <a:gd name="connsiteX582" fmla="*/ 75870 w 270414"/>
              <a:gd name="connsiteY582" fmla="*/ 134894 h 228763"/>
              <a:gd name="connsiteX583" fmla="*/ 76115 w 270414"/>
              <a:gd name="connsiteY583" fmla="*/ 134894 h 228763"/>
              <a:gd name="connsiteX584" fmla="*/ 76115 w 270414"/>
              <a:gd name="connsiteY584" fmla="*/ 134894 h 228763"/>
              <a:gd name="connsiteX585" fmla="*/ 76360 w 270414"/>
              <a:gd name="connsiteY585" fmla="*/ 134894 h 228763"/>
              <a:gd name="connsiteX586" fmla="*/ 76360 w 270414"/>
              <a:gd name="connsiteY586" fmla="*/ 134894 h 228763"/>
              <a:gd name="connsiteX587" fmla="*/ 76605 w 270414"/>
              <a:gd name="connsiteY587" fmla="*/ 134894 h 228763"/>
              <a:gd name="connsiteX588" fmla="*/ 76605 w 270414"/>
              <a:gd name="connsiteY588" fmla="*/ 134894 h 228763"/>
              <a:gd name="connsiteX589" fmla="*/ 76850 w 270414"/>
              <a:gd name="connsiteY589" fmla="*/ 134894 h 228763"/>
              <a:gd name="connsiteX590" fmla="*/ 76850 w 270414"/>
              <a:gd name="connsiteY590" fmla="*/ 134894 h 228763"/>
              <a:gd name="connsiteX591" fmla="*/ 77340 w 270414"/>
              <a:gd name="connsiteY591" fmla="*/ 134894 h 228763"/>
              <a:gd name="connsiteX592" fmla="*/ 77340 w 270414"/>
              <a:gd name="connsiteY592" fmla="*/ 134894 h 228763"/>
              <a:gd name="connsiteX593" fmla="*/ 77585 w 270414"/>
              <a:gd name="connsiteY593" fmla="*/ 134894 h 228763"/>
              <a:gd name="connsiteX594" fmla="*/ 82974 w 270414"/>
              <a:gd name="connsiteY594" fmla="*/ 133670 h 228763"/>
              <a:gd name="connsiteX595" fmla="*/ 85423 w 270414"/>
              <a:gd name="connsiteY595" fmla="*/ 132690 h 228763"/>
              <a:gd name="connsiteX596" fmla="*/ 87383 w 270414"/>
              <a:gd name="connsiteY596" fmla="*/ 130976 h 228763"/>
              <a:gd name="connsiteX597" fmla="*/ 91547 w 270414"/>
              <a:gd name="connsiteY597" fmla="*/ 120933 h 228763"/>
              <a:gd name="connsiteX598" fmla="*/ 91547 w 270414"/>
              <a:gd name="connsiteY598" fmla="*/ 120444 h 228763"/>
              <a:gd name="connsiteX599" fmla="*/ 91547 w 270414"/>
              <a:gd name="connsiteY599" fmla="*/ 120444 h 228763"/>
              <a:gd name="connsiteX600" fmla="*/ 91547 w 270414"/>
              <a:gd name="connsiteY600" fmla="*/ 119709 h 228763"/>
              <a:gd name="connsiteX601" fmla="*/ 91547 w 270414"/>
              <a:gd name="connsiteY601" fmla="*/ 119709 h 228763"/>
              <a:gd name="connsiteX602" fmla="*/ 91547 w 270414"/>
              <a:gd name="connsiteY602" fmla="*/ 119464 h 228763"/>
              <a:gd name="connsiteX603" fmla="*/ 91547 w 270414"/>
              <a:gd name="connsiteY603" fmla="*/ 119464 h 228763"/>
              <a:gd name="connsiteX604" fmla="*/ 91547 w 270414"/>
              <a:gd name="connsiteY604" fmla="*/ 119219 h 228763"/>
              <a:gd name="connsiteX605" fmla="*/ 91547 w 270414"/>
              <a:gd name="connsiteY605" fmla="*/ 119219 h 228763"/>
              <a:gd name="connsiteX606" fmla="*/ 91547 w 270414"/>
              <a:gd name="connsiteY606" fmla="*/ 118974 h 228763"/>
              <a:gd name="connsiteX607" fmla="*/ 91547 w 270414"/>
              <a:gd name="connsiteY607" fmla="*/ 118974 h 228763"/>
              <a:gd name="connsiteX608" fmla="*/ 91547 w 270414"/>
              <a:gd name="connsiteY608" fmla="*/ 118729 h 228763"/>
              <a:gd name="connsiteX609" fmla="*/ 91547 w 270414"/>
              <a:gd name="connsiteY609" fmla="*/ 118729 h 228763"/>
              <a:gd name="connsiteX610" fmla="*/ 91547 w 270414"/>
              <a:gd name="connsiteY610" fmla="*/ 118484 h 228763"/>
              <a:gd name="connsiteX611" fmla="*/ 91547 w 270414"/>
              <a:gd name="connsiteY611" fmla="*/ 118484 h 228763"/>
              <a:gd name="connsiteX612" fmla="*/ 91547 w 270414"/>
              <a:gd name="connsiteY612" fmla="*/ 118239 h 228763"/>
              <a:gd name="connsiteX613" fmla="*/ 91547 w 270414"/>
              <a:gd name="connsiteY613" fmla="*/ 118239 h 228763"/>
              <a:gd name="connsiteX614" fmla="*/ 91547 w 270414"/>
              <a:gd name="connsiteY614" fmla="*/ 117994 h 228763"/>
              <a:gd name="connsiteX615" fmla="*/ 91547 w 270414"/>
              <a:gd name="connsiteY615" fmla="*/ 117749 h 228763"/>
              <a:gd name="connsiteX616" fmla="*/ 91547 w 270414"/>
              <a:gd name="connsiteY616" fmla="*/ 117504 h 228763"/>
              <a:gd name="connsiteX617" fmla="*/ 91547 w 270414"/>
              <a:gd name="connsiteY617" fmla="*/ 117260 h 228763"/>
              <a:gd name="connsiteX618" fmla="*/ 91547 w 270414"/>
              <a:gd name="connsiteY618" fmla="*/ 117015 h 228763"/>
              <a:gd name="connsiteX619" fmla="*/ 91547 w 270414"/>
              <a:gd name="connsiteY619" fmla="*/ 117015 h 228763"/>
              <a:gd name="connsiteX620" fmla="*/ 91547 w 270414"/>
              <a:gd name="connsiteY620" fmla="*/ 116770 h 228763"/>
              <a:gd name="connsiteX621" fmla="*/ 91547 w 270414"/>
              <a:gd name="connsiteY621" fmla="*/ 116525 h 228763"/>
              <a:gd name="connsiteX622" fmla="*/ 91547 w 270414"/>
              <a:gd name="connsiteY622" fmla="*/ 116280 h 228763"/>
              <a:gd name="connsiteX623" fmla="*/ 91547 w 270414"/>
              <a:gd name="connsiteY623" fmla="*/ 116035 h 228763"/>
              <a:gd name="connsiteX624" fmla="*/ 91547 w 270414"/>
              <a:gd name="connsiteY624" fmla="*/ 115790 h 228763"/>
              <a:gd name="connsiteX625" fmla="*/ 91547 w 270414"/>
              <a:gd name="connsiteY625" fmla="*/ 115545 h 228763"/>
              <a:gd name="connsiteX626" fmla="*/ 91547 w 270414"/>
              <a:gd name="connsiteY626" fmla="*/ 115300 h 228763"/>
              <a:gd name="connsiteX627" fmla="*/ 91547 w 270414"/>
              <a:gd name="connsiteY627" fmla="*/ 115055 h 228763"/>
              <a:gd name="connsiteX628" fmla="*/ 91547 w 270414"/>
              <a:gd name="connsiteY628" fmla="*/ 115055 h 228763"/>
              <a:gd name="connsiteX629" fmla="*/ 91547 w 270414"/>
              <a:gd name="connsiteY629" fmla="*/ 114810 h 228763"/>
              <a:gd name="connsiteX630" fmla="*/ 91547 w 270414"/>
              <a:gd name="connsiteY630" fmla="*/ 114565 h 228763"/>
              <a:gd name="connsiteX631" fmla="*/ 91547 w 270414"/>
              <a:gd name="connsiteY631" fmla="*/ 114320 h 228763"/>
              <a:gd name="connsiteX632" fmla="*/ 91547 w 270414"/>
              <a:gd name="connsiteY632" fmla="*/ 114320 h 228763"/>
              <a:gd name="connsiteX633" fmla="*/ 91547 w 270414"/>
              <a:gd name="connsiteY633" fmla="*/ 114075 h 228763"/>
              <a:gd name="connsiteX634" fmla="*/ 91547 w 270414"/>
              <a:gd name="connsiteY634" fmla="*/ 113831 h 228763"/>
              <a:gd name="connsiteX635" fmla="*/ 91547 w 270414"/>
              <a:gd name="connsiteY635" fmla="*/ 113586 h 228763"/>
              <a:gd name="connsiteX636" fmla="*/ 91547 w 270414"/>
              <a:gd name="connsiteY636" fmla="*/ 113341 h 228763"/>
              <a:gd name="connsiteX637" fmla="*/ 91547 w 270414"/>
              <a:gd name="connsiteY637" fmla="*/ 113341 h 228763"/>
              <a:gd name="connsiteX638" fmla="*/ 91547 w 270414"/>
              <a:gd name="connsiteY638" fmla="*/ 113096 h 228763"/>
              <a:gd name="connsiteX639" fmla="*/ 91547 w 270414"/>
              <a:gd name="connsiteY639" fmla="*/ 112851 h 228763"/>
              <a:gd name="connsiteX640" fmla="*/ 91547 w 270414"/>
              <a:gd name="connsiteY640" fmla="*/ 112606 h 228763"/>
              <a:gd name="connsiteX641" fmla="*/ 91547 w 270414"/>
              <a:gd name="connsiteY641" fmla="*/ 112606 h 228763"/>
              <a:gd name="connsiteX642" fmla="*/ 91547 w 270414"/>
              <a:gd name="connsiteY642" fmla="*/ 112361 h 228763"/>
              <a:gd name="connsiteX643" fmla="*/ 91547 w 270414"/>
              <a:gd name="connsiteY643" fmla="*/ 112116 h 228763"/>
              <a:gd name="connsiteX644" fmla="*/ 91547 w 270414"/>
              <a:gd name="connsiteY644" fmla="*/ 111871 h 228763"/>
              <a:gd name="connsiteX645" fmla="*/ 91547 w 270414"/>
              <a:gd name="connsiteY645" fmla="*/ 111871 h 228763"/>
              <a:gd name="connsiteX646" fmla="*/ 91547 w 270414"/>
              <a:gd name="connsiteY646" fmla="*/ 111626 h 228763"/>
              <a:gd name="connsiteX647" fmla="*/ 91302 w 270414"/>
              <a:gd name="connsiteY647" fmla="*/ 111381 h 228763"/>
              <a:gd name="connsiteX648" fmla="*/ 91302 w 270414"/>
              <a:gd name="connsiteY648" fmla="*/ 111381 h 228763"/>
              <a:gd name="connsiteX649" fmla="*/ 91057 w 270414"/>
              <a:gd name="connsiteY649" fmla="*/ 111136 h 228763"/>
              <a:gd name="connsiteX650" fmla="*/ 91057 w 270414"/>
              <a:gd name="connsiteY650" fmla="*/ 111136 h 228763"/>
              <a:gd name="connsiteX651" fmla="*/ 90812 w 270414"/>
              <a:gd name="connsiteY651" fmla="*/ 110891 h 228763"/>
              <a:gd name="connsiteX652" fmla="*/ 90812 w 270414"/>
              <a:gd name="connsiteY652" fmla="*/ 110891 h 228763"/>
              <a:gd name="connsiteX653" fmla="*/ 90567 w 270414"/>
              <a:gd name="connsiteY653" fmla="*/ 110646 h 228763"/>
              <a:gd name="connsiteX654" fmla="*/ 90567 w 270414"/>
              <a:gd name="connsiteY654" fmla="*/ 110646 h 228763"/>
              <a:gd name="connsiteX655" fmla="*/ 90322 w 270414"/>
              <a:gd name="connsiteY655" fmla="*/ 110402 h 228763"/>
              <a:gd name="connsiteX656" fmla="*/ 90322 w 270414"/>
              <a:gd name="connsiteY656" fmla="*/ 110402 h 228763"/>
              <a:gd name="connsiteX657" fmla="*/ 90077 w 270414"/>
              <a:gd name="connsiteY657" fmla="*/ 110157 h 228763"/>
              <a:gd name="connsiteX658" fmla="*/ 90077 w 270414"/>
              <a:gd name="connsiteY658" fmla="*/ 110157 h 228763"/>
              <a:gd name="connsiteX659" fmla="*/ 89832 w 270414"/>
              <a:gd name="connsiteY659" fmla="*/ 109912 h 228763"/>
              <a:gd name="connsiteX660" fmla="*/ 88118 w 270414"/>
              <a:gd name="connsiteY660" fmla="*/ 108197 h 228763"/>
              <a:gd name="connsiteX661" fmla="*/ 33006 w 270414"/>
              <a:gd name="connsiteY661" fmla="*/ 190493 h 228763"/>
              <a:gd name="connsiteX662" fmla="*/ 30556 w 270414"/>
              <a:gd name="connsiteY662" fmla="*/ 189513 h 228763"/>
              <a:gd name="connsiteX663" fmla="*/ 25168 w 270414"/>
              <a:gd name="connsiteY663" fmla="*/ 188289 h 228763"/>
              <a:gd name="connsiteX664" fmla="*/ 11206 w 270414"/>
              <a:gd name="connsiteY664" fmla="*/ 202250 h 228763"/>
              <a:gd name="connsiteX665" fmla="*/ 25168 w 270414"/>
              <a:gd name="connsiteY665" fmla="*/ 216211 h 228763"/>
              <a:gd name="connsiteX666" fmla="*/ 39129 w 270414"/>
              <a:gd name="connsiteY666" fmla="*/ 202250 h 228763"/>
              <a:gd name="connsiteX667" fmla="*/ 34965 w 270414"/>
              <a:gd name="connsiteY667" fmla="*/ 192208 h 228763"/>
              <a:gd name="connsiteX668" fmla="*/ 33006 w 270414"/>
              <a:gd name="connsiteY668" fmla="*/ 190493 h 228763"/>
              <a:gd name="connsiteX669" fmla="*/ 126573 w 270414"/>
              <a:gd name="connsiteY669" fmla="*/ 190493 h 228763"/>
              <a:gd name="connsiteX670" fmla="*/ 124614 w 270414"/>
              <a:gd name="connsiteY670" fmla="*/ 192208 h 228763"/>
              <a:gd name="connsiteX671" fmla="*/ 120450 w 270414"/>
              <a:gd name="connsiteY671" fmla="*/ 202250 h 228763"/>
              <a:gd name="connsiteX672" fmla="*/ 134411 w 270414"/>
              <a:gd name="connsiteY672" fmla="*/ 216211 h 228763"/>
              <a:gd name="connsiteX673" fmla="*/ 148373 w 270414"/>
              <a:gd name="connsiteY673" fmla="*/ 202250 h 228763"/>
              <a:gd name="connsiteX674" fmla="*/ 144209 w 270414"/>
              <a:gd name="connsiteY674" fmla="*/ 192208 h 228763"/>
              <a:gd name="connsiteX675" fmla="*/ 142250 w 270414"/>
              <a:gd name="connsiteY675" fmla="*/ 190493 h 228763"/>
              <a:gd name="connsiteX676" fmla="*/ 139800 w 270414"/>
              <a:gd name="connsiteY676" fmla="*/ 189513 h 228763"/>
              <a:gd name="connsiteX677" fmla="*/ 134411 w 270414"/>
              <a:gd name="connsiteY677" fmla="*/ 188289 h 228763"/>
              <a:gd name="connsiteX678" fmla="*/ 129023 w 270414"/>
              <a:gd name="connsiteY678" fmla="*/ 189513 h 228763"/>
              <a:gd name="connsiteX679" fmla="*/ 126573 w 270414"/>
              <a:gd name="connsiteY679" fmla="*/ 190493 h 228763"/>
              <a:gd name="connsiteX680" fmla="*/ 235817 w 270414"/>
              <a:gd name="connsiteY680" fmla="*/ 190493 h 228763"/>
              <a:gd name="connsiteX681" fmla="*/ 233857 w 270414"/>
              <a:gd name="connsiteY681" fmla="*/ 192208 h 228763"/>
              <a:gd name="connsiteX682" fmla="*/ 229693 w 270414"/>
              <a:gd name="connsiteY682" fmla="*/ 202250 h 228763"/>
              <a:gd name="connsiteX683" fmla="*/ 243655 w 270414"/>
              <a:gd name="connsiteY683" fmla="*/ 216211 h 228763"/>
              <a:gd name="connsiteX684" fmla="*/ 257617 w 270414"/>
              <a:gd name="connsiteY684" fmla="*/ 202250 h 228763"/>
              <a:gd name="connsiteX685" fmla="*/ 243655 w 270414"/>
              <a:gd name="connsiteY685" fmla="*/ 188289 h 228763"/>
              <a:gd name="connsiteX686" fmla="*/ 238266 w 270414"/>
              <a:gd name="connsiteY686" fmla="*/ 189513 h 228763"/>
              <a:gd name="connsiteX687" fmla="*/ 235817 w 270414"/>
              <a:gd name="connsiteY687" fmla="*/ 190493 h 228763"/>
              <a:gd name="connsiteX688" fmla="*/ 118980 w 270414"/>
              <a:gd name="connsiteY688" fmla="*/ 73662 h 228763"/>
              <a:gd name="connsiteX689" fmla="*/ 99385 w 270414"/>
              <a:gd name="connsiteY689" fmla="*/ 103054 h 228763"/>
              <a:gd name="connsiteX690" fmla="*/ 99630 w 270414"/>
              <a:gd name="connsiteY690" fmla="*/ 103299 h 228763"/>
              <a:gd name="connsiteX691" fmla="*/ 99630 w 270414"/>
              <a:gd name="connsiteY691" fmla="*/ 103299 h 228763"/>
              <a:gd name="connsiteX692" fmla="*/ 99875 w 270414"/>
              <a:gd name="connsiteY692" fmla="*/ 103788 h 228763"/>
              <a:gd name="connsiteX693" fmla="*/ 99875 w 270414"/>
              <a:gd name="connsiteY693" fmla="*/ 103788 h 228763"/>
              <a:gd name="connsiteX694" fmla="*/ 100120 w 270414"/>
              <a:gd name="connsiteY694" fmla="*/ 104278 h 228763"/>
              <a:gd name="connsiteX695" fmla="*/ 100120 w 270414"/>
              <a:gd name="connsiteY695" fmla="*/ 104278 h 228763"/>
              <a:gd name="connsiteX696" fmla="*/ 100365 w 270414"/>
              <a:gd name="connsiteY696" fmla="*/ 104768 h 228763"/>
              <a:gd name="connsiteX697" fmla="*/ 100365 w 270414"/>
              <a:gd name="connsiteY697" fmla="*/ 104768 h 228763"/>
              <a:gd name="connsiteX698" fmla="*/ 100610 w 270414"/>
              <a:gd name="connsiteY698" fmla="*/ 105258 h 228763"/>
              <a:gd name="connsiteX699" fmla="*/ 100610 w 270414"/>
              <a:gd name="connsiteY699" fmla="*/ 105503 h 228763"/>
              <a:gd name="connsiteX700" fmla="*/ 100854 w 270414"/>
              <a:gd name="connsiteY700" fmla="*/ 105748 h 228763"/>
              <a:gd name="connsiteX701" fmla="*/ 100854 w 270414"/>
              <a:gd name="connsiteY701" fmla="*/ 105993 h 228763"/>
              <a:gd name="connsiteX702" fmla="*/ 101099 w 270414"/>
              <a:gd name="connsiteY702" fmla="*/ 106483 h 228763"/>
              <a:gd name="connsiteX703" fmla="*/ 101099 w 270414"/>
              <a:gd name="connsiteY703" fmla="*/ 106728 h 228763"/>
              <a:gd name="connsiteX704" fmla="*/ 101344 w 270414"/>
              <a:gd name="connsiteY704" fmla="*/ 106973 h 228763"/>
              <a:gd name="connsiteX705" fmla="*/ 101589 w 270414"/>
              <a:gd name="connsiteY705" fmla="*/ 107217 h 228763"/>
              <a:gd name="connsiteX706" fmla="*/ 101834 w 270414"/>
              <a:gd name="connsiteY706" fmla="*/ 107462 h 228763"/>
              <a:gd name="connsiteX707" fmla="*/ 102079 w 270414"/>
              <a:gd name="connsiteY707" fmla="*/ 107707 h 228763"/>
              <a:gd name="connsiteX708" fmla="*/ 102324 w 270414"/>
              <a:gd name="connsiteY708" fmla="*/ 107952 h 228763"/>
              <a:gd name="connsiteX709" fmla="*/ 102569 w 270414"/>
              <a:gd name="connsiteY709" fmla="*/ 108197 h 228763"/>
              <a:gd name="connsiteX710" fmla="*/ 102814 w 270414"/>
              <a:gd name="connsiteY710" fmla="*/ 108442 h 228763"/>
              <a:gd name="connsiteX711" fmla="*/ 103059 w 270414"/>
              <a:gd name="connsiteY711" fmla="*/ 108687 h 228763"/>
              <a:gd name="connsiteX712" fmla="*/ 103059 w 270414"/>
              <a:gd name="connsiteY712" fmla="*/ 108932 h 228763"/>
              <a:gd name="connsiteX713" fmla="*/ 103304 w 270414"/>
              <a:gd name="connsiteY713" fmla="*/ 109422 h 228763"/>
              <a:gd name="connsiteX714" fmla="*/ 103304 w 270414"/>
              <a:gd name="connsiteY714" fmla="*/ 109667 h 228763"/>
              <a:gd name="connsiteX715" fmla="*/ 103549 w 270414"/>
              <a:gd name="connsiteY715" fmla="*/ 110157 h 228763"/>
              <a:gd name="connsiteX716" fmla="*/ 103549 w 270414"/>
              <a:gd name="connsiteY716" fmla="*/ 110402 h 228763"/>
              <a:gd name="connsiteX717" fmla="*/ 103794 w 270414"/>
              <a:gd name="connsiteY717" fmla="*/ 110891 h 228763"/>
              <a:gd name="connsiteX718" fmla="*/ 103794 w 270414"/>
              <a:gd name="connsiteY718" fmla="*/ 111136 h 228763"/>
              <a:gd name="connsiteX719" fmla="*/ 104039 w 270414"/>
              <a:gd name="connsiteY719" fmla="*/ 111626 h 228763"/>
              <a:gd name="connsiteX720" fmla="*/ 104039 w 270414"/>
              <a:gd name="connsiteY720" fmla="*/ 111871 h 228763"/>
              <a:gd name="connsiteX721" fmla="*/ 104284 w 270414"/>
              <a:gd name="connsiteY721" fmla="*/ 112361 h 228763"/>
              <a:gd name="connsiteX722" fmla="*/ 104284 w 270414"/>
              <a:gd name="connsiteY722" fmla="*/ 112606 h 228763"/>
              <a:gd name="connsiteX723" fmla="*/ 104529 w 270414"/>
              <a:gd name="connsiteY723" fmla="*/ 113096 h 228763"/>
              <a:gd name="connsiteX724" fmla="*/ 104529 w 270414"/>
              <a:gd name="connsiteY724" fmla="*/ 113341 h 228763"/>
              <a:gd name="connsiteX725" fmla="*/ 104774 w 270414"/>
              <a:gd name="connsiteY725" fmla="*/ 113831 h 228763"/>
              <a:gd name="connsiteX726" fmla="*/ 104774 w 270414"/>
              <a:gd name="connsiteY726" fmla="*/ 113831 h 228763"/>
              <a:gd name="connsiteX727" fmla="*/ 105018 w 270414"/>
              <a:gd name="connsiteY727" fmla="*/ 114320 h 228763"/>
              <a:gd name="connsiteX728" fmla="*/ 105018 w 270414"/>
              <a:gd name="connsiteY728" fmla="*/ 114565 h 228763"/>
              <a:gd name="connsiteX729" fmla="*/ 105263 w 270414"/>
              <a:gd name="connsiteY729" fmla="*/ 115055 h 228763"/>
              <a:gd name="connsiteX730" fmla="*/ 105263 w 270414"/>
              <a:gd name="connsiteY730" fmla="*/ 115300 h 228763"/>
              <a:gd name="connsiteX731" fmla="*/ 105508 w 270414"/>
              <a:gd name="connsiteY731" fmla="*/ 115790 h 228763"/>
              <a:gd name="connsiteX732" fmla="*/ 105508 w 270414"/>
              <a:gd name="connsiteY732" fmla="*/ 115790 h 228763"/>
              <a:gd name="connsiteX733" fmla="*/ 105508 w 270414"/>
              <a:gd name="connsiteY733" fmla="*/ 116280 h 228763"/>
              <a:gd name="connsiteX734" fmla="*/ 105508 w 270414"/>
              <a:gd name="connsiteY734" fmla="*/ 116280 h 228763"/>
              <a:gd name="connsiteX735" fmla="*/ 105508 w 270414"/>
              <a:gd name="connsiteY735" fmla="*/ 116770 h 228763"/>
              <a:gd name="connsiteX736" fmla="*/ 105508 w 270414"/>
              <a:gd name="connsiteY736" fmla="*/ 116770 h 228763"/>
              <a:gd name="connsiteX737" fmla="*/ 105508 w 270414"/>
              <a:gd name="connsiteY737" fmla="*/ 117260 h 228763"/>
              <a:gd name="connsiteX738" fmla="*/ 105508 w 270414"/>
              <a:gd name="connsiteY738" fmla="*/ 117260 h 228763"/>
              <a:gd name="connsiteX739" fmla="*/ 105508 w 270414"/>
              <a:gd name="connsiteY739" fmla="*/ 117749 h 228763"/>
              <a:gd name="connsiteX740" fmla="*/ 105508 w 270414"/>
              <a:gd name="connsiteY740" fmla="*/ 117749 h 228763"/>
              <a:gd name="connsiteX741" fmla="*/ 105508 w 270414"/>
              <a:gd name="connsiteY741" fmla="*/ 118239 h 228763"/>
              <a:gd name="connsiteX742" fmla="*/ 105508 w 270414"/>
              <a:gd name="connsiteY742" fmla="*/ 118239 h 228763"/>
              <a:gd name="connsiteX743" fmla="*/ 105508 w 270414"/>
              <a:gd name="connsiteY743" fmla="*/ 118974 h 228763"/>
              <a:gd name="connsiteX744" fmla="*/ 105508 w 270414"/>
              <a:gd name="connsiteY744" fmla="*/ 118974 h 228763"/>
              <a:gd name="connsiteX745" fmla="*/ 105508 w 270414"/>
              <a:gd name="connsiteY745" fmla="*/ 118974 h 228763"/>
              <a:gd name="connsiteX746" fmla="*/ 105508 w 270414"/>
              <a:gd name="connsiteY746" fmla="*/ 120199 h 228763"/>
              <a:gd name="connsiteX747" fmla="*/ 105508 w 270414"/>
              <a:gd name="connsiteY747" fmla="*/ 120199 h 228763"/>
              <a:gd name="connsiteX748" fmla="*/ 105508 w 270414"/>
              <a:gd name="connsiteY748" fmla="*/ 120933 h 228763"/>
              <a:gd name="connsiteX749" fmla="*/ 98650 w 270414"/>
              <a:gd name="connsiteY749" fmla="*/ 138568 h 228763"/>
              <a:gd name="connsiteX750" fmla="*/ 124859 w 270414"/>
              <a:gd name="connsiteY750" fmla="*/ 178002 h 228763"/>
              <a:gd name="connsiteX751" fmla="*/ 133677 w 270414"/>
              <a:gd name="connsiteY751" fmla="*/ 176532 h 228763"/>
              <a:gd name="connsiteX752" fmla="*/ 142494 w 270414"/>
              <a:gd name="connsiteY752" fmla="*/ 178002 h 228763"/>
              <a:gd name="connsiteX753" fmla="*/ 168703 w 270414"/>
              <a:gd name="connsiteY753" fmla="*/ 138568 h 228763"/>
              <a:gd name="connsiteX754" fmla="*/ 161845 w 270414"/>
              <a:gd name="connsiteY754" fmla="*/ 120933 h 228763"/>
              <a:gd name="connsiteX755" fmla="*/ 161845 w 270414"/>
              <a:gd name="connsiteY755" fmla="*/ 120199 h 228763"/>
              <a:gd name="connsiteX756" fmla="*/ 161845 w 270414"/>
              <a:gd name="connsiteY756" fmla="*/ 120199 h 228763"/>
              <a:gd name="connsiteX757" fmla="*/ 161845 w 270414"/>
              <a:gd name="connsiteY757" fmla="*/ 118974 h 228763"/>
              <a:gd name="connsiteX758" fmla="*/ 161845 w 270414"/>
              <a:gd name="connsiteY758" fmla="*/ 118974 h 228763"/>
              <a:gd name="connsiteX759" fmla="*/ 161845 w 270414"/>
              <a:gd name="connsiteY759" fmla="*/ 118974 h 228763"/>
              <a:gd name="connsiteX760" fmla="*/ 161845 w 270414"/>
              <a:gd name="connsiteY760" fmla="*/ 118484 h 228763"/>
              <a:gd name="connsiteX761" fmla="*/ 161845 w 270414"/>
              <a:gd name="connsiteY761" fmla="*/ 118484 h 228763"/>
              <a:gd name="connsiteX762" fmla="*/ 161845 w 270414"/>
              <a:gd name="connsiteY762" fmla="*/ 117994 h 228763"/>
              <a:gd name="connsiteX763" fmla="*/ 161845 w 270414"/>
              <a:gd name="connsiteY763" fmla="*/ 117994 h 228763"/>
              <a:gd name="connsiteX764" fmla="*/ 161845 w 270414"/>
              <a:gd name="connsiteY764" fmla="*/ 117504 h 228763"/>
              <a:gd name="connsiteX765" fmla="*/ 161845 w 270414"/>
              <a:gd name="connsiteY765" fmla="*/ 117504 h 228763"/>
              <a:gd name="connsiteX766" fmla="*/ 161845 w 270414"/>
              <a:gd name="connsiteY766" fmla="*/ 117015 h 228763"/>
              <a:gd name="connsiteX767" fmla="*/ 161845 w 270414"/>
              <a:gd name="connsiteY767" fmla="*/ 117015 h 228763"/>
              <a:gd name="connsiteX768" fmla="*/ 161845 w 270414"/>
              <a:gd name="connsiteY768" fmla="*/ 116525 h 228763"/>
              <a:gd name="connsiteX769" fmla="*/ 161845 w 270414"/>
              <a:gd name="connsiteY769" fmla="*/ 116525 h 228763"/>
              <a:gd name="connsiteX770" fmla="*/ 161845 w 270414"/>
              <a:gd name="connsiteY770" fmla="*/ 116035 h 228763"/>
              <a:gd name="connsiteX771" fmla="*/ 161845 w 270414"/>
              <a:gd name="connsiteY771" fmla="*/ 116035 h 228763"/>
              <a:gd name="connsiteX772" fmla="*/ 162090 w 270414"/>
              <a:gd name="connsiteY772" fmla="*/ 115545 h 228763"/>
              <a:gd name="connsiteX773" fmla="*/ 162090 w 270414"/>
              <a:gd name="connsiteY773" fmla="*/ 115300 h 228763"/>
              <a:gd name="connsiteX774" fmla="*/ 162335 w 270414"/>
              <a:gd name="connsiteY774" fmla="*/ 114810 h 228763"/>
              <a:gd name="connsiteX775" fmla="*/ 162335 w 270414"/>
              <a:gd name="connsiteY775" fmla="*/ 114565 h 228763"/>
              <a:gd name="connsiteX776" fmla="*/ 162580 w 270414"/>
              <a:gd name="connsiteY776" fmla="*/ 114075 h 228763"/>
              <a:gd name="connsiteX777" fmla="*/ 162580 w 270414"/>
              <a:gd name="connsiteY777" fmla="*/ 113831 h 228763"/>
              <a:gd name="connsiteX778" fmla="*/ 162825 w 270414"/>
              <a:gd name="connsiteY778" fmla="*/ 113341 h 228763"/>
              <a:gd name="connsiteX779" fmla="*/ 162825 w 270414"/>
              <a:gd name="connsiteY779" fmla="*/ 113096 h 228763"/>
              <a:gd name="connsiteX780" fmla="*/ 163070 w 270414"/>
              <a:gd name="connsiteY780" fmla="*/ 112606 h 228763"/>
              <a:gd name="connsiteX781" fmla="*/ 163070 w 270414"/>
              <a:gd name="connsiteY781" fmla="*/ 112361 h 228763"/>
              <a:gd name="connsiteX782" fmla="*/ 163314 w 270414"/>
              <a:gd name="connsiteY782" fmla="*/ 111871 h 228763"/>
              <a:gd name="connsiteX783" fmla="*/ 163314 w 270414"/>
              <a:gd name="connsiteY783" fmla="*/ 111626 h 228763"/>
              <a:gd name="connsiteX784" fmla="*/ 163559 w 270414"/>
              <a:gd name="connsiteY784" fmla="*/ 111136 h 228763"/>
              <a:gd name="connsiteX785" fmla="*/ 163559 w 270414"/>
              <a:gd name="connsiteY785" fmla="*/ 110891 h 228763"/>
              <a:gd name="connsiteX786" fmla="*/ 163804 w 270414"/>
              <a:gd name="connsiteY786" fmla="*/ 110402 h 228763"/>
              <a:gd name="connsiteX787" fmla="*/ 163804 w 270414"/>
              <a:gd name="connsiteY787" fmla="*/ 110157 h 228763"/>
              <a:gd name="connsiteX788" fmla="*/ 164049 w 270414"/>
              <a:gd name="connsiteY788" fmla="*/ 109667 h 228763"/>
              <a:gd name="connsiteX789" fmla="*/ 164049 w 270414"/>
              <a:gd name="connsiteY789" fmla="*/ 109422 h 228763"/>
              <a:gd name="connsiteX790" fmla="*/ 164294 w 270414"/>
              <a:gd name="connsiteY790" fmla="*/ 109177 h 228763"/>
              <a:gd name="connsiteX791" fmla="*/ 164539 w 270414"/>
              <a:gd name="connsiteY791" fmla="*/ 108932 h 228763"/>
              <a:gd name="connsiteX792" fmla="*/ 164539 w 270414"/>
              <a:gd name="connsiteY792" fmla="*/ 108687 h 228763"/>
              <a:gd name="connsiteX793" fmla="*/ 164784 w 270414"/>
              <a:gd name="connsiteY793" fmla="*/ 108442 h 228763"/>
              <a:gd name="connsiteX794" fmla="*/ 165029 w 270414"/>
              <a:gd name="connsiteY794" fmla="*/ 108197 h 228763"/>
              <a:gd name="connsiteX795" fmla="*/ 165274 w 270414"/>
              <a:gd name="connsiteY795" fmla="*/ 107952 h 228763"/>
              <a:gd name="connsiteX796" fmla="*/ 165274 w 270414"/>
              <a:gd name="connsiteY796" fmla="*/ 107707 h 228763"/>
              <a:gd name="connsiteX797" fmla="*/ 165519 w 270414"/>
              <a:gd name="connsiteY797" fmla="*/ 107217 h 228763"/>
              <a:gd name="connsiteX798" fmla="*/ 165519 w 270414"/>
              <a:gd name="connsiteY798" fmla="*/ 107217 h 228763"/>
              <a:gd name="connsiteX799" fmla="*/ 165764 w 270414"/>
              <a:gd name="connsiteY799" fmla="*/ 106728 h 228763"/>
              <a:gd name="connsiteX800" fmla="*/ 165764 w 270414"/>
              <a:gd name="connsiteY800" fmla="*/ 106728 h 228763"/>
              <a:gd name="connsiteX801" fmla="*/ 166009 w 270414"/>
              <a:gd name="connsiteY801" fmla="*/ 106238 h 228763"/>
              <a:gd name="connsiteX802" fmla="*/ 166009 w 270414"/>
              <a:gd name="connsiteY802" fmla="*/ 106238 h 228763"/>
              <a:gd name="connsiteX803" fmla="*/ 166254 w 270414"/>
              <a:gd name="connsiteY803" fmla="*/ 105748 h 228763"/>
              <a:gd name="connsiteX804" fmla="*/ 166254 w 270414"/>
              <a:gd name="connsiteY804" fmla="*/ 105748 h 228763"/>
              <a:gd name="connsiteX805" fmla="*/ 166499 w 270414"/>
              <a:gd name="connsiteY805" fmla="*/ 105258 h 228763"/>
              <a:gd name="connsiteX806" fmla="*/ 166499 w 270414"/>
              <a:gd name="connsiteY806" fmla="*/ 105258 h 228763"/>
              <a:gd name="connsiteX807" fmla="*/ 166989 w 270414"/>
              <a:gd name="connsiteY807" fmla="*/ 104768 h 228763"/>
              <a:gd name="connsiteX808" fmla="*/ 166989 w 270414"/>
              <a:gd name="connsiteY808" fmla="*/ 104768 h 228763"/>
              <a:gd name="connsiteX809" fmla="*/ 167723 w 270414"/>
              <a:gd name="connsiteY809" fmla="*/ 103788 h 228763"/>
              <a:gd name="connsiteX810" fmla="*/ 167723 w 270414"/>
              <a:gd name="connsiteY810" fmla="*/ 103788 h 228763"/>
              <a:gd name="connsiteX811" fmla="*/ 167968 w 270414"/>
              <a:gd name="connsiteY811" fmla="*/ 103544 h 228763"/>
              <a:gd name="connsiteX812" fmla="*/ 148373 w 270414"/>
              <a:gd name="connsiteY812" fmla="*/ 74152 h 228763"/>
              <a:gd name="connsiteX813" fmla="*/ 132697 w 270414"/>
              <a:gd name="connsiteY813" fmla="*/ 77581 h 228763"/>
              <a:gd name="connsiteX814" fmla="*/ 117021 w 270414"/>
              <a:gd name="connsiteY814" fmla="*/ 74152 h 22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</a:cxnLst>
            <a:rect l="l" t="t" r="r" b="b"/>
            <a:pathLst>
              <a:path w="270414" h="228763">
                <a:moveTo>
                  <a:pt x="153762" y="184615"/>
                </a:moveTo>
                <a:cubicBezTo>
                  <a:pt x="158171" y="189513"/>
                  <a:pt x="160620" y="195637"/>
                  <a:pt x="160620" y="202250"/>
                </a:cubicBezTo>
                <a:cubicBezTo>
                  <a:pt x="160620" y="216701"/>
                  <a:pt x="148863" y="228457"/>
                  <a:pt x="134411" y="228457"/>
                </a:cubicBezTo>
                <a:cubicBezTo>
                  <a:pt x="119960" y="228457"/>
                  <a:pt x="108203" y="216701"/>
                  <a:pt x="108203" y="202250"/>
                </a:cubicBezTo>
                <a:cubicBezTo>
                  <a:pt x="108203" y="195637"/>
                  <a:pt x="110652" y="189513"/>
                  <a:pt x="115061" y="184615"/>
                </a:cubicBezTo>
                <a:lnTo>
                  <a:pt x="88852" y="145181"/>
                </a:lnTo>
                <a:cubicBezTo>
                  <a:pt x="85913" y="146161"/>
                  <a:pt x="82974" y="146651"/>
                  <a:pt x="80034" y="146651"/>
                </a:cubicBezTo>
                <a:cubicBezTo>
                  <a:pt x="79790" y="146651"/>
                  <a:pt x="79545" y="146651"/>
                  <a:pt x="79300" y="146651"/>
                </a:cubicBezTo>
                <a:lnTo>
                  <a:pt x="79300" y="146651"/>
                </a:lnTo>
                <a:lnTo>
                  <a:pt x="79300" y="146651"/>
                </a:lnTo>
                <a:cubicBezTo>
                  <a:pt x="79055" y="146651"/>
                  <a:pt x="78810" y="146651"/>
                  <a:pt x="78565" y="146651"/>
                </a:cubicBezTo>
                <a:lnTo>
                  <a:pt x="78565" y="146651"/>
                </a:lnTo>
                <a:cubicBezTo>
                  <a:pt x="78320" y="146651"/>
                  <a:pt x="78075" y="146651"/>
                  <a:pt x="78075" y="146651"/>
                </a:cubicBezTo>
                <a:lnTo>
                  <a:pt x="78075" y="146651"/>
                </a:lnTo>
                <a:lnTo>
                  <a:pt x="78075" y="146651"/>
                </a:lnTo>
                <a:cubicBezTo>
                  <a:pt x="77830" y="146651"/>
                  <a:pt x="77585" y="146651"/>
                  <a:pt x="77585" y="146651"/>
                </a:cubicBezTo>
                <a:lnTo>
                  <a:pt x="77585" y="146651"/>
                </a:lnTo>
                <a:lnTo>
                  <a:pt x="77585" y="146651"/>
                </a:lnTo>
                <a:cubicBezTo>
                  <a:pt x="77340" y="146651"/>
                  <a:pt x="77095" y="146651"/>
                  <a:pt x="77095" y="146651"/>
                </a:cubicBezTo>
                <a:lnTo>
                  <a:pt x="77095" y="146651"/>
                </a:lnTo>
                <a:cubicBezTo>
                  <a:pt x="76850" y="146651"/>
                  <a:pt x="76605" y="146651"/>
                  <a:pt x="76605" y="146651"/>
                </a:cubicBezTo>
                <a:lnTo>
                  <a:pt x="76605" y="146651"/>
                </a:lnTo>
                <a:cubicBezTo>
                  <a:pt x="76360" y="146651"/>
                  <a:pt x="76115" y="146651"/>
                  <a:pt x="76115" y="146651"/>
                </a:cubicBezTo>
                <a:lnTo>
                  <a:pt x="76115" y="146651"/>
                </a:lnTo>
                <a:cubicBezTo>
                  <a:pt x="75870" y="146651"/>
                  <a:pt x="75626" y="146651"/>
                  <a:pt x="75626" y="146651"/>
                </a:cubicBezTo>
                <a:lnTo>
                  <a:pt x="75626" y="146651"/>
                </a:lnTo>
                <a:cubicBezTo>
                  <a:pt x="75381" y="146651"/>
                  <a:pt x="75381" y="146651"/>
                  <a:pt x="75136" y="146651"/>
                </a:cubicBezTo>
                <a:lnTo>
                  <a:pt x="75136" y="146651"/>
                </a:lnTo>
                <a:cubicBezTo>
                  <a:pt x="74891" y="146651"/>
                  <a:pt x="74891" y="146651"/>
                  <a:pt x="74646" y="146406"/>
                </a:cubicBezTo>
                <a:lnTo>
                  <a:pt x="74646" y="146406"/>
                </a:lnTo>
                <a:cubicBezTo>
                  <a:pt x="74401" y="146406"/>
                  <a:pt x="74401" y="146406"/>
                  <a:pt x="74156" y="146161"/>
                </a:cubicBezTo>
                <a:lnTo>
                  <a:pt x="73911" y="146161"/>
                </a:lnTo>
                <a:cubicBezTo>
                  <a:pt x="73666" y="146161"/>
                  <a:pt x="73666" y="146161"/>
                  <a:pt x="73421" y="145916"/>
                </a:cubicBezTo>
                <a:lnTo>
                  <a:pt x="73176" y="145916"/>
                </a:lnTo>
                <a:cubicBezTo>
                  <a:pt x="72931" y="145916"/>
                  <a:pt x="72931" y="145916"/>
                  <a:pt x="72686" y="145671"/>
                </a:cubicBezTo>
                <a:lnTo>
                  <a:pt x="72441" y="145671"/>
                </a:lnTo>
                <a:cubicBezTo>
                  <a:pt x="72196" y="145671"/>
                  <a:pt x="72196" y="145671"/>
                  <a:pt x="71951" y="145426"/>
                </a:cubicBezTo>
                <a:lnTo>
                  <a:pt x="45743" y="184860"/>
                </a:lnTo>
                <a:cubicBezTo>
                  <a:pt x="50152" y="189758"/>
                  <a:pt x="52601" y="195882"/>
                  <a:pt x="52601" y="202495"/>
                </a:cubicBezTo>
                <a:cubicBezTo>
                  <a:pt x="52601" y="216945"/>
                  <a:pt x="40844" y="228702"/>
                  <a:pt x="26392" y="228702"/>
                </a:cubicBezTo>
                <a:cubicBezTo>
                  <a:pt x="11941" y="228702"/>
                  <a:pt x="184" y="216945"/>
                  <a:pt x="184" y="202495"/>
                </a:cubicBezTo>
                <a:cubicBezTo>
                  <a:pt x="184" y="188044"/>
                  <a:pt x="11941" y="176287"/>
                  <a:pt x="26392" y="176287"/>
                </a:cubicBezTo>
                <a:cubicBezTo>
                  <a:pt x="29332" y="176287"/>
                  <a:pt x="32516" y="176777"/>
                  <a:pt x="35210" y="177757"/>
                </a:cubicBezTo>
                <a:lnTo>
                  <a:pt x="61419" y="138323"/>
                </a:lnTo>
                <a:cubicBezTo>
                  <a:pt x="61419" y="138323"/>
                  <a:pt x="61174" y="138078"/>
                  <a:pt x="61174" y="138078"/>
                </a:cubicBezTo>
                <a:lnTo>
                  <a:pt x="61174" y="138078"/>
                </a:lnTo>
                <a:cubicBezTo>
                  <a:pt x="60929" y="137834"/>
                  <a:pt x="60684" y="137344"/>
                  <a:pt x="60439" y="137099"/>
                </a:cubicBezTo>
                <a:lnTo>
                  <a:pt x="60439" y="137099"/>
                </a:lnTo>
                <a:cubicBezTo>
                  <a:pt x="60194" y="136854"/>
                  <a:pt x="60194" y="136854"/>
                  <a:pt x="59949" y="136609"/>
                </a:cubicBezTo>
                <a:lnTo>
                  <a:pt x="59949" y="136609"/>
                </a:lnTo>
                <a:cubicBezTo>
                  <a:pt x="59704" y="136364"/>
                  <a:pt x="59704" y="136364"/>
                  <a:pt x="59704" y="136119"/>
                </a:cubicBezTo>
                <a:lnTo>
                  <a:pt x="59704" y="136119"/>
                </a:lnTo>
                <a:cubicBezTo>
                  <a:pt x="59704" y="135874"/>
                  <a:pt x="59459" y="135874"/>
                  <a:pt x="59459" y="135629"/>
                </a:cubicBezTo>
                <a:lnTo>
                  <a:pt x="59459" y="135629"/>
                </a:lnTo>
                <a:cubicBezTo>
                  <a:pt x="59459" y="135384"/>
                  <a:pt x="59214" y="135384"/>
                  <a:pt x="59214" y="135139"/>
                </a:cubicBezTo>
                <a:lnTo>
                  <a:pt x="59214" y="135139"/>
                </a:lnTo>
                <a:cubicBezTo>
                  <a:pt x="59214" y="134894"/>
                  <a:pt x="58970" y="134894"/>
                  <a:pt x="58970" y="134649"/>
                </a:cubicBezTo>
                <a:lnTo>
                  <a:pt x="58970" y="134649"/>
                </a:lnTo>
                <a:cubicBezTo>
                  <a:pt x="58970" y="134405"/>
                  <a:pt x="58725" y="134405"/>
                  <a:pt x="58725" y="134160"/>
                </a:cubicBezTo>
                <a:lnTo>
                  <a:pt x="58480" y="133915"/>
                </a:lnTo>
                <a:lnTo>
                  <a:pt x="58235" y="133670"/>
                </a:lnTo>
                <a:lnTo>
                  <a:pt x="57990" y="133425"/>
                </a:lnTo>
                <a:cubicBezTo>
                  <a:pt x="57990" y="133425"/>
                  <a:pt x="57745" y="133180"/>
                  <a:pt x="57745" y="133180"/>
                </a:cubicBezTo>
                <a:lnTo>
                  <a:pt x="57745" y="132935"/>
                </a:lnTo>
                <a:lnTo>
                  <a:pt x="57500" y="132690"/>
                </a:lnTo>
                <a:cubicBezTo>
                  <a:pt x="57500" y="132690"/>
                  <a:pt x="57500" y="132445"/>
                  <a:pt x="57255" y="132445"/>
                </a:cubicBezTo>
                <a:lnTo>
                  <a:pt x="57255" y="132200"/>
                </a:lnTo>
                <a:cubicBezTo>
                  <a:pt x="57255" y="131955"/>
                  <a:pt x="57010" y="131955"/>
                  <a:pt x="57010" y="131710"/>
                </a:cubicBezTo>
                <a:lnTo>
                  <a:pt x="57010" y="131465"/>
                </a:lnTo>
                <a:cubicBezTo>
                  <a:pt x="57010" y="131220"/>
                  <a:pt x="57010" y="131220"/>
                  <a:pt x="56765" y="130976"/>
                </a:cubicBezTo>
                <a:lnTo>
                  <a:pt x="56765" y="130731"/>
                </a:lnTo>
                <a:cubicBezTo>
                  <a:pt x="56765" y="130486"/>
                  <a:pt x="56765" y="130486"/>
                  <a:pt x="56520" y="130241"/>
                </a:cubicBezTo>
                <a:lnTo>
                  <a:pt x="56520" y="129996"/>
                </a:lnTo>
                <a:cubicBezTo>
                  <a:pt x="56520" y="129751"/>
                  <a:pt x="56520" y="129751"/>
                  <a:pt x="56275" y="129506"/>
                </a:cubicBezTo>
                <a:lnTo>
                  <a:pt x="56275" y="129261"/>
                </a:lnTo>
                <a:cubicBezTo>
                  <a:pt x="56275" y="129016"/>
                  <a:pt x="56275" y="129016"/>
                  <a:pt x="56030" y="128771"/>
                </a:cubicBezTo>
                <a:lnTo>
                  <a:pt x="56030" y="128526"/>
                </a:lnTo>
                <a:cubicBezTo>
                  <a:pt x="56030" y="128281"/>
                  <a:pt x="56030" y="128281"/>
                  <a:pt x="55785" y="128036"/>
                </a:cubicBezTo>
                <a:lnTo>
                  <a:pt x="55785" y="127791"/>
                </a:lnTo>
                <a:cubicBezTo>
                  <a:pt x="55785" y="127547"/>
                  <a:pt x="55785" y="127547"/>
                  <a:pt x="55540" y="127302"/>
                </a:cubicBezTo>
                <a:lnTo>
                  <a:pt x="55540" y="127057"/>
                </a:lnTo>
                <a:cubicBezTo>
                  <a:pt x="55540" y="126812"/>
                  <a:pt x="55540" y="126812"/>
                  <a:pt x="55295" y="126567"/>
                </a:cubicBezTo>
                <a:lnTo>
                  <a:pt x="55295" y="126322"/>
                </a:lnTo>
                <a:cubicBezTo>
                  <a:pt x="55295" y="126077"/>
                  <a:pt x="55295" y="126077"/>
                  <a:pt x="55051" y="125832"/>
                </a:cubicBezTo>
                <a:lnTo>
                  <a:pt x="55051" y="125832"/>
                </a:lnTo>
                <a:cubicBezTo>
                  <a:pt x="55051" y="125587"/>
                  <a:pt x="55051" y="125587"/>
                  <a:pt x="55051" y="125342"/>
                </a:cubicBezTo>
                <a:lnTo>
                  <a:pt x="55051" y="125342"/>
                </a:lnTo>
                <a:cubicBezTo>
                  <a:pt x="55051" y="125097"/>
                  <a:pt x="55051" y="124852"/>
                  <a:pt x="55051" y="124852"/>
                </a:cubicBezTo>
                <a:lnTo>
                  <a:pt x="55051" y="124852"/>
                </a:lnTo>
                <a:cubicBezTo>
                  <a:pt x="55051" y="124607"/>
                  <a:pt x="55051" y="124362"/>
                  <a:pt x="55051" y="124362"/>
                </a:cubicBezTo>
                <a:lnTo>
                  <a:pt x="55051" y="124362"/>
                </a:lnTo>
                <a:cubicBezTo>
                  <a:pt x="55051" y="124118"/>
                  <a:pt x="55051" y="123873"/>
                  <a:pt x="55051" y="123873"/>
                </a:cubicBezTo>
                <a:lnTo>
                  <a:pt x="55051" y="123873"/>
                </a:lnTo>
                <a:cubicBezTo>
                  <a:pt x="55051" y="123628"/>
                  <a:pt x="55051" y="123383"/>
                  <a:pt x="55051" y="123383"/>
                </a:cubicBezTo>
                <a:lnTo>
                  <a:pt x="55051" y="123383"/>
                </a:lnTo>
                <a:cubicBezTo>
                  <a:pt x="55051" y="123138"/>
                  <a:pt x="55051" y="122893"/>
                  <a:pt x="55051" y="122893"/>
                </a:cubicBezTo>
                <a:lnTo>
                  <a:pt x="55051" y="122893"/>
                </a:lnTo>
                <a:lnTo>
                  <a:pt x="55051" y="122893"/>
                </a:lnTo>
                <a:cubicBezTo>
                  <a:pt x="55051" y="122403"/>
                  <a:pt x="55051" y="121913"/>
                  <a:pt x="55051" y="121668"/>
                </a:cubicBezTo>
                <a:lnTo>
                  <a:pt x="55051" y="121668"/>
                </a:lnTo>
                <a:cubicBezTo>
                  <a:pt x="55051" y="121423"/>
                  <a:pt x="55051" y="121178"/>
                  <a:pt x="55051" y="120933"/>
                </a:cubicBezTo>
                <a:cubicBezTo>
                  <a:pt x="55051" y="106483"/>
                  <a:pt x="66808" y="94726"/>
                  <a:pt x="81259" y="94726"/>
                </a:cubicBezTo>
                <a:cubicBezTo>
                  <a:pt x="81504" y="94726"/>
                  <a:pt x="81749" y="94726"/>
                  <a:pt x="81994" y="94726"/>
                </a:cubicBezTo>
                <a:lnTo>
                  <a:pt x="81994" y="94726"/>
                </a:lnTo>
                <a:lnTo>
                  <a:pt x="81994" y="94726"/>
                </a:lnTo>
                <a:cubicBezTo>
                  <a:pt x="82239" y="94726"/>
                  <a:pt x="82484" y="94726"/>
                  <a:pt x="82729" y="94726"/>
                </a:cubicBezTo>
                <a:lnTo>
                  <a:pt x="82729" y="94726"/>
                </a:lnTo>
                <a:cubicBezTo>
                  <a:pt x="82974" y="94726"/>
                  <a:pt x="83219" y="94726"/>
                  <a:pt x="83464" y="94726"/>
                </a:cubicBezTo>
                <a:lnTo>
                  <a:pt x="83464" y="94726"/>
                </a:lnTo>
                <a:cubicBezTo>
                  <a:pt x="83709" y="94726"/>
                  <a:pt x="83954" y="94726"/>
                  <a:pt x="83954" y="94726"/>
                </a:cubicBezTo>
                <a:lnTo>
                  <a:pt x="83954" y="94726"/>
                </a:lnTo>
                <a:lnTo>
                  <a:pt x="83954" y="94726"/>
                </a:lnTo>
                <a:cubicBezTo>
                  <a:pt x="84198" y="94726"/>
                  <a:pt x="84443" y="94726"/>
                  <a:pt x="84443" y="94726"/>
                </a:cubicBezTo>
                <a:lnTo>
                  <a:pt x="84443" y="94726"/>
                </a:lnTo>
                <a:cubicBezTo>
                  <a:pt x="84688" y="94726"/>
                  <a:pt x="84933" y="94726"/>
                  <a:pt x="84933" y="94726"/>
                </a:cubicBezTo>
                <a:lnTo>
                  <a:pt x="84933" y="94726"/>
                </a:lnTo>
                <a:cubicBezTo>
                  <a:pt x="85178" y="94726"/>
                  <a:pt x="85423" y="94726"/>
                  <a:pt x="85423" y="94726"/>
                </a:cubicBezTo>
                <a:lnTo>
                  <a:pt x="85423" y="94726"/>
                </a:lnTo>
                <a:cubicBezTo>
                  <a:pt x="85668" y="94726"/>
                  <a:pt x="85668" y="94726"/>
                  <a:pt x="85913" y="94726"/>
                </a:cubicBezTo>
                <a:lnTo>
                  <a:pt x="86158" y="94726"/>
                </a:lnTo>
                <a:cubicBezTo>
                  <a:pt x="86403" y="94726"/>
                  <a:pt x="86403" y="94726"/>
                  <a:pt x="86648" y="94726"/>
                </a:cubicBezTo>
                <a:lnTo>
                  <a:pt x="86648" y="94726"/>
                </a:lnTo>
                <a:cubicBezTo>
                  <a:pt x="86893" y="94726"/>
                  <a:pt x="86893" y="94726"/>
                  <a:pt x="87138" y="94971"/>
                </a:cubicBezTo>
                <a:lnTo>
                  <a:pt x="87383" y="94971"/>
                </a:lnTo>
                <a:cubicBezTo>
                  <a:pt x="87628" y="94971"/>
                  <a:pt x="87628" y="94971"/>
                  <a:pt x="87873" y="94971"/>
                </a:cubicBezTo>
                <a:lnTo>
                  <a:pt x="88118" y="94971"/>
                </a:lnTo>
                <a:cubicBezTo>
                  <a:pt x="88362" y="94971"/>
                  <a:pt x="88362" y="94971"/>
                  <a:pt x="88607" y="94971"/>
                </a:cubicBezTo>
                <a:lnTo>
                  <a:pt x="88852" y="94971"/>
                </a:lnTo>
                <a:cubicBezTo>
                  <a:pt x="89097" y="94971"/>
                  <a:pt x="89097" y="94971"/>
                  <a:pt x="89342" y="95216"/>
                </a:cubicBezTo>
                <a:lnTo>
                  <a:pt x="89587" y="95216"/>
                </a:lnTo>
                <a:lnTo>
                  <a:pt x="89832" y="95216"/>
                </a:lnTo>
                <a:lnTo>
                  <a:pt x="109427" y="65825"/>
                </a:lnTo>
                <a:cubicBezTo>
                  <a:pt x="101834" y="58722"/>
                  <a:pt x="97425" y="48680"/>
                  <a:pt x="97425" y="38148"/>
                </a:cubicBezTo>
                <a:cubicBezTo>
                  <a:pt x="97425" y="17084"/>
                  <a:pt x="114571" y="184"/>
                  <a:pt x="135391" y="184"/>
                </a:cubicBezTo>
                <a:cubicBezTo>
                  <a:pt x="156456" y="184"/>
                  <a:pt x="173357" y="17329"/>
                  <a:pt x="173357" y="38148"/>
                </a:cubicBezTo>
                <a:cubicBezTo>
                  <a:pt x="173357" y="48680"/>
                  <a:pt x="168948" y="58722"/>
                  <a:pt x="161355" y="65825"/>
                </a:cubicBezTo>
                <a:lnTo>
                  <a:pt x="180950" y="95216"/>
                </a:lnTo>
                <a:lnTo>
                  <a:pt x="181440" y="94971"/>
                </a:lnTo>
                <a:lnTo>
                  <a:pt x="181685" y="94971"/>
                </a:lnTo>
                <a:cubicBezTo>
                  <a:pt x="181930" y="94971"/>
                  <a:pt x="181930" y="94971"/>
                  <a:pt x="182175" y="94726"/>
                </a:cubicBezTo>
                <a:lnTo>
                  <a:pt x="182420" y="94726"/>
                </a:lnTo>
                <a:cubicBezTo>
                  <a:pt x="182665" y="94726"/>
                  <a:pt x="182665" y="94726"/>
                  <a:pt x="182910" y="94481"/>
                </a:cubicBezTo>
                <a:lnTo>
                  <a:pt x="183155" y="94481"/>
                </a:lnTo>
                <a:cubicBezTo>
                  <a:pt x="183400" y="94481"/>
                  <a:pt x="183400" y="94481"/>
                  <a:pt x="183645" y="94236"/>
                </a:cubicBezTo>
                <a:lnTo>
                  <a:pt x="183645" y="94236"/>
                </a:lnTo>
                <a:cubicBezTo>
                  <a:pt x="183889" y="94236"/>
                  <a:pt x="183889" y="94236"/>
                  <a:pt x="184134" y="93991"/>
                </a:cubicBezTo>
                <a:lnTo>
                  <a:pt x="184134" y="93991"/>
                </a:lnTo>
                <a:cubicBezTo>
                  <a:pt x="184379" y="93991"/>
                  <a:pt x="184379" y="93991"/>
                  <a:pt x="184624" y="93991"/>
                </a:cubicBezTo>
                <a:lnTo>
                  <a:pt x="184624" y="93991"/>
                </a:lnTo>
                <a:cubicBezTo>
                  <a:pt x="184869" y="93991"/>
                  <a:pt x="185114" y="93991"/>
                  <a:pt x="185114" y="93991"/>
                </a:cubicBezTo>
                <a:lnTo>
                  <a:pt x="185114" y="93991"/>
                </a:lnTo>
                <a:cubicBezTo>
                  <a:pt x="185359" y="93991"/>
                  <a:pt x="185604" y="93991"/>
                  <a:pt x="185604" y="93991"/>
                </a:cubicBezTo>
                <a:lnTo>
                  <a:pt x="185604" y="93991"/>
                </a:lnTo>
                <a:cubicBezTo>
                  <a:pt x="185849" y="93991"/>
                  <a:pt x="186094" y="93991"/>
                  <a:pt x="186094" y="93991"/>
                </a:cubicBezTo>
                <a:lnTo>
                  <a:pt x="186094" y="93991"/>
                </a:lnTo>
                <a:cubicBezTo>
                  <a:pt x="186339" y="93991"/>
                  <a:pt x="186584" y="93991"/>
                  <a:pt x="186584" y="93991"/>
                </a:cubicBezTo>
                <a:lnTo>
                  <a:pt x="186584" y="93991"/>
                </a:lnTo>
                <a:lnTo>
                  <a:pt x="186584" y="93991"/>
                </a:lnTo>
                <a:cubicBezTo>
                  <a:pt x="186829" y="93991"/>
                  <a:pt x="187074" y="93991"/>
                  <a:pt x="187074" y="93991"/>
                </a:cubicBezTo>
                <a:lnTo>
                  <a:pt x="187074" y="93991"/>
                </a:lnTo>
                <a:lnTo>
                  <a:pt x="187074" y="93991"/>
                </a:lnTo>
                <a:cubicBezTo>
                  <a:pt x="187319" y="93991"/>
                  <a:pt x="187564" y="93991"/>
                  <a:pt x="187564" y="93991"/>
                </a:cubicBezTo>
                <a:lnTo>
                  <a:pt x="187564" y="93991"/>
                </a:lnTo>
                <a:cubicBezTo>
                  <a:pt x="187809" y="93991"/>
                  <a:pt x="188053" y="93991"/>
                  <a:pt x="188298" y="93991"/>
                </a:cubicBezTo>
                <a:lnTo>
                  <a:pt x="188298" y="93991"/>
                </a:lnTo>
                <a:lnTo>
                  <a:pt x="188298" y="93991"/>
                </a:lnTo>
                <a:cubicBezTo>
                  <a:pt x="188543" y="93991"/>
                  <a:pt x="188788" y="93991"/>
                  <a:pt x="189033" y="93991"/>
                </a:cubicBezTo>
                <a:cubicBezTo>
                  <a:pt x="203485" y="93991"/>
                  <a:pt x="215242" y="105748"/>
                  <a:pt x="215242" y="120199"/>
                </a:cubicBezTo>
                <a:cubicBezTo>
                  <a:pt x="215242" y="120444"/>
                  <a:pt x="215242" y="120689"/>
                  <a:pt x="215242" y="120933"/>
                </a:cubicBezTo>
                <a:lnTo>
                  <a:pt x="215242" y="120933"/>
                </a:lnTo>
                <a:cubicBezTo>
                  <a:pt x="215242" y="121423"/>
                  <a:pt x="215242" y="121913"/>
                  <a:pt x="215242" y="122158"/>
                </a:cubicBezTo>
                <a:lnTo>
                  <a:pt x="215242" y="122158"/>
                </a:lnTo>
                <a:lnTo>
                  <a:pt x="215242" y="122158"/>
                </a:lnTo>
                <a:cubicBezTo>
                  <a:pt x="215242" y="122403"/>
                  <a:pt x="215242" y="122648"/>
                  <a:pt x="215242" y="122893"/>
                </a:cubicBezTo>
                <a:lnTo>
                  <a:pt x="215242" y="122893"/>
                </a:lnTo>
                <a:cubicBezTo>
                  <a:pt x="215242" y="123138"/>
                  <a:pt x="215242" y="123383"/>
                  <a:pt x="215242" y="123383"/>
                </a:cubicBezTo>
                <a:lnTo>
                  <a:pt x="215242" y="123383"/>
                </a:lnTo>
                <a:cubicBezTo>
                  <a:pt x="215242" y="123628"/>
                  <a:pt x="215242" y="123873"/>
                  <a:pt x="215242" y="123873"/>
                </a:cubicBezTo>
                <a:lnTo>
                  <a:pt x="215242" y="123873"/>
                </a:lnTo>
                <a:cubicBezTo>
                  <a:pt x="215242" y="124118"/>
                  <a:pt x="215242" y="124362"/>
                  <a:pt x="215242" y="124362"/>
                </a:cubicBezTo>
                <a:lnTo>
                  <a:pt x="215242" y="124362"/>
                </a:lnTo>
                <a:cubicBezTo>
                  <a:pt x="215242" y="124607"/>
                  <a:pt x="215242" y="124852"/>
                  <a:pt x="215242" y="124852"/>
                </a:cubicBezTo>
                <a:lnTo>
                  <a:pt x="215242" y="124852"/>
                </a:lnTo>
                <a:cubicBezTo>
                  <a:pt x="215242" y="125097"/>
                  <a:pt x="215242" y="125097"/>
                  <a:pt x="215242" y="125342"/>
                </a:cubicBezTo>
                <a:lnTo>
                  <a:pt x="215242" y="125342"/>
                </a:lnTo>
                <a:cubicBezTo>
                  <a:pt x="215242" y="125587"/>
                  <a:pt x="215242" y="125587"/>
                  <a:pt x="214997" y="125832"/>
                </a:cubicBezTo>
                <a:lnTo>
                  <a:pt x="214997" y="126077"/>
                </a:lnTo>
                <a:cubicBezTo>
                  <a:pt x="214997" y="126322"/>
                  <a:pt x="214997" y="126322"/>
                  <a:pt x="214752" y="126567"/>
                </a:cubicBezTo>
                <a:lnTo>
                  <a:pt x="214752" y="126812"/>
                </a:lnTo>
                <a:cubicBezTo>
                  <a:pt x="214752" y="127057"/>
                  <a:pt x="214752" y="127057"/>
                  <a:pt x="214507" y="127302"/>
                </a:cubicBezTo>
                <a:lnTo>
                  <a:pt x="214507" y="127302"/>
                </a:lnTo>
                <a:cubicBezTo>
                  <a:pt x="214507" y="127547"/>
                  <a:pt x="214507" y="127547"/>
                  <a:pt x="214262" y="127791"/>
                </a:cubicBezTo>
                <a:lnTo>
                  <a:pt x="214262" y="128036"/>
                </a:lnTo>
                <a:cubicBezTo>
                  <a:pt x="214262" y="128281"/>
                  <a:pt x="214262" y="128281"/>
                  <a:pt x="214017" y="128526"/>
                </a:cubicBezTo>
                <a:lnTo>
                  <a:pt x="214017" y="128771"/>
                </a:lnTo>
                <a:cubicBezTo>
                  <a:pt x="214017" y="129016"/>
                  <a:pt x="214017" y="129016"/>
                  <a:pt x="213772" y="129261"/>
                </a:cubicBezTo>
                <a:lnTo>
                  <a:pt x="213772" y="129506"/>
                </a:lnTo>
                <a:cubicBezTo>
                  <a:pt x="213772" y="129751"/>
                  <a:pt x="213772" y="129751"/>
                  <a:pt x="213527" y="129996"/>
                </a:cubicBezTo>
                <a:lnTo>
                  <a:pt x="213527" y="130241"/>
                </a:lnTo>
                <a:cubicBezTo>
                  <a:pt x="213527" y="130486"/>
                  <a:pt x="213527" y="130486"/>
                  <a:pt x="213282" y="130731"/>
                </a:cubicBezTo>
                <a:lnTo>
                  <a:pt x="213282" y="130976"/>
                </a:lnTo>
                <a:cubicBezTo>
                  <a:pt x="213282" y="131220"/>
                  <a:pt x="213037" y="131220"/>
                  <a:pt x="213037" y="131465"/>
                </a:cubicBezTo>
                <a:lnTo>
                  <a:pt x="213037" y="131710"/>
                </a:lnTo>
                <a:cubicBezTo>
                  <a:pt x="213037" y="131955"/>
                  <a:pt x="213037" y="131955"/>
                  <a:pt x="212793" y="132200"/>
                </a:cubicBezTo>
                <a:lnTo>
                  <a:pt x="212793" y="132445"/>
                </a:lnTo>
                <a:cubicBezTo>
                  <a:pt x="212793" y="132445"/>
                  <a:pt x="212548" y="132690"/>
                  <a:pt x="212548" y="132690"/>
                </a:cubicBezTo>
                <a:lnTo>
                  <a:pt x="212303" y="132935"/>
                </a:lnTo>
                <a:lnTo>
                  <a:pt x="212058" y="133180"/>
                </a:lnTo>
                <a:lnTo>
                  <a:pt x="211813" y="133425"/>
                </a:lnTo>
                <a:lnTo>
                  <a:pt x="211568" y="133670"/>
                </a:lnTo>
                <a:lnTo>
                  <a:pt x="211323" y="133915"/>
                </a:lnTo>
                <a:lnTo>
                  <a:pt x="211078" y="134160"/>
                </a:lnTo>
                <a:cubicBezTo>
                  <a:pt x="211078" y="134160"/>
                  <a:pt x="210833" y="134405"/>
                  <a:pt x="210833" y="134405"/>
                </a:cubicBezTo>
                <a:lnTo>
                  <a:pt x="210833" y="134649"/>
                </a:lnTo>
                <a:cubicBezTo>
                  <a:pt x="210833" y="134894"/>
                  <a:pt x="210588" y="134894"/>
                  <a:pt x="210588" y="135139"/>
                </a:cubicBezTo>
                <a:lnTo>
                  <a:pt x="210588" y="135384"/>
                </a:lnTo>
                <a:cubicBezTo>
                  <a:pt x="210588" y="135629"/>
                  <a:pt x="210343" y="135629"/>
                  <a:pt x="210343" y="135629"/>
                </a:cubicBezTo>
                <a:lnTo>
                  <a:pt x="210343" y="135874"/>
                </a:lnTo>
                <a:cubicBezTo>
                  <a:pt x="210343" y="136119"/>
                  <a:pt x="210098" y="136119"/>
                  <a:pt x="210098" y="136364"/>
                </a:cubicBezTo>
                <a:lnTo>
                  <a:pt x="210098" y="136364"/>
                </a:lnTo>
                <a:cubicBezTo>
                  <a:pt x="210098" y="136609"/>
                  <a:pt x="209853" y="136609"/>
                  <a:pt x="209853" y="136854"/>
                </a:cubicBezTo>
                <a:lnTo>
                  <a:pt x="209853" y="136854"/>
                </a:lnTo>
                <a:cubicBezTo>
                  <a:pt x="209853" y="137099"/>
                  <a:pt x="209608" y="137099"/>
                  <a:pt x="209608" y="137344"/>
                </a:cubicBezTo>
                <a:lnTo>
                  <a:pt x="209608" y="137344"/>
                </a:lnTo>
                <a:cubicBezTo>
                  <a:pt x="209608" y="137589"/>
                  <a:pt x="209363" y="137589"/>
                  <a:pt x="209363" y="137834"/>
                </a:cubicBezTo>
                <a:lnTo>
                  <a:pt x="209363" y="137834"/>
                </a:lnTo>
                <a:cubicBezTo>
                  <a:pt x="209363" y="137834"/>
                  <a:pt x="209118" y="138078"/>
                  <a:pt x="209118" y="138078"/>
                </a:cubicBezTo>
                <a:lnTo>
                  <a:pt x="235327" y="177512"/>
                </a:lnTo>
                <a:cubicBezTo>
                  <a:pt x="238266" y="176532"/>
                  <a:pt x="241206" y="176042"/>
                  <a:pt x="244145" y="176042"/>
                </a:cubicBezTo>
                <a:cubicBezTo>
                  <a:pt x="258597" y="176042"/>
                  <a:pt x="270354" y="187799"/>
                  <a:pt x="270354" y="202250"/>
                </a:cubicBezTo>
                <a:cubicBezTo>
                  <a:pt x="270354" y="216701"/>
                  <a:pt x="258597" y="228457"/>
                  <a:pt x="244145" y="228457"/>
                </a:cubicBezTo>
                <a:cubicBezTo>
                  <a:pt x="229693" y="228457"/>
                  <a:pt x="217936" y="216701"/>
                  <a:pt x="217936" y="202250"/>
                </a:cubicBezTo>
                <a:cubicBezTo>
                  <a:pt x="217936" y="195637"/>
                  <a:pt x="220386" y="189513"/>
                  <a:pt x="224795" y="184615"/>
                </a:cubicBezTo>
                <a:lnTo>
                  <a:pt x="198586" y="145181"/>
                </a:lnTo>
                <a:cubicBezTo>
                  <a:pt x="198586" y="145181"/>
                  <a:pt x="198341" y="145181"/>
                  <a:pt x="198341" y="145181"/>
                </a:cubicBezTo>
                <a:lnTo>
                  <a:pt x="198096" y="145181"/>
                </a:lnTo>
                <a:cubicBezTo>
                  <a:pt x="197851" y="145181"/>
                  <a:pt x="197851" y="145181"/>
                  <a:pt x="197606" y="145426"/>
                </a:cubicBezTo>
                <a:lnTo>
                  <a:pt x="197361" y="145426"/>
                </a:lnTo>
                <a:lnTo>
                  <a:pt x="196871" y="145426"/>
                </a:lnTo>
                <a:lnTo>
                  <a:pt x="196626" y="145426"/>
                </a:lnTo>
                <a:cubicBezTo>
                  <a:pt x="196381" y="145426"/>
                  <a:pt x="196381" y="145426"/>
                  <a:pt x="196137" y="145426"/>
                </a:cubicBezTo>
                <a:lnTo>
                  <a:pt x="195892" y="145426"/>
                </a:lnTo>
                <a:cubicBezTo>
                  <a:pt x="195647" y="145426"/>
                  <a:pt x="195647" y="145426"/>
                  <a:pt x="195402" y="145671"/>
                </a:cubicBezTo>
                <a:lnTo>
                  <a:pt x="195402" y="145671"/>
                </a:lnTo>
                <a:cubicBezTo>
                  <a:pt x="195157" y="145671"/>
                  <a:pt x="195157" y="145671"/>
                  <a:pt x="194912" y="145671"/>
                </a:cubicBezTo>
                <a:lnTo>
                  <a:pt x="194667" y="145671"/>
                </a:lnTo>
                <a:cubicBezTo>
                  <a:pt x="194422" y="145671"/>
                  <a:pt x="194422" y="145671"/>
                  <a:pt x="194177" y="145671"/>
                </a:cubicBezTo>
                <a:lnTo>
                  <a:pt x="194177" y="145671"/>
                </a:lnTo>
                <a:cubicBezTo>
                  <a:pt x="193932" y="145671"/>
                  <a:pt x="193687" y="145671"/>
                  <a:pt x="193687" y="145671"/>
                </a:cubicBezTo>
                <a:lnTo>
                  <a:pt x="193687" y="145671"/>
                </a:lnTo>
                <a:cubicBezTo>
                  <a:pt x="193442" y="145671"/>
                  <a:pt x="193197" y="145671"/>
                  <a:pt x="193197" y="145671"/>
                </a:cubicBezTo>
                <a:lnTo>
                  <a:pt x="193197" y="145671"/>
                </a:lnTo>
                <a:cubicBezTo>
                  <a:pt x="192952" y="145671"/>
                  <a:pt x="192707" y="145671"/>
                  <a:pt x="192707" y="145671"/>
                </a:cubicBezTo>
                <a:lnTo>
                  <a:pt x="192707" y="145671"/>
                </a:lnTo>
                <a:lnTo>
                  <a:pt x="192707" y="145671"/>
                </a:lnTo>
                <a:cubicBezTo>
                  <a:pt x="192462" y="145671"/>
                  <a:pt x="192217" y="145671"/>
                  <a:pt x="192217" y="145671"/>
                </a:cubicBezTo>
                <a:lnTo>
                  <a:pt x="192217" y="145671"/>
                </a:lnTo>
                <a:cubicBezTo>
                  <a:pt x="191973" y="145671"/>
                  <a:pt x="191728" y="145671"/>
                  <a:pt x="191483" y="145671"/>
                </a:cubicBezTo>
                <a:lnTo>
                  <a:pt x="191483" y="145671"/>
                </a:lnTo>
                <a:cubicBezTo>
                  <a:pt x="191238" y="145671"/>
                  <a:pt x="190993" y="145671"/>
                  <a:pt x="190748" y="145671"/>
                </a:cubicBezTo>
                <a:lnTo>
                  <a:pt x="190748" y="145671"/>
                </a:lnTo>
                <a:lnTo>
                  <a:pt x="190748" y="145671"/>
                </a:lnTo>
                <a:cubicBezTo>
                  <a:pt x="190503" y="145671"/>
                  <a:pt x="190258" y="145671"/>
                  <a:pt x="190013" y="145671"/>
                </a:cubicBezTo>
                <a:cubicBezTo>
                  <a:pt x="187074" y="145671"/>
                  <a:pt x="183889" y="145181"/>
                  <a:pt x="181195" y="144202"/>
                </a:cubicBezTo>
                <a:lnTo>
                  <a:pt x="154986" y="183635"/>
                </a:lnTo>
                <a:close/>
                <a:moveTo>
                  <a:pt x="148618" y="60436"/>
                </a:moveTo>
                <a:lnTo>
                  <a:pt x="151067" y="58232"/>
                </a:lnTo>
                <a:cubicBezTo>
                  <a:pt x="156701" y="53333"/>
                  <a:pt x="159885" y="46230"/>
                  <a:pt x="159885" y="38637"/>
                </a:cubicBezTo>
                <a:cubicBezTo>
                  <a:pt x="159885" y="24432"/>
                  <a:pt x="148373" y="12920"/>
                  <a:pt x="134166" y="12920"/>
                </a:cubicBezTo>
                <a:cubicBezTo>
                  <a:pt x="119960" y="12920"/>
                  <a:pt x="108448" y="24432"/>
                  <a:pt x="108448" y="38637"/>
                </a:cubicBezTo>
                <a:cubicBezTo>
                  <a:pt x="108448" y="46230"/>
                  <a:pt x="111632" y="53088"/>
                  <a:pt x="117266" y="58232"/>
                </a:cubicBezTo>
                <a:lnTo>
                  <a:pt x="119715" y="60436"/>
                </a:lnTo>
                <a:lnTo>
                  <a:pt x="122654" y="61906"/>
                </a:lnTo>
                <a:cubicBezTo>
                  <a:pt x="126328" y="63620"/>
                  <a:pt x="130247" y="64600"/>
                  <a:pt x="134166" y="64600"/>
                </a:cubicBezTo>
                <a:cubicBezTo>
                  <a:pt x="138086" y="64600"/>
                  <a:pt x="142250" y="63620"/>
                  <a:pt x="145679" y="61906"/>
                </a:cubicBezTo>
                <a:lnTo>
                  <a:pt x="148618" y="60436"/>
                </a:lnTo>
                <a:close/>
                <a:moveTo>
                  <a:pt x="180950" y="108687"/>
                </a:moveTo>
                <a:lnTo>
                  <a:pt x="179236" y="110402"/>
                </a:lnTo>
                <a:cubicBezTo>
                  <a:pt x="179236" y="110402"/>
                  <a:pt x="178991" y="110646"/>
                  <a:pt x="178991" y="110646"/>
                </a:cubicBezTo>
                <a:lnTo>
                  <a:pt x="178991" y="110646"/>
                </a:lnTo>
                <a:cubicBezTo>
                  <a:pt x="178991" y="110646"/>
                  <a:pt x="178991" y="110646"/>
                  <a:pt x="178746" y="110891"/>
                </a:cubicBezTo>
                <a:lnTo>
                  <a:pt x="178746" y="110891"/>
                </a:lnTo>
                <a:cubicBezTo>
                  <a:pt x="178746" y="110891"/>
                  <a:pt x="178501" y="111136"/>
                  <a:pt x="178501" y="111136"/>
                </a:cubicBezTo>
                <a:lnTo>
                  <a:pt x="178501" y="111136"/>
                </a:lnTo>
                <a:cubicBezTo>
                  <a:pt x="178256" y="111381"/>
                  <a:pt x="178256" y="111381"/>
                  <a:pt x="178011" y="111626"/>
                </a:cubicBezTo>
                <a:lnTo>
                  <a:pt x="178011" y="111626"/>
                </a:lnTo>
                <a:cubicBezTo>
                  <a:pt x="178011" y="111626"/>
                  <a:pt x="177766" y="111871"/>
                  <a:pt x="177766" y="111871"/>
                </a:cubicBezTo>
                <a:lnTo>
                  <a:pt x="177766" y="111871"/>
                </a:lnTo>
                <a:cubicBezTo>
                  <a:pt x="177766" y="111871"/>
                  <a:pt x="177521" y="112116"/>
                  <a:pt x="177521" y="112116"/>
                </a:cubicBezTo>
                <a:lnTo>
                  <a:pt x="177521" y="112116"/>
                </a:lnTo>
                <a:cubicBezTo>
                  <a:pt x="177521" y="112116"/>
                  <a:pt x="177521" y="112116"/>
                  <a:pt x="177276" y="112361"/>
                </a:cubicBezTo>
                <a:lnTo>
                  <a:pt x="177276" y="112361"/>
                </a:lnTo>
                <a:cubicBezTo>
                  <a:pt x="177276" y="112361"/>
                  <a:pt x="177276" y="112361"/>
                  <a:pt x="177276" y="112606"/>
                </a:cubicBezTo>
                <a:lnTo>
                  <a:pt x="177276" y="112606"/>
                </a:lnTo>
                <a:cubicBezTo>
                  <a:pt x="177276" y="112606"/>
                  <a:pt x="177276" y="112851"/>
                  <a:pt x="177276" y="112851"/>
                </a:cubicBezTo>
                <a:lnTo>
                  <a:pt x="177276" y="112851"/>
                </a:lnTo>
                <a:cubicBezTo>
                  <a:pt x="177276" y="112851"/>
                  <a:pt x="177276" y="112851"/>
                  <a:pt x="177276" y="113096"/>
                </a:cubicBezTo>
                <a:lnTo>
                  <a:pt x="177276" y="113341"/>
                </a:lnTo>
                <a:cubicBezTo>
                  <a:pt x="177276" y="113341"/>
                  <a:pt x="177276" y="113341"/>
                  <a:pt x="177276" y="113341"/>
                </a:cubicBezTo>
                <a:lnTo>
                  <a:pt x="177031" y="113586"/>
                </a:lnTo>
                <a:cubicBezTo>
                  <a:pt x="177031" y="113586"/>
                  <a:pt x="177031" y="113586"/>
                  <a:pt x="177031" y="113586"/>
                </a:cubicBezTo>
                <a:lnTo>
                  <a:pt x="177031" y="113831"/>
                </a:lnTo>
                <a:lnTo>
                  <a:pt x="177031" y="114075"/>
                </a:lnTo>
                <a:cubicBezTo>
                  <a:pt x="177031" y="114075"/>
                  <a:pt x="177031" y="114075"/>
                  <a:pt x="177031" y="114075"/>
                </a:cubicBezTo>
                <a:lnTo>
                  <a:pt x="177031" y="114320"/>
                </a:lnTo>
                <a:cubicBezTo>
                  <a:pt x="177031" y="114320"/>
                  <a:pt x="177031" y="114320"/>
                  <a:pt x="177031" y="114565"/>
                </a:cubicBezTo>
                <a:lnTo>
                  <a:pt x="177031" y="114810"/>
                </a:lnTo>
                <a:cubicBezTo>
                  <a:pt x="177031" y="114810"/>
                  <a:pt x="177031" y="114810"/>
                  <a:pt x="177031" y="114810"/>
                </a:cubicBezTo>
                <a:lnTo>
                  <a:pt x="177031" y="115055"/>
                </a:lnTo>
                <a:cubicBezTo>
                  <a:pt x="177031" y="115055"/>
                  <a:pt x="177031" y="115055"/>
                  <a:pt x="177031" y="115055"/>
                </a:cubicBezTo>
                <a:lnTo>
                  <a:pt x="177031" y="115300"/>
                </a:lnTo>
                <a:cubicBezTo>
                  <a:pt x="177031" y="115300"/>
                  <a:pt x="177031" y="115300"/>
                  <a:pt x="177031" y="115545"/>
                </a:cubicBezTo>
                <a:lnTo>
                  <a:pt x="177031" y="115790"/>
                </a:lnTo>
                <a:cubicBezTo>
                  <a:pt x="177031" y="115790"/>
                  <a:pt x="177031" y="115790"/>
                  <a:pt x="177031" y="116035"/>
                </a:cubicBezTo>
                <a:lnTo>
                  <a:pt x="177031" y="116280"/>
                </a:lnTo>
                <a:cubicBezTo>
                  <a:pt x="177031" y="116280"/>
                  <a:pt x="177031" y="116280"/>
                  <a:pt x="177031" y="116525"/>
                </a:cubicBezTo>
                <a:lnTo>
                  <a:pt x="177031" y="116770"/>
                </a:lnTo>
                <a:cubicBezTo>
                  <a:pt x="177031" y="116770"/>
                  <a:pt x="177031" y="116770"/>
                  <a:pt x="177031" y="117015"/>
                </a:cubicBezTo>
                <a:lnTo>
                  <a:pt x="177031" y="117260"/>
                </a:lnTo>
                <a:cubicBezTo>
                  <a:pt x="177031" y="117260"/>
                  <a:pt x="177031" y="117504"/>
                  <a:pt x="177031" y="117504"/>
                </a:cubicBezTo>
                <a:lnTo>
                  <a:pt x="177031" y="117749"/>
                </a:lnTo>
                <a:cubicBezTo>
                  <a:pt x="177031" y="117749"/>
                  <a:pt x="177031" y="117994"/>
                  <a:pt x="177031" y="117994"/>
                </a:cubicBezTo>
                <a:lnTo>
                  <a:pt x="177031" y="117994"/>
                </a:lnTo>
                <a:cubicBezTo>
                  <a:pt x="177031" y="117994"/>
                  <a:pt x="177031" y="118239"/>
                  <a:pt x="177031" y="118239"/>
                </a:cubicBezTo>
                <a:lnTo>
                  <a:pt x="177031" y="118239"/>
                </a:lnTo>
                <a:cubicBezTo>
                  <a:pt x="177031" y="118239"/>
                  <a:pt x="177031" y="118484"/>
                  <a:pt x="177031" y="118484"/>
                </a:cubicBezTo>
                <a:lnTo>
                  <a:pt x="177031" y="118484"/>
                </a:lnTo>
                <a:cubicBezTo>
                  <a:pt x="177031" y="118484"/>
                  <a:pt x="177031" y="118729"/>
                  <a:pt x="177031" y="118729"/>
                </a:cubicBezTo>
                <a:cubicBezTo>
                  <a:pt x="177031" y="118729"/>
                  <a:pt x="177031" y="118974"/>
                  <a:pt x="177031" y="118974"/>
                </a:cubicBezTo>
                <a:lnTo>
                  <a:pt x="177031" y="118974"/>
                </a:lnTo>
                <a:cubicBezTo>
                  <a:pt x="177031" y="118974"/>
                  <a:pt x="177031" y="119219"/>
                  <a:pt x="177031" y="119219"/>
                </a:cubicBezTo>
                <a:lnTo>
                  <a:pt x="177031" y="119219"/>
                </a:lnTo>
                <a:cubicBezTo>
                  <a:pt x="177031" y="119219"/>
                  <a:pt x="177031" y="119464"/>
                  <a:pt x="177031" y="119464"/>
                </a:cubicBezTo>
                <a:lnTo>
                  <a:pt x="177031" y="119464"/>
                </a:lnTo>
                <a:cubicBezTo>
                  <a:pt x="177031" y="119709"/>
                  <a:pt x="177031" y="119954"/>
                  <a:pt x="177031" y="120199"/>
                </a:cubicBezTo>
                <a:lnTo>
                  <a:pt x="177031" y="120199"/>
                </a:lnTo>
                <a:cubicBezTo>
                  <a:pt x="177031" y="120444"/>
                  <a:pt x="177031" y="120444"/>
                  <a:pt x="177031" y="120689"/>
                </a:cubicBezTo>
                <a:cubicBezTo>
                  <a:pt x="177031" y="124362"/>
                  <a:pt x="178501" y="128036"/>
                  <a:pt x="181195" y="130731"/>
                </a:cubicBezTo>
                <a:lnTo>
                  <a:pt x="183155" y="132445"/>
                </a:lnTo>
                <a:lnTo>
                  <a:pt x="185604" y="133425"/>
                </a:lnTo>
                <a:cubicBezTo>
                  <a:pt x="187319" y="134160"/>
                  <a:pt x="189278" y="134649"/>
                  <a:pt x="190993" y="134649"/>
                </a:cubicBezTo>
                <a:cubicBezTo>
                  <a:pt x="190993" y="134649"/>
                  <a:pt x="191238" y="134649"/>
                  <a:pt x="191238" y="134649"/>
                </a:cubicBezTo>
                <a:lnTo>
                  <a:pt x="191238" y="134649"/>
                </a:lnTo>
                <a:cubicBezTo>
                  <a:pt x="191483" y="134649"/>
                  <a:pt x="191483" y="134649"/>
                  <a:pt x="191728" y="134649"/>
                </a:cubicBezTo>
                <a:lnTo>
                  <a:pt x="191728" y="134649"/>
                </a:lnTo>
                <a:cubicBezTo>
                  <a:pt x="191728" y="134649"/>
                  <a:pt x="191973" y="134649"/>
                  <a:pt x="191973" y="134649"/>
                </a:cubicBezTo>
                <a:lnTo>
                  <a:pt x="191973" y="134649"/>
                </a:lnTo>
                <a:cubicBezTo>
                  <a:pt x="191973" y="134649"/>
                  <a:pt x="192217" y="134649"/>
                  <a:pt x="192217" y="134649"/>
                </a:cubicBezTo>
                <a:lnTo>
                  <a:pt x="192217" y="134649"/>
                </a:lnTo>
                <a:cubicBezTo>
                  <a:pt x="192217" y="134649"/>
                  <a:pt x="192462" y="134649"/>
                  <a:pt x="192462" y="134649"/>
                </a:cubicBezTo>
                <a:lnTo>
                  <a:pt x="192462" y="134649"/>
                </a:lnTo>
                <a:cubicBezTo>
                  <a:pt x="192462" y="134649"/>
                  <a:pt x="192707" y="134649"/>
                  <a:pt x="192707" y="134649"/>
                </a:cubicBezTo>
                <a:lnTo>
                  <a:pt x="192707" y="134649"/>
                </a:lnTo>
                <a:cubicBezTo>
                  <a:pt x="192707" y="134649"/>
                  <a:pt x="192952" y="134649"/>
                  <a:pt x="192952" y="134649"/>
                </a:cubicBezTo>
                <a:lnTo>
                  <a:pt x="192952" y="134649"/>
                </a:lnTo>
                <a:cubicBezTo>
                  <a:pt x="192952" y="134649"/>
                  <a:pt x="193197" y="134649"/>
                  <a:pt x="193197" y="134649"/>
                </a:cubicBezTo>
                <a:lnTo>
                  <a:pt x="193442" y="134649"/>
                </a:lnTo>
                <a:cubicBezTo>
                  <a:pt x="193442" y="134649"/>
                  <a:pt x="193687" y="134649"/>
                  <a:pt x="193687" y="134649"/>
                </a:cubicBezTo>
                <a:lnTo>
                  <a:pt x="193687" y="134649"/>
                </a:lnTo>
                <a:cubicBezTo>
                  <a:pt x="193687" y="134649"/>
                  <a:pt x="193932" y="134649"/>
                  <a:pt x="193932" y="134649"/>
                </a:cubicBezTo>
                <a:lnTo>
                  <a:pt x="194177" y="134649"/>
                </a:lnTo>
                <a:cubicBezTo>
                  <a:pt x="194177" y="134649"/>
                  <a:pt x="194177" y="134649"/>
                  <a:pt x="194422" y="134649"/>
                </a:cubicBezTo>
                <a:lnTo>
                  <a:pt x="194667" y="134649"/>
                </a:lnTo>
                <a:lnTo>
                  <a:pt x="194912" y="134649"/>
                </a:lnTo>
                <a:lnTo>
                  <a:pt x="195157" y="134649"/>
                </a:lnTo>
                <a:cubicBezTo>
                  <a:pt x="195157" y="134649"/>
                  <a:pt x="195157" y="134649"/>
                  <a:pt x="195157" y="134649"/>
                </a:cubicBezTo>
                <a:lnTo>
                  <a:pt x="195402" y="134649"/>
                </a:lnTo>
                <a:cubicBezTo>
                  <a:pt x="195402" y="134649"/>
                  <a:pt x="195402" y="134649"/>
                  <a:pt x="195402" y="134649"/>
                </a:cubicBezTo>
                <a:lnTo>
                  <a:pt x="195647" y="134649"/>
                </a:lnTo>
                <a:lnTo>
                  <a:pt x="195892" y="134649"/>
                </a:lnTo>
                <a:cubicBezTo>
                  <a:pt x="195892" y="134649"/>
                  <a:pt x="195892" y="134649"/>
                  <a:pt x="195892" y="134649"/>
                </a:cubicBezTo>
                <a:lnTo>
                  <a:pt x="196137" y="134649"/>
                </a:lnTo>
                <a:lnTo>
                  <a:pt x="198831" y="133670"/>
                </a:lnTo>
                <a:lnTo>
                  <a:pt x="200545" y="131955"/>
                </a:lnTo>
                <a:lnTo>
                  <a:pt x="200545" y="131955"/>
                </a:lnTo>
                <a:cubicBezTo>
                  <a:pt x="200545" y="131955"/>
                  <a:pt x="200790" y="131710"/>
                  <a:pt x="200790" y="131710"/>
                </a:cubicBezTo>
                <a:lnTo>
                  <a:pt x="200790" y="131710"/>
                </a:lnTo>
                <a:cubicBezTo>
                  <a:pt x="200790" y="131710"/>
                  <a:pt x="201035" y="131465"/>
                  <a:pt x="201035" y="131465"/>
                </a:cubicBezTo>
                <a:lnTo>
                  <a:pt x="201035" y="131465"/>
                </a:lnTo>
                <a:cubicBezTo>
                  <a:pt x="201035" y="131465"/>
                  <a:pt x="201280" y="131220"/>
                  <a:pt x="201280" y="131220"/>
                </a:cubicBezTo>
                <a:lnTo>
                  <a:pt x="201280" y="131220"/>
                </a:lnTo>
                <a:cubicBezTo>
                  <a:pt x="201280" y="131220"/>
                  <a:pt x="201280" y="130976"/>
                  <a:pt x="201525" y="130976"/>
                </a:cubicBezTo>
                <a:lnTo>
                  <a:pt x="201525" y="130976"/>
                </a:lnTo>
                <a:cubicBezTo>
                  <a:pt x="201525" y="130976"/>
                  <a:pt x="201525" y="130731"/>
                  <a:pt x="201770" y="130731"/>
                </a:cubicBezTo>
                <a:lnTo>
                  <a:pt x="201770" y="130731"/>
                </a:lnTo>
                <a:cubicBezTo>
                  <a:pt x="201770" y="130731"/>
                  <a:pt x="202015" y="130486"/>
                  <a:pt x="202015" y="130486"/>
                </a:cubicBezTo>
                <a:lnTo>
                  <a:pt x="202015" y="130486"/>
                </a:lnTo>
                <a:cubicBezTo>
                  <a:pt x="202015" y="130486"/>
                  <a:pt x="202015" y="130241"/>
                  <a:pt x="202260" y="130241"/>
                </a:cubicBezTo>
                <a:lnTo>
                  <a:pt x="202260" y="129996"/>
                </a:lnTo>
                <a:cubicBezTo>
                  <a:pt x="202260" y="129996"/>
                  <a:pt x="202260" y="129996"/>
                  <a:pt x="202260" y="129996"/>
                </a:cubicBezTo>
                <a:lnTo>
                  <a:pt x="202260" y="129751"/>
                </a:lnTo>
                <a:cubicBezTo>
                  <a:pt x="202260" y="129751"/>
                  <a:pt x="202260" y="129751"/>
                  <a:pt x="202260" y="129506"/>
                </a:cubicBezTo>
                <a:lnTo>
                  <a:pt x="202260" y="129261"/>
                </a:lnTo>
                <a:cubicBezTo>
                  <a:pt x="202260" y="129261"/>
                  <a:pt x="202260" y="129261"/>
                  <a:pt x="202260" y="129261"/>
                </a:cubicBezTo>
                <a:lnTo>
                  <a:pt x="202260" y="129016"/>
                </a:lnTo>
                <a:lnTo>
                  <a:pt x="202260" y="128771"/>
                </a:lnTo>
                <a:lnTo>
                  <a:pt x="202260" y="128526"/>
                </a:lnTo>
                <a:lnTo>
                  <a:pt x="202260" y="128526"/>
                </a:lnTo>
                <a:lnTo>
                  <a:pt x="202260" y="128281"/>
                </a:lnTo>
                <a:lnTo>
                  <a:pt x="202260" y="128036"/>
                </a:lnTo>
                <a:cubicBezTo>
                  <a:pt x="202260" y="128036"/>
                  <a:pt x="202260" y="128036"/>
                  <a:pt x="202260" y="128036"/>
                </a:cubicBezTo>
                <a:lnTo>
                  <a:pt x="202260" y="127791"/>
                </a:lnTo>
                <a:cubicBezTo>
                  <a:pt x="202260" y="127791"/>
                  <a:pt x="202260" y="127791"/>
                  <a:pt x="202260" y="127791"/>
                </a:cubicBezTo>
                <a:lnTo>
                  <a:pt x="202260" y="127547"/>
                </a:lnTo>
                <a:cubicBezTo>
                  <a:pt x="202260" y="127547"/>
                  <a:pt x="202260" y="127547"/>
                  <a:pt x="202260" y="127302"/>
                </a:cubicBezTo>
                <a:lnTo>
                  <a:pt x="202260" y="127057"/>
                </a:lnTo>
                <a:cubicBezTo>
                  <a:pt x="202260" y="127057"/>
                  <a:pt x="202260" y="127057"/>
                  <a:pt x="202260" y="126812"/>
                </a:cubicBezTo>
                <a:lnTo>
                  <a:pt x="202260" y="126567"/>
                </a:lnTo>
                <a:cubicBezTo>
                  <a:pt x="202260" y="126567"/>
                  <a:pt x="202260" y="126567"/>
                  <a:pt x="202260" y="126322"/>
                </a:cubicBezTo>
                <a:lnTo>
                  <a:pt x="202260" y="126077"/>
                </a:lnTo>
                <a:cubicBezTo>
                  <a:pt x="202260" y="126077"/>
                  <a:pt x="202260" y="126077"/>
                  <a:pt x="202260" y="125832"/>
                </a:cubicBezTo>
                <a:lnTo>
                  <a:pt x="202260" y="125587"/>
                </a:lnTo>
                <a:cubicBezTo>
                  <a:pt x="202260" y="125587"/>
                  <a:pt x="202260" y="125342"/>
                  <a:pt x="202260" y="125342"/>
                </a:cubicBezTo>
                <a:lnTo>
                  <a:pt x="202260" y="125097"/>
                </a:lnTo>
                <a:cubicBezTo>
                  <a:pt x="202260" y="125097"/>
                  <a:pt x="202260" y="124852"/>
                  <a:pt x="202260" y="124852"/>
                </a:cubicBezTo>
                <a:lnTo>
                  <a:pt x="202260" y="124852"/>
                </a:lnTo>
                <a:cubicBezTo>
                  <a:pt x="202260" y="124852"/>
                  <a:pt x="202260" y="124607"/>
                  <a:pt x="202260" y="124607"/>
                </a:cubicBezTo>
                <a:lnTo>
                  <a:pt x="202260" y="124362"/>
                </a:lnTo>
                <a:cubicBezTo>
                  <a:pt x="202260" y="124362"/>
                  <a:pt x="202260" y="124118"/>
                  <a:pt x="202260" y="124118"/>
                </a:cubicBezTo>
                <a:lnTo>
                  <a:pt x="202260" y="123873"/>
                </a:lnTo>
                <a:cubicBezTo>
                  <a:pt x="202260" y="123873"/>
                  <a:pt x="202260" y="123628"/>
                  <a:pt x="202260" y="123628"/>
                </a:cubicBezTo>
                <a:lnTo>
                  <a:pt x="202260" y="123628"/>
                </a:lnTo>
                <a:cubicBezTo>
                  <a:pt x="202260" y="123628"/>
                  <a:pt x="202260" y="123383"/>
                  <a:pt x="202260" y="123383"/>
                </a:cubicBezTo>
                <a:lnTo>
                  <a:pt x="202260" y="123383"/>
                </a:lnTo>
                <a:cubicBezTo>
                  <a:pt x="202260" y="123383"/>
                  <a:pt x="202260" y="123138"/>
                  <a:pt x="202260" y="123138"/>
                </a:cubicBezTo>
                <a:lnTo>
                  <a:pt x="202260" y="123138"/>
                </a:lnTo>
                <a:cubicBezTo>
                  <a:pt x="202260" y="123138"/>
                  <a:pt x="202260" y="122893"/>
                  <a:pt x="202260" y="122893"/>
                </a:cubicBezTo>
                <a:cubicBezTo>
                  <a:pt x="202260" y="122893"/>
                  <a:pt x="202260" y="122648"/>
                  <a:pt x="202260" y="122648"/>
                </a:cubicBezTo>
                <a:lnTo>
                  <a:pt x="202260" y="122648"/>
                </a:lnTo>
                <a:cubicBezTo>
                  <a:pt x="202260" y="122648"/>
                  <a:pt x="202260" y="122403"/>
                  <a:pt x="202260" y="122403"/>
                </a:cubicBezTo>
                <a:lnTo>
                  <a:pt x="202260" y="122403"/>
                </a:lnTo>
                <a:cubicBezTo>
                  <a:pt x="202260" y="122403"/>
                  <a:pt x="202260" y="122158"/>
                  <a:pt x="202260" y="122158"/>
                </a:cubicBezTo>
                <a:lnTo>
                  <a:pt x="202260" y="122158"/>
                </a:lnTo>
                <a:cubicBezTo>
                  <a:pt x="202260" y="121913"/>
                  <a:pt x="202260" y="121668"/>
                  <a:pt x="202260" y="121423"/>
                </a:cubicBezTo>
                <a:cubicBezTo>
                  <a:pt x="202260" y="121178"/>
                  <a:pt x="202260" y="121178"/>
                  <a:pt x="202260" y="120933"/>
                </a:cubicBezTo>
                <a:cubicBezTo>
                  <a:pt x="202260" y="113096"/>
                  <a:pt x="195892" y="106973"/>
                  <a:pt x="188298" y="106973"/>
                </a:cubicBezTo>
                <a:cubicBezTo>
                  <a:pt x="188298" y="106973"/>
                  <a:pt x="188053" y="106973"/>
                  <a:pt x="188053" y="106973"/>
                </a:cubicBezTo>
                <a:lnTo>
                  <a:pt x="188053" y="106973"/>
                </a:lnTo>
                <a:cubicBezTo>
                  <a:pt x="188053" y="106973"/>
                  <a:pt x="187809" y="106973"/>
                  <a:pt x="187809" y="106973"/>
                </a:cubicBezTo>
                <a:lnTo>
                  <a:pt x="187809" y="106973"/>
                </a:lnTo>
                <a:cubicBezTo>
                  <a:pt x="187809" y="106973"/>
                  <a:pt x="187564" y="106973"/>
                  <a:pt x="187564" y="106973"/>
                </a:cubicBezTo>
                <a:cubicBezTo>
                  <a:pt x="187564" y="106973"/>
                  <a:pt x="187319" y="106973"/>
                  <a:pt x="187319" y="106973"/>
                </a:cubicBezTo>
                <a:lnTo>
                  <a:pt x="187319" y="106973"/>
                </a:lnTo>
                <a:cubicBezTo>
                  <a:pt x="187319" y="106973"/>
                  <a:pt x="187074" y="106973"/>
                  <a:pt x="187074" y="106973"/>
                </a:cubicBezTo>
                <a:lnTo>
                  <a:pt x="187074" y="106973"/>
                </a:lnTo>
                <a:cubicBezTo>
                  <a:pt x="187074" y="106973"/>
                  <a:pt x="186829" y="106973"/>
                  <a:pt x="186829" y="106973"/>
                </a:cubicBezTo>
                <a:lnTo>
                  <a:pt x="186829" y="106973"/>
                </a:lnTo>
                <a:cubicBezTo>
                  <a:pt x="186829" y="106973"/>
                  <a:pt x="186584" y="106973"/>
                  <a:pt x="186584" y="106973"/>
                </a:cubicBezTo>
                <a:lnTo>
                  <a:pt x="186584" y="106973"/>
                </a:lnTo>
                <a:cubicBezTo>
                  <a:pt x="186584" y="106973"/>
                  <a:pt x="186339" y="106973"/>
                  <a:pt x="186339" y="106973"/>
                </a:cubicBezTo>
                <a:lnTo>
                  <a:pt x="186339" y="106973"/>
                </a:lnTo>
                <a:cubicBezTo>
                  <a:pt x="186339" y="106973"/>
                  <a:pt x="186094" y="106973"/>
                  <a:pt x="186094" y="106973"/>
                </a:cubicBezTo>
                <a:lnTo>
                  <a:pt x="186094" y="106973"/>
                </a:lnTo>
                <a:cubicBezTo>
                  <a:pt x="186094" y="106973"/>
                  <a:pt x="185849" y="106973"/>
                  <a:pt x="185849" y="106973"/>
                </a:cubicBezTo>
                <a:lnTo>
                  <a:pt x="185849" y="106973"/>
                </a:lnTo>
                <a:cubicBezTo>
                  <a:pt x="185849" y="106973"/>
                  <a:pt x="185849" y="106973"/>
                  <a:pt x="185604" y="106973"/>
                </a:cubicBezTo>
                <a:lnTo>
                  <a:pt x="185359" y="106973"/>
                </a:lnTo>
                <a:cubicBezTo>
                  <a:pt x="185359" y="106973"/>
                  <a:pt x="185359" y="106973"/>
                  <a:pt x="185114" y="106973"/>
                </a:cubicBezTo>
                <a:lnTo>
                  <a:pt x="184869" y="106973"/>
                </a:lnTo>
                <a:cubicBezTo>
                  <a:pt x="184869" y="106973"/>
                  <a:pt x="184869" y="106973"/>
                  <a:pt x="184624" y="106973"/>
                </a:cubicBezTo>
                <a:lnTo>
                  <a:pt x="184379" y="106973"/>
                </a:lnTo>
                <a:lnTo>
                  <a:pt x="184134" y="106973"/>
                </a:lnTo>
                <a:lnTo>
                  <a:pt x="184134" y="106973"/>
                </a:lnTo>
                <a:lnTo>
                  <a:pt x="183889" y="106973"/>
                </a:lnTo>
                <a:lnTo>
                  <a:pt x="183645" y="106973"/>
                </a:lnTo>
                <a:lnTo>
                  <a:pt x="183400" y="106973"/>
                </a:lnTo>
                <a:lnTo>
                  <a:pt x="180705" y="107952"/>
                </a:lnTo>
                <a:close/>
                <a:moveTo>
                  <a:pt x="87628" y="108687"/>
                </a:moveTo>
                <a:lnTo>
                  <a:pt x="85178" y="107707"/>
                </a:lnTo>
                <a:lnTo>
                  <a:pt x="84933" y="107707"/>
                </a:lnTo>
                <a:cubicBezTo>
                  <a:pt x="84933" y="107707"/>
                  <a:pt x="84933" y="107707"/>
                  <a:pt x="84933" y="107707"/>
                </a:cubicBezTo>
                <a:lnTo>
                  <a:pt x="84688" y="107707"/>
                </a:lnTo>
                <a:lnTo>
                  <a:pt x="84443" y="107707"/>
                </a:lnTo>
                <a:lnTo>
                  <a:pt x="84198" y="107707"/>
                </a:lnTo>
                <a:lnTo>
                  <a:pt x="83954" y="107707"/>
                </a:lnTo>
                <a:cubicBezTo>
                  <a:pt x="83954" y="107707"/>
                  <a:pt x="83954" y="107707"/>
                  <a:pt x="83954" y="107707"/>
                </a:cubicBezTo>
                <a:lnTo>
                  <a:pt x="83709" y="107707"/>
                </a:lnTo>
                <a:cubicBezTo>
                  <a:pt x="83709" y="107707"/>
                  <a:pt x="83709" y="107707"/>
                  <a:pt x="83464" y="107707"/>
                </a:cubicBezTo>
                <a:lnTo>
                  <a:pt x="83219" y="107707"/>
                </a:lnTo>
                <a:cubicBezTo>
                  <a:pt x="83219" y="107707"/>
                  <a:pt x="83219" y="107707"/>
                  <a:pt x="82974" y="107707"/>
                </a:cubicBezTo>
                <a:lnTo>
                  <a:pt x="82729" y="107707"/>
                </a:lnTo>
                <a:cubicBezTo>
                  <a:pt x="82729" y="107707"/>
                  <a:pt x="82484" y="107707"/>
                  <a:pt x="82484" y="107707"/>
                </a:cubicBezTo>
                <a:lnTo>
                  <a:pt x="82484" y="107707"/>
                </a:lnTo>
                <a:cubicBezTo>
                  <a:pt x="82484" y="107707"/>
                  <a:pt x="82239" y="107707"/>
                  <a:pt x="82239" y="107707"/>
                </a:cubicBezTo>
                <a:lnTo>
                  <a:pt x="81994" y="107707"/>
                </a:lnTo>
                <a:cubicBezTo>
                  <a:pt x="81994" y="107707"/>
                  <a:pt x="81749" y="107707"/>
                  <a:pt x="81749" y="107707"/>
                </a:cubicBezTo>
                <a:lnTo>
                  <a:pt x="81749" y="107707"/>
                </a:lnTo>
                <a:cubicBezTo>
                  <a:pt x="81749" y="107707"/>
                  <a:pt x="81504" y="107707"/>
                  <a:pt x="81504" y="107707"/>
                </a:cubicBezTo>
                <a:lnTo>
                  <a:pt x="81504" y="107707"/>
                </a:lnTo>
                <a:cubicBezTo>
                  <a:pt x="81504" y="107707"/>
                  <a:pt x="81259" y="107707"/>
                  <a:pt x="81259" y="107707"/>
                </a:cubicBezTo>
                <a:lnTo>
                  <a:pt x="81259" y="107707"/>
                </a:lnTo>
                <a:cubicBezTo>
                  <a:pt x="81259" y="107707"/>
                  <a:pt x="81014" y="107707"/>
                  <a:pt x="81014" y="107707"/>
                </a:cubicBezTo>
                <a:lnTo>
                  <a:pt x="81014" y="107707"/>
                </a:lnTo>
                <a:cubicBezTo>
                  <a:pt x="81014" y="107707"/>
                  <a:pt x="80769" y="107707"/>
                  <a:pt x="80769" y="107707"/>
                </a:cubicBezTo>
                <a:lnTo>
                  <a:pt x="80769" y="107707"/>
                </a:lnTo>
                <a:cubicBezTo>
                  <a:pt x="80769" y="107707"/>
                  <a:pt x="80524" y="107707"/>
                  <a:pt x="80524" y="107707"/>
                </a:cubicBezTo>
                <a:lnTo>
                  <a:pt x="80524" y="107707"/>
                </a:lnTo>
                <a:cubicBezTo>
                  <a:pt x="80524" y="107707"/>
                  <a:pt x="80279" y="107707"/>
                  <a:pt x="80279" y="107707"/>
                </a:cubicBezTo>
                <a:lnTo>
                  <a:pt x="80279" y="107707"/>
                </a:lnTo>
                <a:cubicBezTo>
                  <a:pt x="80034" y="107707"/>
                  <a:pt x="80034" y="107707"/>
                  <a:pt x="80034" y="107707"/>
                </a:cubicBezTo>
                <a:cubicBezTo>
                  <a:pt x="72196" y="107707"/>
                  <a:pt x="66073" y="114075"/>
                  <a:pt x="66073" y="121668"/>
                </a:cubicBezTo>
                <a:cubicBezTo>
                  <a:pt x="66073" y="121913"/>
                  <a:pt x="66073" y="121913"/>
                  <a:pt x="66073" y="122158"/>
                </a:cubicBezTo>
                <a:cubicBezTo>
                  <a:pt x="66073" y="122403"/>
                  <a:pt x="66073" y="122648"/>
                  <a:pt x="66073" y="122893"/>
                </a:cubicBezTo>
                <a:lnTo>
                  <a:pt x="66073" y="122893"/>
                </a:lnTo>
                <a:cubicBezTo>
                  <a:pt x="66073" y="122893"/>
                  <a:pt x="66073" y="123138"/>
                  <a:pt x="66073" y="123138"/>
                </a:cubicBezTo>
                <a:lnTo>
                  <a:pt x="66073" y="123138"/>
                </a:lnTo>
                <a:cubicBezTo>
                  <a:pt x="66073" y="123138"/>
                  <a:pt x="66073" y="123383"/>
                  <a:pt x="66073" y="123383"/>
                </a:cubicBezTo>
                <a:lnTo>
                  <a:pt x="66073" y="123383"/>
                </a:lnTo>
                <a:cubicBezTo>
                  <a:pt x="66073" y="123383"/>
                  <a:pt x="66073" y="123628"/>
                  <a:pt x="66073" y="123628"/>
                </a:cubicBezTo>
                <a:lnTo>
                  <a:pt x="66073" y="123628"/>
                </a:lnTo>
                <a:cubicBezTo>
                  <a:pt x="66073" y="123628"/>
                  <a:pt x="66073" y="123873"/>
                  <a:pt x="66073" y="123873"/>
                </a:cubicBezTo>
                <a:lnTo>
                  <a:pt x="66073" y="123873"/>
                </a:lnTo>
                <a:cubicBezTo>
                  <a:pt x="66073" y="123873"/>
                  <a:pt x="66073" y="124118"/>
                  <a:pt x="66073" y="124118"/>
                </a:cubicBezTo>
                <a:lnTo>
                  <a:pt x="66073" y="124118"/>
                </a:lnTo>
                <a:cubicBezTo>
                  <a:pt x="66073" y="124118"/>
                  <a:pt x="66073" y="124362"/>
                  <a:pt x="66073" y="124362"/>
                </a:cubicBezTo>
                <a:lnTo>
                  <a:pt x="66073" y="124362"/>
                </a:lnTo>
                <a:cubicBezTo>
                  <a:pt x="66073" y="124362"/>
                  <a:pt x="66073" y="124607"/>
                  <a:pt x="66073" y="124607"/>
                </a:cubicBezTo>
                <a:lnTo>
                  <a:pt x="66073" y="124852"/>
                </a:lnTo>
                <a:cubicBezTo>
                  <a:pt x="66073" y="124852"/>
                  <a:pt x="66073" y="125097"/>
                  <a:pt x="66073" y="125097"/>
                </a:cubicBezTo>
                <a:lnTo>
                  <a:pt x="66073" y="125342"/>
                </a:lnTo>
                <a:cubicBezTo>
                  <a:pt x="66073" y="125342"/>
                  <a:pt x="66073" y="125342"/>
                  <a:pt x="66073" y="125587"/>
                </a:cubicBezTo>
                <a:lnTo>
                  <a:pt x="66073" y="125832"/>
                </a:lnTo>
                <a:cubicBezTo>
                  <a:pt x="66073" y="125832"/>
                  <a:pt x="66073" y="125832"/>
                  <a:pt x="66073" y="126077"/>
                </a:cubicBezTo>
                <a:lnTo>
                  <a:pt x="66073" y="126322"/>
                </a:lnTo>
                <a:cubicBezTo>
                  <a:pt x="66073" y="126322"/>
                  <a:pt x="66073" y="126322"/>
                  <a:pt x="66073" y="126567"/>
                </a:cubicBezTo>
                <a:lnTo>
                  <a:pt x="66073" y="126812"/>
                </a:lnTo>
                <a:cubicBezTo>
                  <a:pt x="66073" y="126812"/>
                  <a:pt x="66073" y="126812"/>
                  <a:pt x="66073" y="127057"/>
                </a:cubicBezTo>
                <a:lnTo>
                  <a:pt x="66073" y="127302"/>
                </a:lnTo>
                <a:cubicBezTo>
                  <a:pt x="66073" y="127302"/>
                  <a:pt x="66073" y="127302"/>
                  <a:pt x="66073" y="127302"/>
                </a:cubicBezTo>
                <a:lnTo>
                  <a:pt x="66073" y="127547"/>
                </a:lnTo>
                <a:cubicBezTo>
                  <a:pt x="66073" y="127547"/>
                  <a:pt x="66073" y="127547"/>
                  <a:pt x="66073" y="127547"/>
                </a:cubicBezTo>
                <a:lnTo>
                  <a:pt x="66073" y="127791"/>
                </a:lnTo>
                <a:cubicBezTo>
                  <a:pt x="66073" y="127791"/>
                  <a:pt x="66073" y="127791"/>
                  <a:pt x="66073" y="128036"/>
                </a:cubicBezTo>
                <a:lnTo>
                  <a:pt x="66073" y="128281"/>
                </a:lnTo>
                <a:cubicBezTo>
                  <a:pt x="66073" y="128281"/>
                  <a:pt x="66073" y="128281"/>
                  <a:pt x="66073" y="128281"/>
                </a:cubicBezTo>
                <a:lnTo>
                  <a:pt x="66073" y="128526"/>
                </a:lnTo>
                <a:lnTo>
                  <a:pt x="66073" y="128771"/>
                </a:lnTo>
                <a:cubicBezTo>
                  <a:pt x="66073" y="128771"/>
                  <a:pt x="66073" y="128771"/>
                  <a:pt x="66073" y="128771"/>
                </a:cubicBezTo>
                <a:lnTo>
                  <a:pt x="66073" y="129016"/>
                </a:lnTo>
                <a:lnTo>
                  <a:pt x="66073" y="129261"/>
                </a:lnTo>
                <a:lnTo>
                  <a:pt x="66073" y="129506"/>
                </a:lnTo>
                <a:cubicBezTo>
                  <a:pt x="66073" y="129506"/>
                  <a:pt x="66073" y="129506"/>
                  <a:pt x="66073" y="129751"/>
                </a:cubicBezTo>
                <a:lnTo>
                  <a:pt x="66073" y="129751"/>
                </a:lnTo>
                <a:cubicBezTo>
                  <a:pt x="66073" y="129751"/>
                  <a:pt x="66073" y="129996"/>
                  <a:pt x="66073" y="129996"/>
                </a:cubicBezTo>
                <a:lnTo>
                  <a:pt x="66073" y="129996"/>
                </a:lnTo>
                <a:cubicBezTo>
                  <a:pt x="66073" y="129996"/>
                  <a:pt x="66073" y="129996"/>
                  <a:pt x="66073" y="130241"/>
                </a:cubicBezTo>
                <a:lnTo>
                  <a:pt x="66073" y="130241"/>
                </a:lnTo>
                <a:cubicBezTo>
                  <a:pt x="66073" y="130241"/>
                  <a:pt x="66073" y="130486"/>
                  <a:pt x="66318" y="130486"/>
                </a:cubicBezTo>
                <a:lnTo>
                  <a:pt x="66318" y="130486"/>
                </a:lnTo>
                <a:cubicBezTo>
                  <a:pt x="66318" y="130486"/>
                  <a:pt x="66318" y="130731"/>
                  <a:pt x="66563" y="130731"/>
                </a:cubicBezTo>
                <a:lnTo>
                  <a:pt x="66563" y="130731"/>
                </a:lnTo>
                <a:cubicBezTo>
                  <a:pt x="66563" y="130731"/>
                  <a:pt x="66808" y="130976"/>
                  <a:pt x="66808" y="130976"/>
                </a:cubicBezTo>
                <a:lnTo>
                  <a:pt x="66808" y="130976"/>
                </a:lnTo>
                <a:cubicBezTo>
                  <a:pt x="67053" y="131220"/>
                  <a:pt x="67053" y="131220"/>
                  <a:pt x="67298" y="131465"/>
                </a:cubicBezTo>
                <a:lnTo>
                  <a:pt x="67298" y="131465"/>
                </a:lnTo>
                <a:cubicBezTo>
                  <a:pt x="67298" y="131465"/>
                  <a:pt x="67542" y="131710"/>
                  <a:pt x="67542" y="131710"/>
                </a:cubicBezTo>
                <a:lnTo>
                  <a:pt x="67542" y="131710"/>
                </a:lnTo>
                <a:cubicBezTo>
                  <a:pt x="67542" y="131710"/>
                  <a:pt x="67542" y="131710"/>
                  <a:pt x="67787" y="131955"/>
                </a:cubicBezTo>
                <a:lnTo>
                  <a:pt x="67787" y="131955"/>
                </a:lnTo>
                <a:cubicBezTo>
                  <a:pt x="67787" y="131955"/>
                  <a:pt x="68032" y="132200"/>
                  <a:pt x="68032" y="132200"/>
                </a:cubicBezTo>
                <a:lnTo>
                  <a:pt x="68032" y="132200"/>
                </a:lnTo>
                <a:lnTo>
                  <a:pt x="69747" y="133915"/>
                </a:lnTo>
                <a:lnTo>
                  <a:pt x="72441" y="134894"/>
                </a:lnTo>
                <a:lnTo>
                  <a:pt x="72686" y="134894"/>
                </a:lnTo>
                <a:lnTo>
                  <a:pt x="72931" y="134894"/>
                </a:lnTo>
                <a:lnTo>
                  <a:pt x="73176" y="134894"/>
                </a:lnTo>
                <a:lnTo>
                  <a:pt x="73421" y="134894"/>
                </a:lnTo>
                <a:cubicBezTo>
                  <a:pt x="73421" y="134894"/>
                  <a:pt x="73421" y="134894"/>
                  <a:pt x="73421" y="134894"/>
                </a:cubicBezTo>
                <a:lnTo>
                  <a:pt x="73666" y="134894"/>
                </a:lnTo>
                <a:cubicBezTo>
                  <a:pt x="73666" y="134894"/>
                  <a:pt x="73666" y="134894"/>
                  <a:pt x="73911" y="134894"/>
                </a:cubicBezTo>
                <a:lnTo>
                  <a:pt x="74156" y="134894"/>
                </a:lnTo>
                <a:cubicBezTo>
                  <a:pt x="74156" y="134894"/>
                  <a:pt x="74156" y="134894"/>
                  <a:pt x="74401" y="134894"/>
                </a:cubicBezTo>
                <a:lnTo>
                  <a:pt x="74646" y="134894"/>
                </a:lnTo>
                <a:cubicBezTo>
                  <a:pt x="74646" y="134894"/>
                  <a:pt x="74891" y="134894"/>
                  <a:pt x="74891" y="134894"/>
                </a:cubicBezTo>
                <a:lnTo>
                  <a:pt x="74891" y="134894"/>
                </a:lnTo>
                <a:cubicBezTo>
                  <a:pt x="74891" y="134894"/>
                  <a:pt x="75136" y="134894"/>
                  <a:pt x="75136" y="134894"/>
                </a:cubicBezTo>
                <a:lnTo>
                  <a:pt x="75136" y="134894"/>
                </a:lnTo>
                <a:cubicBezTo>
                  <a:pt x="75136" y="134894"/>
                  <a:pt x="75381" y="134894"/>
                  <a:pt x="75381" y="134894"/>
                </a:cubicBezTo>
                <a:lnTo>
                  <a:pt x="75381" y="134894"/>
                </a:lnTo>
                <a:cubicBezTo>
                  <a:pt x="75381" y="134894"/>
                  <a:pt x="75626" y="134894"/>
                  <a:pt x="75626" y="134894"/>
                </a:cubicBezTo>
                <a:lnTo>
                  <a:pt x="75626" y="134894"/>
                </a:lnTo>
                <a:cubicBezTo>
                  <a:pt x="75626" y="134894"/>
                  <a:pt x="75870" y="134894"/>
                  <a:pt x="75870" y="134894"/>
                </a:cubicBezTo>
                <a:lnTo>
                  <a:pt x="75870" y="134894"/>
                </a:lnTo>
                <a:cubicBezTo>
                  <a:pt x="75870" y="134894"/>
                  <a:pt x="76115" y="134894"/>
                  <a:pt x="76115" y="134894"/>
                </a:cubicBezTo>
                <a:lnTo>
                  <a:pt x="76115" y="134894"/>
                </a:lnTo>
                <a:cubicBezTo>
                  <a:pt x="76115" y="134894"/>
                  <a:pt x="76360" y="134894"/>
                  <a:pt x="76360" y="134894"/>
                </a:cubicBezTo>
                <a:lnTo>
                  <a:pt x="76360" y="134894"/>
                </a:lnTo>
                <a:cubicBezTo>
                  <a:pt x="76360" y="134894"/>
                  <a:pt x="76605" y="134894"/>
                  <a:pt x="76605" y="134894"/>
                </a:cubicBezTo>
                <a:lnTo>
                  <a:pt x="76605" y="134894"/>
                </a:lnTo>
                <a:cubicBezTo>
                  <a:pt x="76605" y="134894"/>
                  <a:pt x="76850" y="134894"/>
                  <a:pt x="76850" y="134894"/>
                </a:cubicBezTo>
                <a:lnTo>
                  <a:pt x="76850" y="134894"/>
                </a:lnTo>
                <a:cubicBezTo>
                  <a:pt x="77095" y="134894"/>
                  <a:pt x="77095" y="134894"/>
                  <a:pt x="77340" y="134894"/>
                </a:cubicBezTo>
                <a:lnTo>
                  <a:pt x="77340" y="134894"/>
                </a:lnTo>
                <a:cubicBezTo>
                  <a:pt x="77340" y="134894"/>
                  <a:pt x="77585" y="134894"/>
                  <a:pt x="77585" y="134894"/>
                </a:cubicBezTo>
                <a:cubicBezTo>
                  <a:pt x="79545" y="134894"/>
                  <a:pt x="81259" y="134405"/>
                  <a:pt x="82974" y="133670"/>
                </a:cubicBezTo>
                <a:lnTo>
                  <a:pt x="85423" y="132690"/>
                </a:lnTo>
                <a:lnTo>
                  <a:pt x="87383" y="130976"/>
                </a:lnTo>
                <a:cubicBezTo>
                  <a:pt x="90077" y="128281"/>
                  <a:pt x="91547" y="124852"/>
                  <a:pt x="91547" y="120933"/>
                </a:cubicBezTo>
                <a:cubicBezTo>
                  <a:pt x="91547" y="120689"/>
                  <a:pt x="91547" y="120689"/>
                  <a:pt x="91547" y="120444"/>
                </a:cubicBezTo>
                <a:lnTo>
                  <a:pt x="91547" y="120444"/>
                </a:lnTo>
                <a:cubicBezTo>
                  <a:pt x="91547" y="120199"/>
                  <a:pt x="91547" y="119954"/>
                  <a:pt x="91547" y="119709"/>
                </a:cubicBezTo>
                <a:lnTo>
                  <a:pt x="91547" y="119709"/>
                </a:lnTo>
                <a:cubicBezTo>
                  <a:pt x="91547" y="119709"/>
                  <a:pt x="91547" y="119464"/>
                  <a:pt x="91547" y="119464"/>
                </a:cubicBezTo>
                <a:lnTo>
                  <a:pt x="91547" y="119464"/>
                </a:lnTo>
                <a:cubicBezTo>
                  <a:pt x="91547" y="119464"/>
                  <a:pt x="91547" y="119219"/>
                  <a:pt x="91547" y="119219"/>
                </a:cubicBezTo>
                <a:lnTo>
                  <a:pt x="91547" y="119219"/>
                </a:lnTo>
                <a:cubicBezTo>
                  <a:pt x="91547" y="119219"/>
                  <a:pt x="91547" y="118974"/>
                  <a:pt x="91547" y="118974"/>
                </a:cubicBezTo>
                <a:lnTo>
                  <a:pt x="91547" y="118974"/>
                </a:lnTo>
                <a:cubicBezTo>
                  <a:pt x="91547" y="118974"/>
                  <a:pt x="91547" y="118729"/>
                  <a:pt x="91547" y="118729"/>
                </a:cubicBezTo>
                <a:lnTo>
                  <a:pt x="91547" y="118729"/>
                </a:lnTo>
                <a:cubicBezTo>
                  <a:pt x="91547" y="118729"/>
                  <a:pt x="91547" y="118484"/>
                  <a:pt x="91547" y="118484"/>
                </a:cubicBezTo>
                <a:lnTo>
                  <a:pt x="91547" y="118484"/>
                </a:lnTo>
                <a:cubicBezTo>
                  <a:pt x="91547" y="118484"/>
                  <a:pt x="91547" y="118239"/>
                  <a:pt x="91547" y="118239"/>
                </a:cubicBezTo>
                <a:lnTo>
                  <a:pt x="91547" y="118239"/>
                </a:lnTo>
                <a:cubicBezTo>
                  <a:pt x="91547" y="118239"/>
                  <a:pt x="91547" y="117994"/>
                  <a:pt x="91547" y="117994"/>
                </a:cubicBezTo>
                <a:lnTo>
                  <a:pt x="91547" y="117749"/>
                </a:lnTo>
                <a:cubicBezTo>
                  <a:pt x="91547" y="117749"/>
                  <a:pt x="91547" y="117504"/>
                  <a:pt x="91547" y="117504"/>
                </a:cubicBezTo>
                <a:lnTo>
                  <a:pt x="91547" y="117260"/>
                </a:lnTo>
                <a:cubicBezTo>
                  <a:pt x="91547" y="117260"/>
                  <a:pt x="91547" y="117015"/>
                  <a:pt x="91547" y="117015"/>
                </a:cubicBezTo>
                <a:lnTo>
                  <a:pt x="91547" y="117015"/>
                </a:lnTo>
                <a:cubicBezTo>
                  <a:pt x="91547" y="117015"/>
                  <a:pt x="91547" y="116770"/>
                  <a:pt x="91547" y="116770"/>
                </a:cubicBezTo>
                <a:lnTo>
                  <a:pt x="91547" y="116525"/>
                </a:lnTo>
                <a:cubicBezTo>
                  <a:pt x="91547" y="116525"/>
                  <a:pt x="91547" y="116280"/>
                  <a:pt x="91547" y="116280"/>
                </a:cubicBezTo>
                <a:lnTo>
                  <a:pt x="91547" y="116035"/>
                </a:lnTo>
                <a:cubicBezTo>
                  <a:pt x="91547" y="116035"/>
                  <a:pt x="91547" y="116035"/>
                  <a:pt x="91547" y="115790"/>
                </a:cubicBezTo>
                <a:lnTo>
                  <a:pt x="91547" y="115545"/>
                </a:lnTo>
                <a:cubicBezTo>
                  <a:pt x="91547" y="115545"/>
                  <a:pt x="91547" y="115545"/>
                  <a:pt x="91547" y="115300"/>
                </a:cubicBezTo>
                <a:lnTo>
                  <a:pt x="91547" y="115055"/>
                </a:lnTo>
                <a:cubicBezTo>
                  <a:pt x="91547" y="115055"/>
                  <a:pt x="91547" y="115055"/>
                  <a:pt x="91547" y="115055"/>
                </a:cubicBezTo>
                <a:lnTo>
                  <a:pt x="91547" y="114810"/>
                </a:lnTo>
                <a:cubicBezTo>
                  <a:pt x="91547" y="114810"/>
                  <a:pt x="91547" y="114810"/>
                  <a:pt x="91547" y="114565"/>
                </a:cubicBezTo>
                <a:lnTo>
                  <a:pt x="91547" y="114320"/>
                </a:lnTo>
                <a:cubicBezTo>
                  <a:pt x="91547" y="114320"/>
                  <a:pt x="91547" y="114320"/>
                  <a:pt x="91547" y="114320"/>
                </a:cubicBezTo>
                <a:lnTo>
                  <a:pt x="91547" y="114075"/>
                </a:lnTo>
                <a:lnTo>
                  <a:pt x="91547" y="113831"/>
                </a:lnTo>
                <a:lnTo>
                  <a:pt x="91547" y="113586"/>
                </a:lnTo>
                <a:lnTo>
                  <a:pt x="91547" y="113341"/>
                </a:lnTo>
                <a:lnTo>
                  <a:pt x="91547" y="113341"/>
                </a:lnTo>
                <a:lnTo>
                  <a:pt x="91547" y="113096"/>
                </a:lnTo>
                <a:lnTo>
                  <a:pt x="91547" y="112851"/>
                </a:lnTo>
                <a:lnTo>
                  <a:pt x="91547" y="112606"/>
                </a:lnTo>
                <a:cubicBezTo>
                  <a:pt x="91547" y="112606"/>
                  <a:pt x="91547" y="112606"/>
                  <a:pt x="91547" y="112606"/>
                </a:cubicBezTo>
                <a:lnTo>
                  <a:pt x="91547" y="112361"/>
                </a:lnTo>
                <a:cubicBezTo>
                  <a:pt x="91547" y="112361"/>
                  <a:pt x="91547" y="112361"/>
                  <a:pt x="91547" y="112116"/>
                </a:cubicBezTo>
                <a:lnTo>
                  <a:pt x="91547" y="111871"/>
                </a:lnTo>
                <a:cubicBezTo>
                  <a:pt x="91547" y="111871"/>
                  <a:pt x="91547" y="111871"/>
                  <a:pt x="91547" y="111871"/>
                </a:cubicBezTo>
                <a:lnTo>
                  <a:pt x="91547" y="111626"/>
                </a:lnTo>
                <a:cubicBezTo>
                  <a:pt x="91547" y="111626"/>
                  <a:pt x="91547" y="111381"/>
                  <a:pt x="91302" y="111381"/>
                </a:cubicBezTo>
                <a:lnTo>
                  <a:pt x="91302" y="111381"/>
                </a:lnTo>
                <a:cubicBezTo>
                  <a:pt x="91302" y="111381"/>
                  <a:pt x="91302" y="111136"/>
                  <a:pt x="91057" y="111136"/>
                </a:cubicBezTo>
                <a:lnTo>
                  <a:pt x="91057" y="111136"/>
                </a:lnTo>
                <a:cubicBezTo>
                  <a:pt x="91057" y="111136"/>
                  <a:pt x="91057" y="110891"/>
                  <a:pt x="90812" y="110891"/>
                </a:cubicBezTo>
                <a:lnTo>
                  <a:pt x="90812" y="110891"/>
                </a:lnTo>
                <a:cubicBezTo>
                  <a:pt x="90812" y="110891"/>
                  <a:pt x="90812" y="110646"/>
                  <a:pt x="90567" y="110646"/>
                </a:cubicBezTo>
                <a:lnTo>
                  <a:pt x="90567" y="110646"/>
                </a:lnTo>
                <a:cubicBezTo>
                  <a:pt x="90567" y="110646"/>
                  <a:pt x="90322" y="110402"/>
                  <a:pt x="90322" y="110402"/>
                </a:cubicBezTo>
                <a:lnTo>
                  <a:pt x="90322" y="110402"/>
                </a:lnTo>
                <a:cubicBezTo>
                  <a:pt x="90322" y="110402"/>
                  <a:pt x="90322" y="110157"/>
                  <a:pt x="90077" y="110157"/>
                </a:cubicBezTo>
                <a:lnTo>
                  <a:pt x="90077" y="110157"/>
                </a:lnTo>
                <a:cubicBezTo>
                  <a:pt x="90077" y="110157"/>
                  <a:pt x="89832" y="109912"/>
                  <a:pt x="89832" y="109912"/>
                </a:cubicBezTo>
                <a:lnTo>
                  <a:pt x="88118" y="108197"/>
                </a:lnTo>
                <a:close/>
                <a:moveTo>
                  <a:pt x="33006" y="190493"/>
                </a:moveTo>
                <a:lnTo>
                  <a:pt x="30556" y="189513"/>
                </a:lnTo>
                <a:cubicBezTo>
                  <a:pt x="28842" y="188779"/>
                  <a:pt x="26882" y="188289"/>
                  <a:pt x="25168" y="188289"/>
                </a:cubicBezTo>
                <a:cubicBezTo>
                  <a:pt x="17330" y="188289"/>
                  <a:pt x="11206" y="194657"/>
                  <a:pt x="11206" y="202250"/>
                </a:cubicBezTo>
                <a:cubicBezTo>
                  <a:pt x="11206" y="210087"/>
                  <a:pt x="17575" y="216211"/>
                  <a:pt x="25168" y="216211"/>
                </a:cubicBezTo>
                <a:cubicBezTo>
                  <a:pt x="33006" y="216211"/>
                  <a:pt x="39129" y="209843"/>
                  <a:pt x="39129" y="202250"/>
                </a:cubicBezTo>
                <a:cubicBezTo>
                  <a:pt x="39129" y="198576"/>
                  <a:pt x="37660" y="194902"/>
                  <a:pt x="34965" y="192208"/>
                </a:cubicBezTo>
                <a:lnTo>
                  <a:pt x="33006" y="190493"/>
                </a:lnTo>
                <a:close/>
                <a:moveTo>
                  <a:pt x="126573" y="190493"/>
                </a:moveTo>
                <a:lnTo>
                  <a:pt x="124614" y="192208"/>
                </a:lnTo>
                <a:cubicBezTo>
                  <a:pt x="121919" y="194902"/>
                  <a:pt x="120450" y="198331"/>
                  <a:pt x="120450" y="202250"/>
                </a:cubicBezTo>
                <a:cubicBezTo>
                  <a:pt x="120450" y="210087"/>
                  <a:pt x="126818" y="216211"/>
                  <a:pt x="134411" y="216211"/>
                </a:cubicBezTo>
                <a:cubicBezTo>
                  <a:pt x="142250" y="216211"/>
                  <a:pt x="148373" y="209843"/>
                  <a:pt x="148373" y="202250"/>
                </a:cubicBezTo>
                <a:cubicBezTo>
                  <a:pt x="148373" y="198576"/>
                  <a:pt x="146903" y="194902"/>
                  <a:pt x="144209" y="192208"/>
                </a:cubicBezTo>
                <a:lnTo>
                  <a:pt x="142250" y="190493"/>
                </a:lnTo>
                <a:lnTo>
                  <a:pt x="139800" y="189513"/>
                </a:lnTo>
                <a:cubicBezTo>
                  <a:pt x="138086" y="188779"/>
                  <a:pt x="136126" y="188289"/>
                  <a:pt x="134411" y="188289"/>
                </a:cubicBezTo>
                <a:cubicBezTo>
                  <a:pt x="132452" y="188289"/>
                  <a:pt x="130737" y="188779"/>
                  <a:pt x="129023" y="189513"/>
                </a:cubicBezTo>
                <a:lnTo>
                  <a:pt x="126573" y="190493"/>
                </a:lnTo>
                <a:close/>
                <a:moveTo>
                  <a:pt x="235817" y="190493"/>
                </a:moveTo>
                <a:lnTo>
                  <a:pt x="233857" y="192208"/>
                </a:lnTo>
                <a:cubicBezTo>
                  <a:pt x="231163" y="194902"/>
                  <a:pt x="229693" y="198331"/>
                  <a:pt x="229693" y="202250"/>
                </a:cubicBezTo>
                <a:cubicBezTo>
                  <a:pt x="229693" y="210087"/>
                  <a:pt x="236062" y="216211"/>
                  <a:pt x="243655" y="216211"/>
                </a:cubicBezTo>
                <a:cubicBezTo>
                  <a:pt x="251493" y="216211"/>
                  <a:pt x="257617" y="209843"/>
                  <a:pt x="257617" y="202250"/>
                </a:cubicBezTo>
                <a:cubicBezTo>
                  <a:pt x="257617" y="194412"/>
                  <a:pt x="251248" y="188289"/>
                  <a:pt x="243655" y="188289"/>
                </a:cubicBezTo>
                <a:cubicBezTo>
                  <a:pt x="241696" y="188289"/>
                  <a:pt x="239981" y="188779"/>
                  <a:pt x="238266" y="189513"/>
                </a:cubicBezTo>
                <a:lnTo>
                  <a:pt x="235817" y="190493"/>
                </a:lnTo>
                <a:close/>
                <a:moveTo>
                  <a:pt x="118980" y="73662"/>
                </a:moveTo>
                <a:lnTo>
                  <a:pt x="99385" y="103054"/>
                </a:lnTo>
                <a:cubicBezTo>
                  <a:pt x="99385" y="103054"/>
                  <a:pt x="99630" y="103299"/>
                  <a:pt x="99630" y="103299"/>
                </a:cubicBezTo>
                <a:lnTo>
                  <a:pt x="99630" y="103299"/>
                </a:lnTo>
                <a:cubicBezTo>
                  <a:pt x="99875" y="103544"/>
                  <a:pt x="99875" y="103544"/>
                  <a:pt x="99875" y="103788"/>
                </a:cubicBezTo>
                <a:lnTo>
                  <a:pt x="99875" y="103788"/>
                </a:lnTo>
                <a:cubicBezTo>
                  <a:pt x="99875" y="104033"/>
                  <a:pt x="100120" y="104033"/>
                  <a:pt x="100120" y="104278"/>
                </a:cubicBezTo>
                <a:lnTo>
                  <a:pt x="100120" y="104278"/>
                </a:lnTo>
                <a:cubicBezTo>
                  <a:pt x="100365" y="104523"/>
                  <a:pt x="100365" y="104523"/>
                  <a:pt x="100365" y="104768"/>
                </a:cubicBezTo>
                <a:lnTo>
                  <a:pt x="100365" y="104768"/>
                </a:lnTo>
                <a:cubicBezTo>
                  <a:pt x="100365" y="105013"/>
                  <a:pt x="100610" y="105013"/>
                  <a:pt x="100610" y="105258"/>
                </a:cubicBezTo>
                <a:lnTo>
                  <a:pt x="100610" y="105503"/>
                </a:lnTo>
                <a:cubicBezTo>
                  <a:pt x="100610" y="105503"/>
                  <a:pt x="100854" y="105748"/>
                  <a:pt x="100854" y="105748"/>
                </a:cubicBezTo>
                <a:lnTo>
                  <a:pt x="100854" y="105993"/>
                </a:lnTo>
                <a:cubicBezTo>
                  <a:pt x="100854" y="106238"/>
                  <a:pt x="101099" y="106238"/>
                  <a:pt x="101099" y="106483"/>
                </a:cubicBezTo>
                <a:lnTo>
                  <a:pt x="101099" y="106728"/>
                </a:lnTo>
                <a:cubicBezTo>
                  <a:pt x="101099" y="106728"/>
                  <a:pt x="101344" y="106973"/>
                  <a:pt x="101344" y="106973"/>
                </a:cubicBezTo>
                <a:lnTo>
                  <a:pt x="101589" y="107217"/>
                </a:lnTo>
                <a:lnTo>
                  <a:pt x="101834" y="107462"/>
                </a:lnTo>
                <a:lnTo>
                  <a:pt x="102079" y="107707"/>
                </a:lnTo>
                <a:lnTo>
                  <a:pt x="102324" y="107952"/>
                </a:lnTo>
                <a:lnTo>
                  <a:pt x="102569" y="108197"/>
                </a:lnTo>
                <a:lnTo>
                  <a:pt x="102814" y="108442"/>
                </a:lnTo>
                <a:lnTo>
                  <a:pt x="103059" y="108687"/>
                </a:lnTo>
                <a:lnTo>
                  <a:pt x="103059" y="108932"/>
                </a:lnTo>
                <a:cubicBezTo>
                  <a:pt x="103059" y="109177"/>
                  <a:pt x="103304" y="109177"/>
                  <a:pt x="103304" y="109422"/>
                </a:cubicBezTo>
                <a:lnTo>
                  <a:pt x="103304" y="109667"/>
                </a:lnTo>
                <a:cubicBezTo>
                  <a:pt x="103304" y="109912"/>
                  <a:pt x="103549" y="109912"/>
                  <a:pt x="103549" y="110157"/>
                </a:cubicBezTo>
                <a:lnTo>
                  <a:pt x="103549" y="110402"/>
                </a:lnTo>
                <a:cubicBezTo>
                  <a:pt x="103549" y="110646"/>
                  <a:pt x="103549" y="110646"/>
                  <a:pt x="103794" y="110891"/>
                </a:cubicBezTo>
                <a:lnTo>
                  <a:pt x="103794" y="111136"/>
                </a:lnTo>
                <a:cubicBezTo>
                  <a:pt x="103794" y="111381"/>
                  <a:pt x="103794" y="111381"/>
                  <a:pt x="104039" y="111626"/>
                </a:cubicBezTo>
                <a:lnTo>
                  <a:pt x="104039" y="111871"/>
                </a:lnTo>
                <a:cubicBezTo>
                  <a:pt x="104039" y="112116"/>
                  <a:pt x="104039" y="112116"/>
                  <a:pt x="104284" y="112361"/>
                </a:cubicBezTo>
                <a:lnTo>
                  <a:pt x="104284" y="112606"/>
                </a:lnTo>
                <a:cubicBezTo>
                  <a:pt x="104284" y="112851"/>
                  <a:pt x="104284" y="112851"/>
                  <a:pt x="104529" y="113096"/>
                </a:cubicBezTo>
                <a:lnTo>
                  <a:pt x="104529" y="113341"/>
                </a:lnTo>
                <a:cubicBezTo>
                  <a:pt x="104529" y="113586"/>
                  <a:pt x="104529" y="113586"/>
                  <a:pt x="104774" y="113831"/>
                </a:cubicBezTo>
                <a:lnTo>
                  <a:pt x="104774" y="113831"/>
                </a:lnTo>
                <a:cubicBezTo>
                  <a:pt x="104774" y="114075"/>
                  <a:pt x="104774" y="114075"/>
                  <a:pt x="105018" y="114320"/>
                </a:cubicBezTo>
                <a:lnTo>
                  <a:pt x="105018" y="114565"/>
                </a:lnTo>
                <a:cubicBezTo>
                  <a:pt x="105018" y="114810"/>
                  <a:pt x="105018" y="114810"/>
                  <a:pt x="105263" y="115055"/>
                </a:cubicBezTo>
                <a:lnTo>
                  <a:pt x="105263" y="115300"/>
                </a:lnTo>
                <a:cubicBezTo>
                  <a:pt x="105263" y="115545"/>
                  <a:pt x="105263" y="115545"/>
                  <a:pt x="105508" y="115790"/>
                </a:cubicBezTo>
                <a:lnTo>
                  <a:pt x="105508" y="115790"/>
                </a:lnTo>
                <a:cubicBezTo>
                  <a:pt x="105508" y="116035"/>
                  <a:pt x="105508" y="116035"/>
                  <a:pt x="105508" y="116280"/>
                </a:cubicBezTo>
                <a:lnTo>
                  <a:pt x="105508" y="116280"/>
                </a:lnTo>
                <a:cubicBezTo>
                  <a:pt x="105508" y="116525"/>
                  <a:pt x="105508" y="116525"/>
                  <a:pt x="105508" y="116770"/>
                </a:cubicBezTo>
                <a:lnTo>
                  <a:pt x="105508" y="116770"/>
                </a:lnTo>
                <a:cubicBezTo>
                  <a:pt x="105508" y="117015"/>
                  <a:pt x="105508" y="117260"/>
                  <a:pt x="105508" y="117260"/>
                </a:cubicBezTo>
                <a:lnTo>
                  <a:pt x="105508" y="117260"/>
                </a:lnTo>
                <a:cubicBezTo>
                  <a:pt x="105508" y="117504"/>
                  <a:pt x="105508" y="117749"/>
                  <a:pt x="105508" y="117749"/>
                </a:cubicBezTo>
                <a:lnTo>
                  <a:pt x="105508" y="117749"/>
                </a:lnTo>
                <a:cubicBezTo>
                  <a:pt x="105508" y="117994"/>
                  <a:pt x="105508" y="118239"/>
                  <a:pt x="105508" y="118239"/>
                </a:cubicBezTo>
                <a:lnTo>
                  <a:pt x="105508" y="118239"/>
                </a:lnTo>
                <a:cubicBezTo>
                  <a:pt x="105508" y="118484"/>
                  <a:pt x="105508" y="118729"/>
                  <a:pt x="105508" y="118974"/>
                </a:cubicBezTo>
                <a:lnTo>
                  <a:pt x="105508" y="118974"/>
                </a:lnTo>
                <a:lnTo>
                  <a:pt x="105508" y="118974"/>
                </a:lnTo>
                <a:cubicBezTo>
                  <a:pt x="105508" y="119464"/>
                  <a:pt x="105508" y="119954"/>
                  <a:pt x="105508" y="120199"/>
                </a:cubicBezTo>
                <a:lnTo>
                  <a:pt x="105508" y="120199"/>
                </a:lnTo>
                <a:cubicBezTo>
                  <a:pt x="105508" y="120444"/>
                  <a:pt x="105508" y="120689"/>
                  <a:pt x="105508" y="120933"/>
                </a:cubicBezTo>
                <a:cubicBezTo>
                  <a:pt x="105508" y="127547"/>
                  <a:pt x="103059" y="133670"/>
                  <a:pt x="98650" y="138568"/>
                </a:cubicBezTo>
                <a:lnTo>
                  <a:pt x="124859" y="178002"/>
                </a:lnTo>
                <a:cubicBezTo>
                  <a:pt x="127798" y="177022"/>
                  <a:pt x="130737" y="176532"/>
                  <a:pt x="133677" y="176532"/>
                </a:cubicBezTo>
                <a:cubicBezTo>
                  <a:pt x="136616" y="176532"/>
                  <a:pt x="139800" y="177022"/>
                  <a:pt x="142494" y="178002"/>
                </a:cubicBezTo>
                <a:lnTo>
                  <a:pt x="168703" y="138568"/>
                </a:lnTo>
                <a:cubicBezTo>
                  <a:pt x="164294" y="133670"/>
                  <a:pt x="161845" y="127547"/>
                  <a:pt x="161845" y="120933"/>
                </a:cubicBezTo>
                <a:cubicBezTo>
                  <a:pt x="161845" y="120689"/>
                  <a:pt x="161845" y="120444"/>
                  <a:pt x="161845" y="120199"/>
                </a:cubicBezTo>
                <a:lnTo>
                  <a:pt x="161845" y="120199"/>
                </a:lnTo>
                <a:cubicBezTo>
                  <a:pt x="161845" y="119709"/>
                  <a:pt x="161845" y="119219"/>
                  <a:pt x="161845" y="118974"/>
                </a:cubicBezTo>
                <a:lnTo>
                  <a:pt x="161845" y="118974"/>
                </a:lnTo>
                <a:lnTo>
                  <a:pt x="161845" y="118974"/>
                </a:lnTo>
                <a:cubicBezTo>
                  <a:pt x="161845" y="118729"/>
                  <a:pt x="161845" y="118484"/>
                  <a:pt x="161845" y="118484"/>
                </a:cubicBezTo>
                <a:lnTo>
                  <a:pt x="161845" y="118484"/>
                </a:lnTo>
                <a:cubicBezTo>
                  <a:pt x="161845" y="118239"/>
                  <a:pt x="161845" y="117994"/>
                  <a:pt x="161845" y="117994"/>
                </a:cubicBezTo>
                <a:lnTo>
                  <a:pt x="161845" y="117994"/>
                </a:lnTo>
                <a:cubicBezTo>
                  <a:pt x="161845" y="117749"/>
                  <a:pt x="161845" y="117504"/>
                  <a:pt x="161845" y="117504"/>
                </a:cubicBezTo>
                <a:lnTo>
                  <a:pt x="161845" y="117504"/>
                </a:lnTo>
                <a:cubicBezTo>
                  <a:pt x="161845" y="117260"/>
                  <a:pt x="161845" y="117015"/>
                  <a:pt x="161845" y="117015"/>
                </a:cubicBezTo>
                <a:lnTo>
                  <a:pt x="161845" y="117015"/>
                </a:lnTo>
                <a:cubicBezTo>
                  <a:pt x="161845" y="116770"/>
                  <a:pt x="161845" y="116525"/>
                  <a:pt x="161845" y="116525"/>
                </a:cubicBezTo>
                <a:lnTo>
                  <a:pt x="161845" y="116525"/>
                </a:lnTo>
                <a:cubicBezTo>
                  <a:pt x="161845" y="116280"/>
                  <a:pt x="161845" y="116280"/>
                  <a:pt x="161845" y="116035"/>
                </a:cubicBezTo>
                <a:lnTo>
                  <a:pt x="161845" y="116035"/>
                </a:lnTo>
                <a:cubicBezTo>
                  <a:pt x="161845" y="115790"/>
                  <a:pt x="161845" y="115790"/>
                  <a:pt x="162090" y="115545"/>
                </a:cubicBezTo>
                <a:lnTo>
                  <a:pt x="162090" y="115300"/>
                </a:lnTo>
                <a:cubicBezTo>
                  <a:pt x="162090" y="115055"/>
                  <a:pt x="162090" y="115055"/>
                  <a:pt x="162335" y="114810"/>
                </a:cubicBezTo>
                <a:lnTo>
                  <a:pt x="162335" y="114565"/>
                </a:lnTo>
                <a:cubicBezTo>
                  <a:pt x="162335" y="114320"/>
                  <a:pt x="162335" y="114320"/>
                  <a:pt x="162580" y="114075"/>
                </a:cubicBezTo>
                <a:lnTo>
                  <a:pt x="162580" y="113831"/>
                </a:lnTo>
                <a:cubicBezTo>
                  <a:pt x="162580" y="113586"/>
                  <a:pt x="162580" y="113586"/>
                  <a:pt x="162825" y="113341"/>
                </a:cubicBezTo>
                <a:lnTo>
                  <a:pt x="162825" y="113096"/>
                </a:lnTo>
                <a:cubicBezTo>
                  <a:pt x="162825" y="112851"/>
                  <a:pt x="162825" y="112851"/>
                  <a:pt x="163070" y="112606"/>
                </a:cubicBezTo>
                <a:lnTo>
                  <a:pt x="163070" y="112361"/>
                </a:lnTo>
                <a:cubicBezTo>
                  <a:pt x="163070" y="112116"/>
                  <a:pt x="163070" y="112116"/>
                  <a:pt x="163314" y="111871"/>
                </a:cubicBezTo>
                <a:lnTo>
                  <a:pt x="163314" y="111626"/>
                </a:lnTo>
                <a:cubicBezTo>
                  <a:pt x="163314" y="111381"/>
                  <a:pt x="163314" y="111381"/>
                  <a:pt x="163559" y="111136"/>
                </a:cubicBezTo>
                <a:lnTo>
                  <a:pt x="163559" y="110891"/>
                </a:lnTo>
                <a:cubicBezTo>
                  <a:pt x="163559" y="110646"/>
                  <a:pt x="163559" y="110646"/>
                  <a:pt x="163804" y="110402"/>
                </a:cubicBezTo>
                <a:lnTo>
                  <a:pt x="163804" y="110157"/>
                </a:lnTo>
                <a:cubicBezTo>
                  <a:pt x="163804" y="109912"/>
                  <a:pt x="164049" y="109912"/>
                  <a:pt x="164049" y="109667"/>
                </a:cubicBezTo>
                <a:lnTo>
                  <a:pt x="164049" y="109422"/>
                </a:lnTo>
                <a:cubicBezTo>
                  <a:pt x="164049" y="109177"/>
                  <a:pt x="164049" y="109177"/>
                  <a:pt x="164294" y="109177"/>
                </a:cubicBezTo>
                <a:lnTo>
                  <a:pt x="164539" y="108932"/>
                </a:lnTo>
                <a:lnTo>
                  <a:pt x="164539" y="108687"/>
                </a:lnTo>
                <a:cubicBezTo>
                  <a:pt x="164539" y="108687"/>
                  <a:pt x="164784" y="108442"/>
                  <a:pt x="164784" y="108442"/>
                </a:cubicBezTo>
                <a:lnTo>
                  <a:pt x="165029" y="108197"/>
                </a:lnTo>
                <a:cubicBezTo>
                  <a:pt x="165029" y="108197"/>
                  <a:pt x="165274" y="107952"/>
                  <a:pt x="165274" y="107952"/>
                </a:cubicBezTo>
                <a:lnTo>
                  <a:pt x="165274" y="107707"/>
                </a:lnTo>
                <a:cubicBezTo>
                  <a:pt x="165274" y="107462"/>
                  <a:pt x="165519" y="107462"/>
                  <a:pt x="165519" y="107217"/>
                </a:cubicBezTo>
                <a:lnTo>
                  <a:pt x="165519" y="107217"/>
                </a:lnTo>
                <a:cubicBezTo>
                  <a:pt x="165519" y="106973"/>
                  <a:pt x="165764" y="106973"/>
                  <a:pt x="165764" y="106728"/>
                </a:cubicBezTo>
                <a:lnTo>
                  <a:pt x="165764" y="106728"/>
                </a:lnTo>
                <a:cubicBezTo>
                  <a:pt x="165764" y="106483"/>
                  <a:pt x="166009" y="106483"/>
                  <a:pt x="166009" y="106238"/>
                </a:cubicBezTo>
                <a:lnTo>
                  <a:pt x="166009" y="106238"/>
                </a:lnTo>
                <a:cubicBezTo>
                  <a:pt x="166009" y="105993"/>
                  <a:pt x="166254" y="105993"/>
                  <a:pt x="166254" y="105748"/>
                </a:cubicBezTo>
                <a:lnTo>
                  <a:pt x="166254" y="105748"/>
                </a:lnTo>
                <a:cubicBezTo>
                  <a:pt x="166254" y="105503"/>
                  <a:pt x="166499" y="105503"/>
                  <a:pt x="166499" y="105258"/>
                </a:cubicBezTo>
                <a:lnTo>
                  <a:pt x="166499" y="105258"/>
                </a:lnTo>
                <a:cubicBezTo>
                  <a:pt x="166744" y="105013"/>
                  <a:pt x="166744" y="105013"/>
                  <a:pt x="166989" y="104768"/>
                </a:cubicBezTo>
                <a:lnTo>
                  <a:pt x="166989" y="104768"/>
                </a:lnTo>
                <a:cubicBezTo>
                  <a:pt x="167234" y="104523"/>
                  <a:pt x="167478" y="104033"/>
                  <a:pt x="167723" y="103788"/>
                </a:cubicBezTo>
                <a:lnTo>
                  <a:pt x="167723" y="103788"/>
                </a:lnTo>
                <a:cubicBezTo>
                  <a:pt x="167723" y="103788"/>
                  <a:pt x="167968" y="103544"/>
                  <a:pt x="167968" y="103544"/>
                </a:cubicBezTo>
                <a:lnTo>
                  <a:pt x="148373" y="74152"/>
                </a:lnTo>
                <a:cubicBezTo>
                  <a:pt x="143474" y="76356"/>
                  <a:pt x="138086" y="77581"/>
                  <a:pt x="132697" y="77581"/>
                </a:cubicBezTo>
                <a:cubicBezTo>
                  <a:pt x="127308" y="77581"/>
                  <a:pt x="121919" y="76356"/>
                  <a:pt x="117021" y="7415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27C2352-33FF-4789-A1DA-9016BFF0CE67}"/>
              </a:ext>
            </a:extLst>
          </p:cNvPr>
          <p:cNvSpPr/>
          <p:nvPr/>
        </p:nvSpPr>
        <p:spPr>
          <a:xfrm>
            <a:off x="4680868" y="2747057"/>
            <a:ext cx="324534" cy="327778"/>
          </a:xfrm>
          <a:custGeom>
            <a:avLst/>
            <a:gdLst>
              <a:gd name="connsiteX0" fmla="*/ 92053 w 268210"/>
              <a:gd name="connsiteY0" fmla="*/ 220130 h 270891"/>
              <a:gd name="connsiteX1" fmla="*/ 266940 w 268210"/>
              <a:gd name="connsiteY1" fmla="*/ 45251 h 270891"/>
              <a:gd name="connsiteX2" fmla="*/ 266940 w 268210"/>
              <a:gd name="connsiteY2" fmla="*/ 38882 h 270891"/>
              <a:gd name="connsiteX3" fmla="*/ 232404 w 268210"/>
              <a:gd name="connsiteY3" fmla="*/ 4347 h 270891"/>
              <a:gd name="connsiteX4" fmla="*/ 226035 w 268210"/>
              <a:gd name="connsiteY4" fmla="*/ 4347 h 270891"/>
              <a:gd name="connsiteX5" fmla="*/ 220157 w 268210"/>
              <a:gd name="connsiteY5" fmla="*/ 10226 h 270891"/>
              <a:gd name="connsiteX6" fmla="*/ 214523 w 268210"/>
              <a:gd name="connsiteY6" fmla="*/ 15859 h 270891"/>
              <a:gd name="connsiteX7" fmla="*/ 211829 w 268210"/>
              <a:gd name="connsiteY7" fmla="*/ 13165 h 270891"/>
              <a:gd name="connsiteX8" fmla="*/ 187580 w 268210"/>
              <a:gd name="connsiteY8" fmla="*/ 13165 h 270891"/>
              <a:gd name="connsiteX9" fmla="*/ 128549 w 268210"/>
              <a:gd name="connsiteY9" fmla="*/ 72193 h 270891"/>
              <a:gd name="connsiteX10" fmla="*/ 123160 w 268210"/>
              <a:gd name="connsiteY10" fmla="*/ 66314 h 270891"/>
              <a:gd name="connsiteX11" fmla="*/ 181946 w 268210"/>
              <a:gd name="connsiteY11" fmla="*/ 7532 h 270891"/>
              <a:gd name="connsiteX12" fmla="*/ 217217 w 268210"/>
              <a:gd name="connsiteY12" fmla="*/ 7532 h 270891"/>
              <a:gd name="connsiteX13" fmla="*/ 219912 w 268210"/>
              <a:gd name="connsiteY13" fmla="*/ 10226 h 270891"/>
              <a:gd name="connsiteX14" fmla="*/ 50902 w 268210"/>
              <a:gd name="connsiteY14" fmla="*/ 179226 h 270891"/>
              <a:gd name="connsiteX15" fmla="*/ 50902 w 268210"/>
              <a:gd name="connsiteY15" fmla="*/ 185595 h 270891"/>
              <a:gd name="connsiteX16" fmla="*/ 51637 w 268210"/>
              <a:gd name="connsiteY16" fmla="*/ 186329 h 270891"/>
              <a:gd name="connsiteX17" fmla="*/ 24449 w 268210"/>
              <a:gd name="connsiteY17" fmla="*/ 197351 h 270891"/>
              <a:gd name="connsiteX18" fmla="*/ 934 w 268210"/>
              <a:gd name="connsiteY18" fmla="*/ 260788 h 270891"/>
              <a:gd name="connsiteX19" fmla="*/ 10242 w 268210"/>
              <a:gd name="connsiteY19" fmla="*/ 270095 h 270891"/>
              <a:gd name="connsiteX20" fmla="*/ 73682 w 268210"/>
              <a:gd name="connsiteY20" fmla="*/ 246582 h 270891"/>
              <a:gd name="connsiteX21" fmla="*/ 84704 w 268210"/>
              <a:gd name="connsiteY21" fmla="*/ 219395 h 270891"/>
              <a:gd name="connsiteX22" fmla="*/ 85439 w 268210"/>
              <a:gd name="connsiteY22" fmla="*/ 220130 h 270891"/>
              <a:gd name="connsiteX23" fmla="*/ 91808 w 268210"/>
              <a:gd name="connsiteY23" fmla="*/ 220130 h 270891"/>
              <a:gd name="connsiteX24" fmla="*/ 67803 w 268210"/>
              <a:gd name="connsiteY24" fmla="*/ 202250 h 270891"/>
              <a:gd name="connsiteX25" fmla="*/ 69273 w 268210"/>
              <a:gd name="connsiteY25" fmla="*/ 203719 h 270891"/>
              <a:gd name="connsiteX26" fmla="*/ 68538 w 268210"/>
              <a:gd name="connsiteY26" fmla="*/ 241193 h 270891"/>
              <a:gd name="connsiteX27" fmla="*/ 16121 w 268210"/>
              <a:gd name="connsiteY27" fmla="*/ 260788 h 270891"/>
              <a:gd name="connsiteX28" fmla="*/ 43799 w 268210"/>
              <a:gd name="connsiteY28" fmla="*/ 233111 h 270891"/>
              <a:gd name="connsiteX29" fmla="*/ 38165 w 268210"/>
              <a:gd name="connsiteY29" fmla="*/ 227477 h 270891"/>
              <a:gd name="connsiteX30" fmla="*/ 10732 w 268210"/>
              <a:gd name="connsiteY30" fmla="*/ 254909 h 270891"/>
              <a:gd name="connsiteX31" fmla="*/ 30327 w 268210"/>
              <a:gd name="connsiteY31" fmla="*/ 202495 h 270891"/>
              <a:gd name="connsiteX32" fmla="*/ 67803 w 268210"/>
              <a:gd name="connsiteY32" fmla="*/ 201760 h 270891"/>
              <a:gd name="connsiteX33" fmla="*/ 229220 w 268210"/>
              <a:gd name="connsiteY33" fmla="*/ 12430 h 270891"/>
              <a:gd name="connsiteX34" fmla="*/ 258857 w 268210"/>
              <a:gd name="connsiteY34" fmla="*/ 42066 h 270891"/>
              <a:gd name="connsiteX35" fmla="*/ 200561 w 268210"/>
              <a:gd name="connsiteY35" fmla="*/ 100359 h 270891"/>
              <a:gd name="connsiteX36" fmla="*/ 170924 w 268210"/>
              <a:gd name="connsiteY36" fmla="*/ 70723 h 270891"/>
              <a:gd name="connsiteX37" fmla="*/ 229220 w 268210"/>
              <a:gd name="connsiteY37" fmla="*/ 12430 h 270891"/>
              <a:gd name="connsiteX38" fmla="*/ 89113 w 268210"/>
              <a:gd name="connsiteY38" fmla="*/ 212047 h 270891"/>
              <a:gd name="connsiteX39" fmla="*/ 74172 w 268210"/>
              <a:gd name="connsiteY39" fmla="*/ 197106 h 270891"/>
              <a:gd name="connsiteX40" fmla="*/ 59230 w 268210"/>
              <a:gd name="connsiteY40" fmla="*/ 182166 h 270891"/>
              <a:gd name="connsiteX41" fmla="*/ 165535 w 268210"/>
              <a:gd name="connsiteY41" fmla="*/ 75867 h 270891"/>
              <a:gd name="connsiteX42" fmla="*/ 195173 w 268210"/>
              <a:gd name="connsiteY42" fmla="*/ 105503 h 270891"/>
              <a:gd name="connsiteX43" fmla="*/ 88868 w 268210"/>
              <a:gd name="connsiteY43" fmla="*/ 211802 h 27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8210" h="270891">
                <a:moveTo>
                  <a:pt x="92053" y="220130"/>
                </a:moveTo>
                <a:lnTo>
                  <a:pt x="266940" y="45251"/>
                </a:lnTo>
                <a:cubicBezTo>
                  <a:pt x="268655" y="43536"/>
                  <a:pt x="268655" y="40597"/>
                  <a:pt x="266940" y="38882"/>
                </a:cubicBezTo>
                <a:lnTo>
                  <a:pt x="232404" y="4347"/>
                </a:lnTo>
                <a:cubicBezTo>
                  <a:pt x="230689" y="2633"/>
                  <a:pt x="227750" y="2633"/>
                  <a:pt x="226035" y="4347"/>
                </a:cubicBezTo>
                <a:lnTo>
                  <a:pt x="220157" y="10226"/>
                </a:lnTo>
                <a:lnTo>
                  <a:pt x="214523" y="15859"/>
                </a:lnTo>
                <a:lnTo>
                  <a:pt x="211829" y="13165"/>
                </a:lnTo>
                <a:cubicBezTo>
                  <a:pt x="204970" y="6307"/>
                  <a:pt x="194438" y="6307"/>
                  <a:pt x="187580" y="13165"/>
                </a:cubicBezTo>
                <a:lnTo>
                  <a:pt x="128549" y="72193"/>
                </a:lnTo>
                <a:cubicBezTo>
                  <a:pt x="123405" y="77336"/>
                  <a:pt x="117771" y="71948"/>
                  <a:pt x="123160" y="66314"/>
                </a:cubicBezTo>
                <a:lnTo>
                  <a:pt x="181946" y="7532"/>
                </a:lnTo>
                <a:cubicBezTo>
                  <a:pt x="191744" y="-2266"/>
                  <a:pt x="207420" y="-2266"/>
                  <a:pt x="217217" y="7532"/>
                </a:cubicBezTo>
                <a:lnTo>
                  <a:pt x="219912" y="10226"/>
                </a:lnTo>
                <a:lnTo>
                  <a:pt x="50902" y="179226"/>
                </a:lnTo>
                <a:cubicBezTo>
                  <a:pt x="49188" y="180941"/>
                  <a:pt x="49188" y="183880"/>
                  <a:pt x="50902" y="185595"/>
                </a:cubicBezTo>
                <a:lnTo>
                  <a:pt x="51637" y="186329"/>
                </a:lnTo>
                <a:cubicBezTo>
                  <a:pt x="42085" y="185595"/>
                  <a:pt x="32532" y="189269"/>
                  <a:pt x="24449" y="197351"/>
                </a:cubicBezTo>
                <a:cubicBezTo>
                  <a:pt x="13181" y="208618"/>
                  <a:pt x="4364" y="244622"/>
                  <a:pt x="934" y="260788"/>
                </a:cubicBezTo>
                <a:cubicBezTo>
                  <a:pt x="-1025" y="270830"/>
                  <a:pt x="445" y="272054"/>
                  <a:pt x="10242" y="270095"/>
                </a:cubicBezTo>
                <a:cubicBezTo>
                  <a:pt x="26408" y="266911"/>
                  <a:pt x="62415" y="258093"/>
                  <a:pt x="73682" y="246582"/>
                </a:cubicBezTo>
                <a:cubicBezTo>
                  <a:pt x="81765" y="238499"/>
                  <a:pt x="85439" y="228702"/>
                  <a:pt x="84704" y="219395"/>
                </a:cubicBezTo>
                <a:lnTo>
                  <a:pt x="85439" y="220130"/>
                </a:lnTo>
                <a:cubicBezTo>
                  <a:pt x="87154" y="221844"/>
                  <a:pt x="90093" y="221844"/>
                  <a:pt x="91808" y="220130"/>
                </a:cubicBezTo>
                <a:close/>
                <a:moveTo>
                  <a:pt x="67803" y="202250"/>
                </a:moveTo>
                <a:lnTo>
                  <a:pt x="69273" y="203719"/>
                </a:lnTo>
                <a:cubicBezTo>
                  <a:pt x="80295" y="215231"/>
                  <a:pt x="80050" y="229927"/>
                  <a:pt x="68538" y="241193"/>
                </a:cubicBezTo>
                <a:cubicBezTo>
                  <a:pt x="59720" y="250011"/>
                  <a:pt x="30082" y="257604"/>
                  <a:pt x="16121" y="260788"/>
                </a:cubicBezTo>
                <a:lnTo>
                  <a:pt x="43799" y="233111"/>
                </a:lnTo>
                <a:cubicBezTo>
                  <a:pt x="49678" y="227232"/>
                  <a:pt x="44044" y="221599"/>
                  <a:pt x="38165" y="227477"/>
                </a:cubicBezTo>
                <a:lnTo>
                  <a:pt x="10732" y="254909"/>
                </a:lnTo>
                <a:cubicBezTo>
                  <a:pt x="13916" y="241193"/>
                  <a:pt x="21509" y="211312"/>
                  <a:pt x="30327" y="202495"/>
                </a:cubicBezTo>
                <a:cubicBezTo>
                  <a:pt x="41595" y="191228"/>
                  <a:pt x="56291" y="190983"/>
                  <a:pt x="67803" y="201760"/>
                </a:cubicBezTo>
                <a:close/>
                <a:moveTo>
                  <a:pt x="229220" y="12430"/>
                </a:moveTo>
                <a:lnTo>
                  <a:pt x="258857" y="42066"/>
                </a:lnTo>
                <a:lnTo>
                  <a:pt x="200561" y="100359"/>
                </a:lnTo>
                <a:lnTo>
                  <a:pt x="170924" y="70723"/>
                </a:lnTo>
                <a:lnTo>
                  <a:pt x="229220" y="12430"/>
                </a:lnTo>
                <a:close/>
                <a:moveTo>
                  <a:pt x="89113" y="212047"/>
                </a:moveTo>
                <a:lnTo>
                  <a:pt x="74172" y="197106"/>
                </a:lnTo>
                <a:lnTo>
                  <a:pt x="59230" y="182166"/>
                </a:lnTo>
                <a:lnTo>
                  <a:pt x="165535" y="75867"/>
                </a:lnTo>
                <a:lnTo>
                  <a:pt x="195173" y="105503"/>
                </a:lnTo>
                <a:lnTo>
                  <a:pt x="88868" y="21180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4E23A27D-EBBB-4BD0-AB13-86791FDB5ADF}"/>
              </a:ext>
            </a:extLst>
          </p:cNvPr>
          <p:cNvSpPr/>
          <p:nvPr/>
        </p:nvSpPr>
        <p:spPr>
          <a:xfrm>
            <a:off x="5633449" y="2764837"/>
            <a:ext cx="328091" cy="310885"/>
          </a:xfrm>
          <a:custGeom>
            <a:avLst/>
            <a:gdLst>
              <a:gd name="connsiteX0" fmla="*/ 238756 w 271149"/>
              <a:gd name="connsiteY0" fmla="*/ 156940 h 256930"/>
              <a:gd name="connsiteX1" fmla="*/ 269619 w 271149"/>
              <a:gd name="connsiteY1" fmla="*/ 217192 h 256930"/>
              <a:gd name="connsiteX2" fmla="*/ 263495 w 271149"/>
              <a:gd name="connsiteY2" fmla="*/ 235807 h 256930"/>
              <a:gd name="connsiteX3" fmla="*/ 263495 w 271149"/>
              <a:gd name="connsiteY3" fmla="*/ 235807 h 256930"/>
              <a:gd name="connsiteX4" fmla="*/ 244880 w 271149"/>
              <a:gd name="connsiteY4" fmla="*/ 229683 h 256930"/>
              <a:gd name="connsiteX5" fmla="*/ 214017 w 271149"/>
              <a:gd name="connsiteY5" fmla="*/ 169431 h 256930"/>
              <a:gd name="connsiteX6" fmla="*/ 238756 w 271149"/>
              <a:gd name="connsiteY6" fmla="*/ 156695 h 256930"/>
              <a:gd name="connsiteX7" fmla="*/ 132452 w 271149"/>
              <a:gd name="connsiteY7" fmla="*/ 107954 h 256930"/>
              <a:gd name="connsiteX8" fmla="*/ 137106 w 271149"/>
              <a:gd name="connsiteY8" fmla="*/ 95952 h 256930"/>
              <a:gd name="connsiteX9" fmla="*/ 137351 w 271149"/>
              <a:gd name="connsiteY9" fmla="*/ 95218 h 256930"/>
              <a:gd name="connsiteX10" fmla="*/ 163070 w 271149"/>
              <a:gd name="connsiteY10" fmla="*/ 92523 h 256930"/>
              <a:gd name="connsiteX11" fmla="*/ 162580 w 271149"/>
              <a:gd name="connsiteY11" fmla="*/ 55049 h 256930"/>
              <a:gd name="connsiteX12" fmla="*/ 136861 w 271149"/>
              <a:gd name="connsiteY12" fmla="*/ 52845 h 256930"/>
              <a:gd name="connsiteX13" fmla="*/ 136616 w 271149"/>
              <a:gd name="connsiteY13" fmla="*/ 52110 h 256930"/>
              <a:gd name="connsiteX14" fmla="*/ 130737 w 271149"/>
              <a:gd name="connsiteY14" fmla="*/ 38639 h 256930"/>
              <a:gd name="connsiteX15" fmla="*/ 130737 w 271149"/>
              <a:gd name="connsiteY15" fmla="*/ 38394 h 256930"/>
              <a:gd name="connsiteX16" fmla="*/ 130492 w 271149"/>
              <a:gd name="connsiteY16" fmla="*/ 38884 h 256930"/>
              <a:gd name="connsiteX17" fmla="*/ 152537 w 271149"/>
              <a:gd name="connsiteY17" fmla="*/ 19535 h 256930"/>
              <a:gd name="connsiteX18" fmla="*/ 232388 w 271149"/>
              <a:gd name="connsiteY18" fmla="*/ 45252 h 256930"/>
              <a:gd name="connsiteX19" fmla="*/ 206669 w 271149"/>
              <a:gd name="connsiteY19" fmla="*/ 125099 h 256930"/>
              <a:gd name="connsiteX20" fmla="*/ 132207 w 271149"/>
              <a:gd name="connsiteY20" fmla="*/ 108199 h 256930"/>
              <a:gd name="connsiteX21" fmla="*/ 132452 w 271149"/>
              <a:gd name="connsiteY21" fmla="*/ 108444 h 256930"/>
              <a:gd name="connsiteX22" fmla="*/ 124124 w 271149"/>
              <a:gd name="connsiteY22" fmla="*/ 50641 h 256930"/>
              <a:gd name="connsiteX23" fmla="*/ 123879 w 271149"/>
              <a:gd name="connsiteY23" fmla="*/ 51130 h 256930"/>
              <a:gd name="connsiteX24" fmla="*/ 127063 w 271149"/>
              <a:gd name="connsiteY24" fmla="*/ 62152 h 256930"/>
              <a:gd name="connsiteX25" fmla="*/ 151557 w 271149"/>
              <a:gd name="connsiteY25" fmla="*/ 64112 h 256930"/>
              <a:gd name="connsiteX26" fmla="*/ 151802 w 271149"/>
              <a:gd name="connsiteY26" fmla="*/ 82971 h 256930"/>
              <a:gd name="connsiteX27" fmla="*/ 127308 w 271149"/>
              <a:gd name="connsiteY27" fmla="*/ 85665 h 256930"/>
              <a:gd name="connsiteX28" fmla="*/ 124859 w 271149"/>
              <a:gd name="connsiteY28" fmla="*/ 95218 h 256930"/>
              <a:gd name="connsiteX29" fmla="*/ 123879 w 271149"/>
              <a:gd name="connsiteY29" fmla="*/ 50641 h 256930"/>
              <a:gd name="connsiteX30" fmla="*/ 116286 w 271149"/>
              <a:gd name="connsiteY30" fmla="*/ 12922 h 256930"/>
              <a:gd name="connsiteX31" fmla="*/ 101344 w 271149"/>
              <a:gd name="connsiteY31" fmla="*/ 25168 h 256930"/>
              <a:gd name="connsiteX32" fmla="*/ 100854 w 271149"/>
              <a:gd name="connsiteY32" fmla="*/ 24923 h 256930"/>
              <a:gd name="connsiteX33" fmla="*/ 90812 w 271149"/>
              <a:gd name="connsiteY33" fmla="*/ 20759 h 256930"/>
              <a:gd name="connsiteX34" fmla="*/ 90322 w 271149"/>
              <a:gd name="connsiteY34" fmla="*/ 20514 h 256930"/>
              <a:gd name="connsiteX35" fmla="*/ 88362 w 271149"/>
              <a:gd name="connsiteY35" fmla="*/ 920 h 256930"/>
              <a:gd name="connsiteX36" fmla="*/ 60194 w 271149"/>
              <a:gd name="connsiteY36" fmla="*/ 920 h 256930"/>
              <a:gd name="connsiteX37" fmla="*/ 58235 w 271149"/>
              <a:gd name="connsiteY37" fmla="*/ 20514 h 256930"/>
              <a:gd name="connsiteX38" fmla="*/ 57745 w 271149"/>
              <a:gd name="connsiteY38" fmla="*/ 20759 h 256930"/>
              <a:gd name="connsiteX39" fmla="*/ 47457 w 271149"/>
              <a:gd name="connsiteY39" fmla="*/ 24923 h 256930"/>
              <a:gd name="connsiteX40" fmla="*/ 46967 w 271149"/>
              <a:gd name="connsiteY40" fmla="*/ 25168 h 256930"/>
              <a:gd name="connsiteX41" fmla="*/ 31781 w 271149"/>
              <a:gd name="connsiteY41" fmla="*/ 12677 h 256930"/>
              <a:gd name="connsiteX42" fmla="*/ 11941 w 271149"/>
              <a:gd name="connsiteY42" fmla="*/ 32516 h 256930"/>
              <a:gd name="connsiteX43" fmla="*/ 24433 w 271149"/>
              <a:gd name="connsiteY43" fmla="*/ 47701 h 256930"/>
              <a:gd name="connsiteX44" fmla="*/ 24188 w 271149"/>
              <a:gd name="connsiteY44" fmla="*/ 48191 h 256930"/>
              <a:gd name="connsiteX45" fmla="*/ 20024 w 271149"/>
              <a:gd name="connsiteY45" fmla="*/ 58233 h 256930"/>
              <a:gd name="connsiteX46" fmla="*/ 19779 w 271149"/>
              <a:gd name="connsiteY46" fmla="*/ 58723 h 256930"/>
              <a:gd name="connsiteX47" fmla="*/ 184 w 271149"/>
              <a:gd name="connsiteY47" fmla="*/ 60683 h 256930"/>
              <a:gd name="connsiteX48" fmla="*/ 184 w 271149"/>
              <a:gd name="connsiteY48" fmla="*/ 88849 h 256930"/>
              <a:gd name="connsiteX49" fmla="*/ 19779 w 271149"/>
              <a:gd name="connsiteY49" fmla="*/ 90809 h 256930"/>
              <a:gd name="connsiteX50" fmla="*/ 20024 w 271149"/>
              <a:gd name="connsiteY50" fmla="*/ 91299 h 256930"/>
              <a:gd name="connsiteX51" fmla="*/ 24188 w 271149"/>
              <a:gd name="connsiteY51" fmla="*/ 101341 h 256930"/>
              <a:gd name="connsiteX52" fmla="*/ 24433 w 271149"/>
              <a:gd name="connsiteY52" fmla="*/ 101831 h 256930"/>
              <a:gd name="connsiteX53" fmla="*/ 11941 w 271149"/>
              <a:gd name="connsiteY53" fmla="*/ 117016 h 256930"/>
              <a:gd name="connsiteX54" fmla="*/ 31781 w 271149"/>
              <a:gd name="connsiteY54" fmla="*/ 136855 h 256930"/>
              <a:gd name="connsiteX55" fmla="*/ 46967 w 271149"/>
              <a:gd name="connsiteY55" fmla="*/ 124364 h 256930"/>
              <a:gd name="connsiteX56" fmla="*/ 47457 w 271149"/>
              <a:gd name="connsiteY56" fmla="*/ 124609 h 256930"/>
              <a:gd name="connsiteX57" fmla="*/ 57500 w 271149"/>
              <a:gd name="connsiteY57" fmla="*/ 128773 h 256930"/>
              <a:gd name="connsiteX58" fmla="*/ 57990 w 271149"/>
              <a:gd name="connsiteY58" fmla="*/ 129018 h 256930"/>
              <a:gd name="connsiteX59" fmla="*/ 59949 w 271149"/>
              <a:gd name="connsiteY59" fmla="*/ 148612 h 256930"/>
              <a:gd name="connsiteX60" fmla="*/ 88118 w 271149"/>
              <a:gd name="connsiteY60" fmla="*/ 148612 h 256930"/>
              <a:gd name="connsiteX61" fmla="*/ 90077 w 271149"/>
              <a:gd name="connsiteY61" fmla="*/ 129018 h 256930"/>
              <a:gd name="connsiteX62" fmla="*/ 90567 w 271149"/>
              <a:gd name="connsiteY62" fmla="*/ 128773 h 256930"/>
              <a:gd name="connsiteX63" fmla="*/ 100610 w 271149"/>
              <a:gd name="connsiteY63" fmla="*/ 124609 h 256930"/>
              <a:gd name="connsiteX64" fmla="*/ 101099 w 271149"/>
              <a:gd name="connsiteY64" fmla="*/ 124364 h 256930"/>
              <a:gd name="connsiteX65" fmla="*/ 116286 w 271149"/>
              <a:gd name="connsiteY65" fmla="*/ 136855 h 256930"/>
              <a:gd name="connsiteX66" fmla="*/ 130492 w 271149"/>
              <a:gd name="connsiteY66" fmla="*/ 122650 h 256930"/>
              <a:gd name="connsiteX67" fmla="*/ 207894 w 271149"/>
              <a:gd name="connsiteY67" fmla="*/ 136366 h 256930"/>
              <a:gd name="connsiteX68" fmla="*/ 214507 w 271149"/>
              <a:gd name="connsiteY68" fmla="*/ 149347 h 256930"/>
              <a:gd name="connsiteX69" fmla="*/ 201280 w 271149"/>
              <a:gd name="connsiteY69" fmla="*/ 156205 h 256930"/>
              <a:gd name="connsiteX70" fmla="*/ 206179 w 271149"/>
              <a:gd name="connsiteY70" fmla="*/ 165757 h 256930"/>
              <a:gd name="connsiteX71" fmla="*/ 240471 w 271149"/>
              <a:gd name="connsiteY71" fmla="*/ 148122 h 256930"/>
              <a:gd name="connsiteX72" fmla="*/ 235572 w 271149"/>
              <a:gd name="connsiteY72" fmla="*/ 138570 h 256930"/>
              <a:gd name="connsiteX73" fmla="*/ 222345 w 271149"/>
              <a:gd name="connsiteY73" fmla="*/ 145428 h 256930"/>
              <a:gd name="connsiteX74" fmla="*/ 215732 w 271149"/>
              <a:gd name="connsiteY74" fmla="*/ 132447 h 256930"/>
              <a:gd name="connsiteX75" fmla="*/ 242920 w 271149"/>
              <a:gd name="connsiteY75" fmla="*/ 38884 h 256930"/>
              <a:gd name="connsiteX76" fmla="*/ 147393 w 271149"/>
              <a:gd name="connsiteY76" fmla="*/ 8023 h 256930"/>
              <a:gd name="connsiteX77" fmla="*/ 127308 w 271149"/>
              <a:gd name="connsiteY77" fmla="*/ 23209 h 256930"/>
              <a:gd name="connsiteX78" fmla="*/ 116531 w 271149"/>
              <a:gd name="connsiteY78" fmla="*/ 12432 h 256930"/>
              <a:gd name="connsiteX79" fmla="*/ 130492 w 271149"/>
              <a:gd name="connsiteY79" fmla="*/ 123139 h 256930"/>
              <a:gd name="connsiteX80" fmla="*/ 129758 w 271149"/>
              <a:gd name="connsiteY80" fmla="*/ 122405 h 256930"/>
              <a:gd name="connsiteX81" fmla="*/ 130492 w 271149"/>
              <a:gd name="connsiteY81" fmla="*/ 123139 h 256930"/>
              <a:gd name="connsiteX82" fmla="*/ 129268 w 271149"/>
              <a:gd name="connsiteY82" fmla="*/ 121915 h 256930"/>
              <a:gd name="connsiteX83" fmla="*/ 128288 w 271149"/>
              <a:gd name="connsiteY83" fmla="*/ 120935 h 256930"/>
              <a:gd name="connsiteX84" fmla="*/ 129268 w 271149"/>
              <a:gd name="connsiteY84" fmla="*/ 121915 h 256930"/>
              <a:gd name="connsiteX85" fmla="*/ 128043 w 271149"/>
              <a:gd name="connsiteY85" fmla="*/ 120690 h 256930"/>
              <a:gd name="connsiteX86" fmla="*/ 127063 w 271149"/>
              <a:gd name="connsiteY86" fmla="*/ 119710 h 256930"/>
              <a:gd name="connsiteX87" fmla="*/ 128043 w 271149"/>
              <a:gd name="connsiteY87" fmla="*/ 120690 h 256930"/>
              <a:gd name="connsiteX88" fmla="*/ 126818 w 271149"/>
              <a:gd name="connsiteY88" fmla="*/ 119466 h 256930"/>
              <a:gd name="connsiteX89" fmla="*/ 125838 w 271149"/>
              <a:gd name="connsiteY89" fmla="*/ 118486 h 256930"/>
              <a:gd name="connsiteX90" fmla="*/ 126818 w 271149"/>
              <a:gd name="connsiteY90" fmla="*/ 119466 h 256930"/>
              <a:gd name="connsiteX91" fmla="*/ 125838 w 271149"/>
              <a:gd name="connsiteY91" fmla="*/ 118241 h 256930"/>
              <a:gd name="connsiteX92" fmla="*/ 124859 w 271149"/>
              <a:gd name="connsiteY92" fmla="*/ 117016 h 256930"/>
              <a:gd name="connsiteX93" fmla="*/ 125838 w 271149"/>
              <a:gd name="connsiteY93" fmla="*/ 118241 h 256930"/>
              <a:gd name="connsiteX94" fmla="*/ 124859 w 271149"/>
              <a:gd name="connsiteY94" fmla="*/ 117016 h 256930"/>
              <a:gd name="connsiteX95" fmla="*/ 124859 w 271149"/>
              <a:gd name="connsiteY95" fmla="*/ 117016 h 256930"/>
              <a:gd name="connsiteX96" fmla="*/ 115306 w 271149"/>
              <a:gd name="connsiteY96" fmla="*/ 126568 h 256930"/>
              <a:gd name="connsiteX97" fmla="*/ 101099 w 271149"/>
              <a:gd name="connsiteY97" fmla="*/ 114812 h 256930"/>
              <a:gd name="connsiteX98" fmla="*/ 82974 w 271149"/>
              <a:gd name="connsiteY98" fmla="*/ 122405 h 256930"/>
              <a:gd name="connsiteX99" fmla="*/ 81259 w 271149"/>
              <a:gd name="connsiteY99" fmla="*/ 140774 h 256930"/>
              <a:gd name="connsiteX100" fmla="*/ 67053 w 271149"/>
              <a:gd name="connsiteY100" fmla="*/ 140774 h 256930"/>
              <a:gd name="connsiteX101" fmla="*/ 65338 w 271149"/>
              <a:gd name="connsiteY101" fmla="*/ 122160 h 256930"/>
              <a:gd name="connsiteX102" fmla="*/ 47212 w 271149"/>
              <a:gd name="connsiteY102" fmla="*/ 114567 h 256930"/>
              <a:gd name="connsiteX103" fmla="*/ 32761 w 271149"/>
              <a:gd name="connsiteY103" fmla="*/ 126568 h 256930"/>
              <a:gd name="connsiteX104" fmla="*/ 22718 w 271149"/>
              <a:gd name="connsiteY104" fmla="*/ 116526 h 256930"/>
              <a:gd name="connsiteX105" fmla="*/ 34720 w 271149"/>
              <a:gd name="connsiteY105" fmla="*/ 102076 h 256930"/>
              <a:gd name="connsiteX106" fmla="*/ 27372 w 271149"/>
              <a:gd name="connsiteY106" fmla="*/ 83951 h 256930"/>
              <a:gd name="connsiteX107" fmla="*/ 8757 w 271149"/>
              <a:gd name="connsiteY107" fmla="*/ 82236 h 256930"/>
              <a:gd name="connsiteX108" fmla="*/ 8757 w 271149"/>
              <a:gd name="connsiteY108" fmla="*/ 68031 h 256930"/>
              <a:gd name="connsiteX109" fmla="*/ 27372 w 271149"/>
              <a:gd name="connsiteY109" fmla="*/ 66316 h 256930"/>
              <a:gd name="connsiteX110" fmla="*/ 34720 w 271149"/>
              <a:gd name="connsiteY110" fmla="*/ 48191 h 256930"/>
              <a:gd name="connsiteX111" fmla="*/ 22963 w 271149"/>
              <a:gd name="connsiteY111" fmla="*/ 33740 h 256930"/>
              <a:gd name="connsiteX112" fmla="*/ 33006 w 271149"/>
              <a:gd name="connsiteY112" fmla="*/ 23698 h 256930"/>
              <a:gd name="connsiteX113" fmla="*/ 47457 w 271149"/>
              <a:gd name="connsiteY113" fmla="*/ 35455 h 256930"/>
              <a:gd name="connsiteX114" fmla="*/ 65828 w 271149"/>
              <a:gd name="connsiteY114" fmla="*/ 27862 h 256930"/>
              <a:gd name="connsiteX115" fmla="*/ 67542 w 271149"/>
              <a:gd name="connsiteY115" fmla="*/ 9493 h 256930"/>
              <a:gd name="connsiteX116" fmla="*/ 81749 w 271149"/>
              <a:gd name="connsiteY116" fmla="*/ 9493 h 256930"/>
              <a:gd name="connsiteX117" fmla="*/ 83464 w 271149"/>
              <a:gd name="connsiteY117" fmla="*/ 27862 h 256930"/>
              <a:gd name="connsiteX118" fmla="*/ 101589 w 271149"/>
              <a:gd name="connsiteY118" fmla="*/ 35455 h 256930"/>
              <a:gd name="connsiteX119" fmla="*/ 115796 w 271149"/>
              <a:gd name="connsiteY119" fmla="*/ 23698 h 256930"/>
              <a:gd name="connsiteX120" fmla="*/ 122409 w 271149"/>
              <a:gd name="connsiteY120" fmla="*/ 30311 h 256930"/>
              <a:gd name="connsiteX121" fmla="*/ 122409 w 271149"/>
              <a:gd name="connsiteY121" fmla="*/ 30311 h 256930"/>
              <a:gd name="connsiteX122" fmla="*/ 116776 w 271149"/>
              <a:gd name="connsiteY122" fmla="*/ 104035 h 256930"/>
              <a:gd name="connsiteX123" fmla="*/ 125349 w 271149"/>
              <a:gd name="connsiteY123" fmla="*/ 117016 h 256930"/>
              <a:gd name="connsiteX124" fmla="*/ 122164 w 271149"/>
              <a:gd name="connsiteY124" fmla="*/ 29822 h 256930"/>
              <a:gd name="connsiteX125" fmla="*/ 122899 w 271149"/>
              <a:gd name="connsiteY125" fmla="*/ 28842 h 256930"/>
              <a:gd name="connsiteX126" fmla="*/ 122164 w 271149"/>
              <a:gd name="connsiteY126" fmla="*/ 29822 h 256930"/>
              <a:gd name="connsiteX127" fmla="*/ 123144 w 271149"/>
              <a:gd name="connsiteY127" fmla="*/ 28352 h 256930"/>
              <a:gd name="connsiteX128" fmla="*/ 123879 w 271149"/>
              <a:gd name="connsiteY128" fmla="*/ 27372 h 256930"/>
              <a:gd name="connsiteX129" fmla="*/ 123144 w 271149"/>
              <a:gd name="connsiteY129" fmla="*/ 28352 h 256930"/>
              <a:gd name="connsiteX130" fmla="*/ 74156 w 271149"/>
              <a:gd name="connsiteY130" fmla="*/ 43538 h 256930"/>
              <a:gd name="connsiteX131" fmla="*/ 42803 w 271149"/>
              <a:gd name="connsiteY131" fmla="*/ 74889 h 256930"/>
              <a:gd name="connsiteX132" fmla="*/ 74156 w 271149"/>
              <a:gd name="connsiteY132" fmla="*/ 106239 h 256930"/>
              <a:gd name="connsiteX133" fmla="*/ 105508 w 271149"/>
              <a:gd name="connsiteY133" fmla="*/ 74889 h 256930"/>
              <a:gd name="connsiteX134" fmla="*/ 74156 w 271149"/>
              <a:gd name="connsiteY134" fmla="*/ 43538 h 256930"/>
              <a:gd name="connsiteX135" fmla="*/ 74156 w 271149"/>
              <a:gd name="connsiteY135" fmla="*/ 51865 h 256930"/>
              <a:gd name="connsiteX136" fmla="*/ 97180 w 271149"/>
              <a:gd name="connsiteY136" fmla="*/ 74889 h 256930"/>
              <a:gd name="connsiteX137" fmla="*/ 74156 w 271149"/>
              <a:gd name="connsiteY137" fmla="*/ 97912 h 256930"/>
              <a:gd name="connsiteX138" fmla="*/ 51131 w 271149"/>
              <a:gd name="connsiteY138" fmla="*/ 74889 h 256930"/>
              <a:gd name="connsiteX139" fmla="*/ 74156 w 271149"/>
              <a:gd name="connsiteY139" fmla="*/ 51865 h 256930"/>
              <a:gd name="connsiteX140" fmla="*/ 140535 w 271149"/>
              <a:gd name="connsiteY140" fmla="*/ 155715 h 256930"/>
              <a:gd name="connsiteX141" fmla="*/ 155966 w 271149"/>
              <a:gd name="connsiteY141" fmla="*/ 171145 h 256930"/>
              <a:gd name="connsiteX142" fmla="*/ 146903 w 271149"/>
              <a:gd name="connsiteY142" fmla="*/ 182167 h 256930"/>
              <a:gd name="connsiteX143" fmla="*/ 150088 w 271149"/>
              <a:gd name="connsiteY143" fmla="*/ 189760 h 256930"/>
              <a:gd name="connsiteX144" fmla="*/ 164294 w 271149"/>
              <a:gd name="connsiteY144" fmla="*/ 191230 h 256930"/>
              <a:gd name="connsiteX145" fmla="*/ 164294 w 271149"/>
              <a:gd name="connsiteY145" fmla="*/ 213028 h 256930"/>
              <a:gd name="connsiteX146" fmla="*/ 150088 w 271149"/>
              <a:gd name="connsiteY146" fmla="*/ 214498 h 256930"/>
              <a:gd name="connsiteX147" fmla="*/ 146903 w 271149"/>
              <a:gd name="connsiteY147" fmla="*/ 222091 h 256930"/>
              <a:gd name="connsiteX148" fmla="*/ 155966 w 271149"/>
              <a:gd name="connsiteY148" fmla="*/ 233112 h 256930"/>
              <a:gd name="connsiteX149" fmla="*/ 140535 w 271149"/>
              <a:gd name="connsiteY149" fmla="*/ 248543 h 256930"/>
              <a:gd name="connsiteX150" fmla="*/ 129513 w 271149"/>
              <a:gd name="connsiteY150" fmla="*/ 239481 h 256930"/>
              <a:gd name="connsiteX151" fmla="*/ 122164 w 271149"/>
              <a:gd name="connsiteY151" fmla="*/ 242665 h 256930"/>
              <a:gd name="connsiteX152" fmla="*/ 120695 w 271149"/>
              <a:gd name="connsiteY152" fmla="*/ 256870 h 256930"/>
              <a:gd name="connsiteX153" fmla="*/ 98895 w 271149"/>
              <a:gd name="connsiteY153" fmla="*/ 256870 h 256930"/>
              <a:gd name="connsiteX154" fmla="*/ 97425 w 271149"/>
              <a:gd name="connsiteY154" fmla="*/ 242420 h 256930"/>
              <a:gd name="connsiteX155" fmla="*/ 90077 w 271149"/>
              <a:gd name="connsiteY155" fmla="*/ 239236 h 256930"/>
              <a:gd name="connsiteX156" fmla="*/ 78810 w 271149"/>
              <a:gd name="connsiteY156" fmla="*/ 248543 h 256930"/>
              <a:gd name="connsiteX157" fmla="*/ 63378 w 271149"/>
              <a:gd name="connsiteY157" fmla="*/ 233112 h 256930"/>
              <a:gd name="connsiteX158" fmla="*/ 72686 w 271149"/>
              <a:gd name="connsiteY158" fmla="*/ 221846 h 256930"/>
              <a:gd name="connsiteX159" fmla="*/ 69747 w 271149"/>
              <a:gd name="connsiteY159" fmla="*/ 214498 h 256930"/>
              <a:gd name="connsiteX160" fmla="*/ 55295 w 271149"/>
              <a:gd name="connsiteY160" fmla="*/ 213028 h 256930"/>
              <a:gd name="connsiteX161" fmla="*/ 55295 w 271149"/>
              <a:gd name="connsiteY161" fmla="*/ 191230 h 256930"/>
              <a:gd name="connsiteX162" fmla="*/ 69747 w 271149"/>
              <a:gd name="connsiteY162" fmla="*/ 189760 h 256930"/>
              <a:gd name="connsiteX163" fmla="*/ 72686 w 271149"/>
              <a:gd name="connsiteY163" fmla="*/ 182412 h 256930"/>
              <a:gd name="connsiteX164" fmla="*/ 63378 w 271149"/>
              <a:gd name="connsiteY164" fmla="*/ 171145 h 256930"/>
              <a:gd name="connsiteX165" fmla="*/ 78810 w 271149"/>
              <a:gd name="connsiteY165" fmla="*/ 155715 h 256930"/>
              <a:gd name="connsiteX166" fmla="*/ 89832 w 271149"/>
              <a:gd name="connsiteY166" fmla="*/ 164777 h 256930"/>
              <a:gd name="connsiteX167" fmla="*/ 97425 w 271149"/>
              <a:gd name="connsiteY167" fmla="*/ 161593 h 256930"/>
              <a:gd name="connsiteX168" fmla="*/ 98895 w 271149"/>
              <a:gd name="connsiteY168" fmla="*/ 147387 h 256930"/>
              <a:gd name="connsiteX169" fmla="*/ 120695 w 271149"/>
              <a:gd name="connsiteY169" fmla="*/ 147387 h 256930"/>
              <a:gd name="connsiteX170" fmla="*/ 122164 w 271149"/>
              <a:gd name="connsiteY170" fmla="*/ 161593 h 256930"/>
              <a:gd name="connsiteX171" fmla="*/ 129513 w 271149"/>
              <a:gd name="connsiteY171" fmla="*/ 164777 h 256930"/>
              <a:gd name="connsiteX172" fmla="*/ 140535 w 271149"/>
              <a:gd name="connsiteY172" fmla="*/ 155715 h 256930"/>
              <a:gd name="connsiteX173" fmla="*/ 138575 w 271149"/>
              <a:gd name="connsiteY173" fmla="*/ 180943 h 256930"/>
              <a:gd name="connsiteX174" fmla="*/ 138575 w 271149"/>
              <a:gd name="connsiteY174" fmla="*/ 180943 h 256930"/>
              <a:gd name="connsiteX175" fmla="*/ 142739 w 271149"/>
              <a:gd name="connsiteY175" fmla="*/ 175799 h 256930"/>
              <a:gd name="connsiteX176" fmla="*/ 146169 w 271149"/>
              <a:gd name="connsiteY176" fmla="*/ 171880 h 256930"/>
              <a:gd name="connsiteX177" fmla="*/ 139800 w 271149"/>
              <a:gd name="connsiteY177" fmla="*/ 165512 h 256930"/>
              <a:gd name="connsiteX178" fmla="*/ 135636 w 271149"/>
              <a:gd name="connsiteY178" fmla="*/ 168941 h 256930"/>
              <a:gd name="connsiteX179" fmla="*/ 130492 w 271149"/>
              <a:gd name="connsiteY179" fmla="*/ 173105 h 256930"/>
              <a:gd name="connsiteX180" fmla="*/ 129268 w 271149"/>
              <a:gd name="connsiteY180" fmla="*/ 174085 h 256930"/>
              <a:gd name="connsiteX181" fmla="*/ 115551 w 271149"/>
              <a:gd name="connsiteY181" fmla="*/ 168451 h 256930"/>
              <a:gd name="connsiteX182" fmla="*/ 115306 w 271149"/>
              <a:gd name="connsiteY182" fmla="*/ 166982 h 256930"/>
              <a:gd name="connsiteX183" fmla="*/ 114571 w 271149"/>
              <a:gd name="connsiteY183" fmla="*/ 160614 h 256930"/>
              <a:gd name="connsiteX184" fmla="*/ 114081 w 271149"/>
              <a:gd name="connsiteY184" fmla="*/ 155225 h 256930"/>
              <a:gd name="connsiteX185" fmla="*/ 105018 w 271149"/>
              <a:gd name="connsiteY185" fmla="*/ 155225 h 256930"/>
              <a:gd name="connsiteX186" fmla="*/ 104529 w 271149"/>
              <a:gd name="connsiteY186" fmla="*/ 160614 h 256930"/>
              <a:gd name="connsiteX187" fmla="*/ 103794 w 271149"/>
              <a:gd name="connsiteY187" fmla="*/ 166982 h 256930"/>
              <a:gd name="connsiteX188" fmla="*/ 103549 w 271149"/>
              <a:gd name="connsiteY188" fmla="*/ 168451 h 256930"/>
              <a:gd name="connsiteX189" fmla="*/ 89587 w 271149"/>
              <a:gd name="connsiteY189" fmla="*/ 174330 h 256930"/>
              <a:gd name="connsiteX190" fmla="*/ 88362 w 271149"/>
              <a:gd name="connsiteY190" fmla="*/ 173350 h 256930"/>
              <a:gd name="connsiteX191" fmla="*/ 88362 w 271149"/>
              <a:gd name="connsiteY191" fmla="*/ 173350 h 256930"/>
              <a:gd name="connsiteX192" fmla="*/ 83464 w 271149"/>
              <a:gd name="connsiteY192" fmla="*/ 169186 h 256930"/>
              <a:gd name="connsiteX193" fmla="*/ 79300 w 271149"/>
              <a:gd name="connsiteY193" fmla="*/ 165757 h 256930"/>
              <a:gd name="connsiteX194" fmla="*/ 72931 w 271149"/>
              <a:gd name="connsiteY194" fmla="*/ 172125 h 256930"/>
              <a:gd name="connsiteX195" fmla="*/ 76360 w 271149"/>
              <a:gd name="connsiteY195" fmla="*/ 176289 h 256930"/>
              <a:gd name="connsiteX196" fmla="*/ 80524 w 271149"/>
              <a:gd name="connsiteY196" fmla="*/ 181188 h 256930"/>
              <a:gd name="connsiteX197" fmla="*/ 81504 w 271149"/>
              <a:gd name="connsiteY197" fmla="*/ 182412 h 256930"/>
              <a:gd name="connsiteX198" fmla="*/ 75870 w 271149"/>
              <a:gd name="connsiteY198" fmla="*/ 196128 h 256930"/>
              <a:gd name="connsiteX199" fmla="*/ 74156 w 271149"/>
              <a:gd name="connsiteY199" fmla="*/ 196373 h 256930"/>
              <a:gd name="connsiteX200" fmla="*/ 67787 w 271149"/>
              <a:gd name="connsiteY200" fmla="*/ 197108 h 256930"/>
              <a:gd name="connsiteX201" fmla="*/ 62399 w 271149"/>
              <a:gd name="connsiteY201" fmla="*/ 197598 h 256930"/>
              <a:gd name="connsiteX202" fmla="*/ 62399 w 271149"/>
              <a:gd name="connsiteY202" fmla="*/ 206660 h 256930"/>
              <a:gd name="connsiteX203" fmla="*/ 67787 w 271149"/>
              <a:gd name="connsiteY203" fmla="*/ 207150 h 256930"/>
              <a:gd name="connsiteX204" fmla="*/ 74156 w 271149"/>
              <a:gd name="connsiteY204" fmla="*/ 207885 h 256930"/>
              <a:gd name="connsiteX205" fmla="*/ 74156 w 271149"/>
              <a:gd name="connsiteY205" fmla="*/ 207885 h 256930"/>
              <a:gd name="connsiteX206" fmla="*/ 75870 w 271149"/>
              <a:gd name="connsiteY206" fmla="*/ 208130 h 256930"/>
              <a:gd name="connsiteX207" fmla="*/ 81504 w 271149"/>
              <a:gd name="connsiteY207" fmla="*/ 221846 h 256930"/>
              <a:gd name="connsiteX208" fmla="*/ 80524 w 271149"/>
              <a:gd name="connsiteY208" fmla="*/ 223070 h 256930"/>
              <a:gd name="connsiteX209" fmla="*/ 76360 w 271149"/>
              <a:gd name="connsiteY209" fmla="*/ 227969 h 256930"/>
              <a:gd name="connsiteX210" fmla="*/ 72931 w 271149"/>
              <a:gd name="connsiteY210" fmla="*/ 232133 h 256930"/>
              <a:gd name="connsiteX211" fmla="*/ 79300 w 271149"/>
              <a:gd name="connsiteY211" fmla="*/ 238501 h 256930"/>
              <a:gd name="connsiteX212" fmla="*/ 83464 w 271149"/>
              <a:gd name="connsiteY212" fmla="*/ 235072 h 256930"/>
              <a:gd name="connsiteX213" fmla="*/ 88362 w 271149"/>
              <a:gd name="connsiteY213" fmla="*/ 230908 h 256930"/>
              <a:gd name="connsiteX214" fmla="*/ 89587 w 271149"/>
              <a:gd name="connsiteY214" fmla="*/ 229928 h 256930"/>
              <a:gd name="connsiteX215" fmla="*/ 103304 w 271149"/>
              <a:gd name="connsiteY215" fmla="*/ 235562 h 256930"/>
              <a:gd name="connsiteX216" fmla="*/ 103549 w 271149"/>
              <a:gd name="connsiteY216" fmla="*/ 237031 h 256930"/>
              <a:gd name="connsiteX217" fmla="*/ 103549 w 271149"/>
              <a:gd name="connsiteY217" fmla="*/ 237031 h 256930"/>
              <a:gd name="connsiteX218" fmla="*/ 104284 w 271149"/>
              <a:gd name="connsiteY218" fmla="*/ 243399 h 256930"/>
              <a:gd name="connsiteX219" fmla="*/ 104774 w 271149"/>
              <a:gd name="connsiteY219" fmla="*/ 248788 h 256930"/>
              <a:gd name="connsiteX220" fmla="*/ 113836 w 271149"/>
              <a:gd name="connsiteY220" fmla="*/ 248788 h 256930"/>
              <a:gd name="connsiteX221" fmla="*/ 114326 w 271149"/>
              <a:gd name="connsiteY221" fmla="*/ 243399 h 256930"/>
              <a:gd name="connsiteX222" fmla="*/ 115061 w 271149"/>
              <a:gd name="connsiteY222" fmla="*/ 237031 h 256930"/>
              <a:gd name="connsiteX223" fmla="*/ 115061 w 271149"/>
              <a:gd name="connsiteY223" fmla="*/ 237031 h 256930"/>
              <a:gd name="connsiteX224" fmla="*/ 115306 w 271149"/>
              <a:gd name="connsiteY224" fmla="*/ 235562 h 256930"/>
              <a:gd name="connsiteX225" fmla="*/ 129268 w 271149"/>
              <a:gd name="connsiteY225" fmla="*/ 229928 h 256930"/>
              <a:gd name="connsiteX226" fmla="*/ 130492 w 271149"/>
              <a:gd name="connsiteY226" fmla="*/ 230908 h 256930"/>
              <a:gd name="connsiteX227" fmla="*/ 130492 w 271149"/>
              <a:gd name="connsiteY227" fmla="*/ 230908 h 256930"/>
              <a:gd name="connsiteX228" fmla="*/ 135636 w 271149"/>
              <a:gd name="connsiteY228" fmla="*/ 235072 h 256930"/>
              <a:gd name="connsiteX229" fmla="*/ 139800 w 271149"/>
              <a:gd name="connsiteY229" fmla="*/ 238501 h 256930"/>
              <a:gd name="connsiteX230" fmla="*/ 146169 w 271149"/>
              <a:gd name="connsiteY230" fmla="*/ 232133 h 256930"/>
              <a:gd name="connsiteX231" fmla="*/ 142739 w 271149"/>
              <a:gd name="connsiteY231" fmla="*/ 227969 h 256930"/>
              <a:gd name="connsiteX232" fmla="*/ 138575 w 271149"/>
              <a:gd name="connsiteY232" fmla="*/ 222825 h 256930"/>
              <a:gd name="connsiteX233" fmla="*/ 137596 w 271149"/>
              <a:gd name="connsiteY233" fmla="*/ 221601 h 256930"/>
              <a:gd name="connsiteX234" fmla="*/ 143474 w 271149"/>
              <a:gd name="connsiteY234" fmla="*/ 207640 h 256930"/>
              <a:gd name="connsiteX235" fmla="*/ 144944 w 271149"/>
              <a:gd name="connsiteY235" fmla="*/ 207395 h 256930"/>
              <a:gd name="connsiteX236" fmla="*/ 151557 w 271149"/>
              <a:gd name="connsiteY236" fmla="*/ 206660 h 256930"/>
              <a:gd name="connsiteX237" fmla="*/ 156701 w 271149"/>
              <a:gd name="connsiteY237" fmla="*/ 206170 h 256930"/>
              <a:gd name="connsiteX238" fmla="*/ 156701 w 271149"/>
              <a:gd name="connsiteY238" fmla="*/ 197108 h 256930"/>
              <a:gd name="connsiteX239" fmla="*/ 151557 w 271149"/>
              <a:gd name="connsiteY239" fmla="*/ 196618 h 256930"/>
              <a:gd name="connsiteX240" fmla="*/ 144944 w 271149"/>
              <a:gd name="connsiteY240" fmla="*/ 195883 h 256930"/>
              <a:gd name="connsiteX241" fmla="*/ 143474 w 271149"/>
              <a:gd name="connsiteY241" fmla="*/ 195638 h 256930"/>
              <a:gd name="connsiteX242" fmla="*/ 137596 w 271149"/>
              <a:gd name="connsiteY242" fmla="*/ 181677 h 256930"/>
              <a:gd name="connsiteX243" fmla="*/ 138575 w 271149"/>
              <a:gd name="connsiteY243" fmla="*/ 180698 h 256930"/>
              <a:gd name="connsiteX244" fmla="*/ 109917 w 271149"/>
              <a:gd name="connsiteY244" fmla="*/ 178248 h 256930"/>
              <a:gd name="connsiteX245" fmla="*/ 133432 w 271149"/>
              <a:gd name="connsiteY245" fmla="*/ 201762 h 256930"/>
              <a:gd name="connsiteX246" fmla="*/ 109917 w 271149"/>
              <a:gd name="connsiteY246" fmla="*/ 225275 h 256930"/>
              <a:gd name="connsiteX247" fmla="*/ 86403 w 271149"/>
              <a:gd name="connsiteY247" fmla="*/ 201762 h 256930"/>
              <a:gd name="connsiteX248" fmla="*/ 109917 w 271149"/>
              <a:gd name="connsiteY248" fmla="*/ 178248 h 256930"/>
              <a:gd name="connsiteX249" fmla="*/ 109917 w 271149"/>
              <a:gd name="connsiteY249" fmla="*/ 185596 h 256930"/>
              <a:gd name="connsiteX250" fmla="*/ 126083 w 271149"/>
              <a:gd name="connsiteY250" fmla="*/ 201762 h 256930"/>
              <a:gd name="connsiteX251" fmla="*/ 109917 w 271149"/>
              <a:gd name="connsiteY251" fmla="*/ 217927 h 256930"/>
              <a:gd name="connsiteX252" fmla="*/ 93751 w 271149"/>
              <a:gd name="connsiteY252" fmla="*/ 201762 h 256930"/>
              <a:gd name="connsiteX253" fmla="*/ 109917 w 271149"/>
              <a:gd name="connsiteY253" fmla="*/ 185596 h 256930"/>
              <a:gd name="connsiteX254" fmla="*/ 229693 w 271149"/>
              <a:gd name="connsiteY254" fmla="*/ 74644 h 256930"/>
              <a:gd name="connsiteX255" fmla="*/ 224305 w 271149"/>
              <a:gd name="connsiteY255" fmla="*/ 48926 h 256930"/>
              <a:gd name="connsiteX256" fmla="*/ 175562 w 271149"/>
              <a:gd name="connsiteY256" fmla="*/ 21739 h 256930"/>
              <a:gd name="connsiteX257" fmla="*/ 176051 w 271149"/>
              <a:gd name="connsiteY257" fmla="*/ 29087 h 256930"/>
              <a:gd name="connsiteX258" fmla="*/ 217691 w 271149"/>
              <a:gd name="connsiteY258" fmla="*/ 52355 h 256930"/>
              <a:gd name="connsiteX259" fmla="*/ 222345 w 271149"/>
              <a:gd name="connsiteY259" fmla="*/ 74399 h 256930"/>
              <a:gd name="connsiteX260" fmla="*/ 229693 w 271149"/>
              <a:gd name="connsiteY260" fmla="*/ 74889 h 25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71149" h="256930">
                <a:moveTo>
                  <a:pt x="238756" y="156940"/>
                </a:moveTo>
                <a:cubicBezTo>
                  <a:pt x="249044" y="177024"/>
                  <a:pt x="259331" y="197108"/>
                  <a:pt x="269619" y="217192"/>
                </a:cubicBezTo>
                <a:cubicBezTo>
                  <a:pt x="273048" y="224050"/>
                  <a:pt x="270354" y="232378"/>
                  <a:pt x="263495" y="235807"/>
                </a:cubicBezTo>
                <a:lnTo>
                  <a:pt x="263495" y="235807"/>
                </a:lnTo>
                <a:cubicBezTo>
                  <a:pt x="256637" y="239236"/>
                  <a:pt x="248309" y="236541"/>
                  <a:pt x="244880" y="229683"/>
                </a:cubicBezTo>
                <a:cubicBezTo>
                  <a:pt x="234592" y="209599"/>
                  <a:pt x="224305" y="189515"/>
                  <a:pt x="214017" y="169431"/>
                </a:cubicBezTo>
                <a:cubicBezTo>
                  <a:pt x="222345" y="165267"/>
                  <a:pt x="230428" y="161103"/>
                  <a:pt x="238756" y="156695"/>
                </a:cubicBezTo>
                <a:close/>
                <a:moveTo>
                  <a:pt x="132452" y="107954"/>
                </a:moveTo>
                <a:cubicBezTo>
                  <a:pt x="134411" y="104035"/>
                  <a:pt x="135881" y="100116"/>
                  <a:pt x="137106" y="95952"/>
                </a:cubicBezTo>
                <a:lnTo>
                  <a:pt x="137351" y="95218"/>
                </a:lnTo>
                <a:lnTo>
                  <a:pt x="163070" y="92523"/>
                </a:lnTo>
                <a:lnTo>
                  <a:pt x="162580" y="55049"/>
                </a:lnTo>
                <a:lnTo>
                  <a:pt x="136861" y="52845"/>
                </a:lnTo>
                <a:lnTo>
                  <a:pt x="136616" y="52110"/>
                </a:lnTo>
                <a:cubicBezTo>
                  <a:pt x="135146" y="47456"/>
                  <a:pt x="133187" y="42803"/>
                  <a:pt x="130737" y="38639"/>
                </a:cubicBezTo>
                <a:lnTo>
                  <a:pt x="130737" y="38394"/>
                </a:lnTo>
                <a:lnTo>
                  <a:pt x="130492" y="38884"/>
                </a:lnTo>
                <a:cubicBezTo>
                  <a:pt x="135881" y="30801"/>
                  <a:pt x="143474" y="24188"/>
                  <a:pt x="152537" y="19535"/>
                </a:cubicBezTo>
                <a:cubicBezTo>
                  <a:pt x="181685" y="4594"/>
                  <a:pt x="217446" y="16106"/>
                  <a:pt x="232388" y="45252"/>
                </a:cubicBezTo>
                <a:cubicBezTo>
                  <a:pt x="247329" y="74399"/>
                  <a:pt x="235817" y="110158"/>
                  <a:pt x="206669" y="125099"/>
                </a:cubicBezTo>
                <a:cubicBezTo>
                  <a:pt x="180705" y="138325"/>
                  <a:pt x="149353" y="130732"/>
                  <a:pt x="132207" y="108199"/>
                </a:cubicBezTo>
                <a:lnTo>
                  <a:pt x="132452" y="108444"/>
                </a:lnTo>
                <a:close/>
                <a:moveTo>
                  <a:pt x="124124" y="50641"/>
                </a:moveTo>
                <a:lnTo>
                  <a:pt x="123879" y="51130"/>
                </a:lnTo>
                <a:cubicBezTo>
                  <a:pt x="125349" y="54804"/>
                  <a:pt x="126328" y="58478"/>
                  <a:pt x="127063" y="62152"/>
                </a:cubicBezTo>
                <a:lnTo>
                  <a:pt x="151557" y="64112"/>
                </a:lnTo>
                <a:lnTo>
                  <a:pt x="151802" y="82971"/>
                </a:lnTo>
                <a:lnTo>
                  <a:pt x="127308" y="85665"/>
                </a:lnTo>
                <a:cubicBezTo>
                  <a:pt x="126818" y="88849"/>
                  <a:pt x="125838" y="92034"/>
                  <a:pt x="124859" y="95218"/>
                </a:cubicBezTo>
                <a:cubicBezTo>
                  <a:pt x="118490" y="80522"/>
                  <a:pt x="118735" y="64601"/>
                  <a:pt x="123879" y="50641"/>
                </a:cubicBezTo>
                <a:close/>
                <a:moveTo>
                  <a:pt x="116286" y="12922"/>
                </a:moveTo>
                <a:lnTo>
                  <a:pt x="101344" y="25168"/>
                </a:lnTo>
                <a:lnTo>
                  <a:pt x="100854" y="24923"/>
                </a:lnTo>
                <a:cubicBezTo>
                  <a:pt x="97670" y="23209"/>
                  <a:pt x="94241" y="21739"/>
                  <a:pt x="90812" y="20759"/>
                </a:cubicBezTo>
                <a:lnTo>
                  <a:pt x="90322" y="20514"/>
                </a:lnTo>
                <a:lnTo>
                  <a:pt x="88362" y="920"/>
                </a:lnTo>
                <a:lnTo>
                  <a:pt x="60194" y="920"/>
                </a:lnTo>
                <a:lnTo>
                  <a:pt x="58235" y="20514"/>
                </a:lnTo>
                <a:lnTo>
                  <a:pt x="57745" y="20759"/>
                </a:lnTo>
                <a:cubicBezTo>
                  <a:pt x="54316" y="21739"/>
                  <a:pt x="50887" y="23209"/>
                  <a:pt x="47457" y="24923"/>
                </a:cubicBezTo>
                <a:lnTo>
                  <a:pt x="46967" y="25168"/>
                </a:lnTo>
                <a:lnTo>
                  <a:pt x="31781" y="12677"/>
                </a:lnTo>
                <a:lnTo>
                  <a:pt x="11941" y="32516"/>
                </a:lnTo>
                <a:lnTo>
                  <a:pt x="24433" y="47701"/>
                </a:lnTo>
                <a:lnTo>
                  <a:pt x="24188" y="48191"/>
                </a:lnTo>
                <a:cubicBezTo>
                  <a:pt x="22473" y="51375"/>
                  <a:pt x="21004" y="54804"/>
                  <a:pt x="20024" y="58233"/>
                </a:cubicBezTo>
                <a:lnTo>
                  <a:pt x="19779" y="58723"/>
                </a:lnTo>
                <a:lnTo>
                  <a:pt x="184" y="60683"/>
                </a:lnTo>
                <a:lnTo>
                  <a:pt x="184" y="88849"/>
                </a:lnTo>
                <a:lnTo>
                  <a:pt x="19779" y="90809"/>
                </a:lnTo>
                <a:lnTo>
                  <a:pt x="20024" y="91299"/>
                </a:lnTo>
                <a:cubicBezTo>
                  <a:pt x="21004" y="94728"/>
                  <a:pt x="22473" y="98157"/>
                  <a:pt x="24188" y="101341"/>
                </a:cubicBezTo>
                <a:lnTo>
                  <a:pt x="24433" y="101831"/>
                </a:lnTo>
                <a:lnTo>
                  <a:pt x="11941" y="117016"/>
                </a:lnTo>
                <a:lnTo>
                  <a:pt x="31781" y="136855"/>
                </a:lnTo>
                <a:lnTo>
                  <a:pt x="46967" y="124364"/>
                </a:lnTo>
                <a:lnTo>
                  <a:pt x="47457" y="124609"/>
                </a:lnTo>
                <a:cubicBezTo>
                  <a:pt x="50642" y="126324"/>
                  <a:pt x="54071" y="127793"/>
                  <a:pt x="57500" y="128773"/>
                </a:cubicBezTo>
                <a:lnTo>
                  <a:pt x="57990" y="129018"/>
                </a:lnTo>
                <a:lnTo>
                  <a:pt x="59949" y="148612"/>
                </a:lnTo>
                <a:lnTo>
                  <a:pt x="88118" y="148612"/>
                </a:lnTo>
                <a:lnTo>
                  <a:pt x="90077" y="129018"/>
                </a:lnTo>
                <a:lnTo>
                  <a:pt x="90567" y="128773"/>
                </a:lnTo>
                <a:cubicBezTo>
                  <a:pt x="93996" y="127793"/>
                  <a:pt x="97425" y="126324"/>
                  <a:pt x="100610" y="124609"/>
                </a:cubicBezTo>
                <a:lnTo>
                  <a:pt x="101099" y="124364"/>
                </a:lnTo>
                <a:lnTo>
                  <a:pt x="116286" y="136855"/>
                </a:lnTo>
                <a:lnTo>
                  <a:pt x="130492" y="122650"/>
                </a:lnTo>
                <a:cubicBezTo>
                  <a:pt x="150822" y="141999"/>
                  <a:pt x="181195" y="148122"/>
                  <a:pt x="207894" y="136366"/>
                </a:cubicBezTo>
                <a:lnTo>
                  <a:pt x="214507" y="149347"/>
                </a:lnTo>
                <a:lnTo>
                  <a:pt x="201280" y="156205"/>
                </a:lnTo>
                <a:lnTo>
                  <a:pt x="206179" y="165757"/>
                </a:lnTo>
                <a:cubicBezTo>
                  <a:pt x="217691" y="159879"/>
                  <a:pt x="228959" y="154000"/>
                  <a:pt x="240471" y="148122"/>
                </a:cubicBezTo>
                <a:lnTo>
                  <a:pt x="235572" y="138570"/>
                </a:lnTo>
                <a:lnTo>
                  <a:pt x="222345" y="145428"/>
                </a:lnTo>
                <a:lnTo>
                  <a:pt x="215732" y="132447"/>
                </a:lnTo>
                <a:cubicBezTo>
                  <a:pt x="247819" y="113587"/>
                  <a:pt x="260066" y="72684"/>
                  <a:pt x="242920" y="38884"/>
                </a:cubicBezTo>
                <a:cubicBezTo>
                  <a:pt x="225040" y="3859"/>
                  <a:pt x="182175" y="-9857"/>
                  <a:pt x="147393" y="8023"/>
                </a:cubicBezTo>
                <a:cubicBezTo>
                  <a:pt x="139555" y="11942"/>
                  <a:pt x="132942" y="17330"/>
                  <a:pt x="127308" y="23209"/>
                </a:cubicBezTo>
                <a:lnTo>
                  <a:pt x="116531" y="12432"/>
                </a:lnTo>
                <a:close/>
                <a:moveTo>
                  <a:pt x="130492" y="123139"/>
                </a:moveTo>
                <a:cubicBezTo>
                  <a:pt x="130247" y="122895"/>
                  <a:pt x="130002" y="122650"/>
                  <a:pt x="129758" y="122405"/>
                </a:cubicBezTo>
                <a:cubicBezTo>
                  <a:pt x="130002" y="122650"/>
                  <a:pt x="130247" y="122895"/>
                  <a:pt x="130492" y="123139"/>
                </a:cubicBezTo>
                <a:close/>
                <a:moveTo>
                  <a:pt x="129268" y="121915"/>
                </a:moveTo>
                <a:cubicBezTo>
                  <a:pt x="129023" y="121670"/>
                  <a:pt x="128778" y="121180"/>
                  <a:pt x="128288" y="120935"/>
                </a:cubicBezTo>
                <a:cubicBezTo>
                  <a:pt x="128533" y="121180"/>
                  <a:pt x="128778" y="121670"/>
                  <a:pt x="129268" y="121915"/>
                </a:cubicBezTo>
                <a:close/>
                <a:moveTo>
                  <a:pt x="128043" y="120690"/>
                </a:moveTo>
                <a:cubicBezTo>
                  <a:pt x="127798" y="120445"/>
                  <a:pt x="127308" y="119955"/>
                  <a:pt x="127063" y="119710"/>
                </a:cubicBezTo>
                <a:cubicBezTo>
                  <a:pt x="127308" y="119955"/>
                  <a:pt x="127553" y="120445"/>
                  <a:pt x="128043" y="120690"/>
                </a:cubicBezTo>
                <a:close/>
                <a:moveTo>
                  <a:pt x="126818" y="119466"/>
                </a:moveTo>
                <a:cubicBezTo>
                  <a:pt x="126573" y="119221"/>
                  <a:pt x="126328" y="118731"/>
                  <a:pt x="125838" y="118486"/>
                </a:cubicBezTo>
                <a:cubicBezTo>
                  <a:pt x="126083" y="118731"/>
                  <a:pt x="126328" y="119221"/>
                  <a:pt x="126818" y="119466"/>
                </a:cubicBezTo>
                <a:close/>
                <a:moveTo>
                  <a:pt x="125838" y="118241"/>
                </a:moveTo>
                <a:cubicBezTo>
                  <a:pt x="125594" y="117751"/>
                  <a:pt x="125104" y="117506"/>
                  <a:pt x="124859" y="117016"/>
                </a:cubicBezTo>
                <a:cubicBezTo>
                  <a:pt x="125104" y="117506"/>
                  <a:pt x="125594" y="117751"/>
                  <a:pt x="125838" y="118241"/>
                </a:cubicBezTo>
                <a:close/>
                <a:moveTo>
                  <a:pt x="124859" y="117016"/>
                </a:moveTo>
                <a:lnTo>
                  <a:pt x="124859" y="117016"/>
                </a:lnTo>
                <a:lnTo>
                  <a:pt x="115306" y="126568"/>
                </a:lnTo>
                <a:lnTo>
                  <a:pt x="101099" y="114812"/>
                </a:lnTo>
                <a:cubicBezTo>
                  <a:pt x="95711" y="118486"/>
                  <a:pt x="89342" y="121180"/>
                  <a:pt x="82974" y="122405"/>
                </a:cubicBezTo>
                <a:lnTo>
                  <a:pt x="81259" y="140774"/>
                </a:lnTo>
                <a:lnTo>
                  <a:pt x="67053" y="140774"/>
                </a:lnTo>
                <a:lnTo>
                  <a:pt x="65338" y="122160"/>
                </a:lnTo>
                <a:cubicBezTo>
                  <a:pt x="58970" y="120935"/>
                  <a:pt x="52846" y="118241"/>
                  <a:pt x="47212" y="114567"/>
                </a:cubicBezTo>
                <a:lnTo>
                  <a:pt x="32761" y="126568"/>
                </a:lnTo>
                <a:lnTo>
                  <a:pt x="22718" y="116526"/>
                </a:lnTo>
                <a:lnTo>
                  <a:pt x="34720" y="102076"/>
                </a:lnTo>
                <a:cubicBezTo>
                  <a:pt x="31046" y="96687"/>
                  <a:pt x="28352" y="90564"/>
                  <a:pt x="27372" y="83951"/>
                </a:cubicBezTo>
                <a:lnTo>
                  <a:pt x="8757" y="82236"/>
                </a:lnTo>
                <a:lnTo>
                  <a:pt x="8757" y="68031"/>
                </a:lnTo>
                <a:lnTo>
                  <a:pt x="27372" y="66316"/>
                </a:lnTo>
                <a:cubicBezTo>
                  <a:pt x="28597" y="59948"/>
                  <a:pt x="31046" y="53580"/>
                  <a:pt x="34720" y="48191"/>
                </a:cubicBezTo>
                <a:lnTo>
                  <a:pt x="22963" y="33740"/>
                </a:lnTo>
                <a:lnTo>
                  <a:pt x="33006" y="23698"/>
                </a:lnTo>
                <a:lnTo>
                  <a:pt x="47457" y="35455"/>
                </a:lnTo>
                <a:cubicBezTo>
                  <a:pt x="52846" y="31781"/>
                  <a:pt x="59214" y="29087"/>
                  <a:pt x="65828" y="27862"/>
                </a:cubicBezTo>
                <a:lnTo>
                  <a:pt x="67542" y="9493"/>
                </a:lnTo>
                <a:lnTo>
                  <a:pt x="81749" y="9493"/>
                </a:lnTo>
                <a:lnTo>
                  <a:pt x="83464" y="27862"/>
                </a:lnTo>
                <a:cubicBezTo>
                  <a:pt x="90077" y="29087"/>
                  <a:pt x="96201" y="31536"/>
                  <a:pt x="101589" y="35455"/>
                </a:cubicBezTo>
                <a:lnTo>
                  <a:pt x="115796" y="23698"/>
                </a:lnTo>
                <a:lnTo>
                  <a:pt x="122409" y="30311"/>
                </a:lnTo>
                <a:lnTo>
                  <a:pt x="122409" y="30311"/>
                </a:lnTo>
                <a:cubicBezTo>
                  <a:pt x="107468" y="51130"/>
                  <a:pt x="104284" y="79542"/>
                  <a:pt x="116776" y="104035"/>
                </a:cubicBezTo>
                <a:cubicBezTo>
                  <a:pt x="119225" y="108689"/>
                  <a:pt x="121919" y="113097"/>
                  <a:pt x="125349" y="117016"/>
                </a:cubicBezTo>
                <a:close/>
                <a:moveTo>
                  <a:pt x="122164" y="29822"/>
                </a:moveTo>
                <a:cubicBezTo>
                  <a:pt x="122409" y="29577"/>
                  <a:pt x="122654" y="29087"/>
                  <a:pt x="122899" y="28842"/>
                </a:cubicBezTo>
                <a:cubicBezTo>
                  <a:pt x="122654" y="29087"/>
                  <a:pt x="122409" y="29577"/>
                  <a:pt x="122164" y="29822"/>
                </a:cubicBezTo>
                <a:close/>
                <a:moveTo>
                  <a:pt x="123144" y="28352"/>
                </a:moveTo>
                <a:cubicBezTo>
                  <a:pt x="123389" y="28107"/>
                  <a:pt x="123634" y="27862"/>
                  <a:pt x="123879" y="27372"/>
                </a:cubicBezTo>
                <a:cubicBezTo>
                  <a:pt x="123634" y="27617"/>
                  <a:pt x="123389" y="27862"/>
                  <a:pt x="123144" y="28352"/>
                </a:cubicBezTo>
                <a:close/>
                <a:moveTo>
                  <a:pt x="74156" y="43538"/>
                </a:moveTo>
                <a:cubicBezTo>
                  <a:pt x="56765" y="43538"/>
                  <a:pt x="42803" y="57499"/>
                  <a:pt x="42803" y="74889"/>
                </a:cubicBezTo>
                <a:cubicBezTo>
                  <a:pt x="42803" y="92278"/>
                  <a:pt x="56765" y="106239"/>
                  <a:pt x="74156" y="106239"/>
                </a:cubicBezTo>
                <a:cubicBezTo>
                  <a:pt x="91547" y="106239"/>
                  <a:pt x="105508" y="92278"/>
                  <a:pt x="105508" y="74889"/>
                </a:cubicBezTo>
                <a:cubicBezTo>
                  <a:pt x="105508" y="57499"/>
                  <a:pt x="91547" y="43538"/>
                  <a:pt x="74156" y="43538"/>
                </a:cubicBezTo>
                <a:close/>
                <a:moveTo>
                  <a:pt x="74156" y="51865"/>
                </a:moveTo>
                <a:cubicBezTo>
                  <a:pt x="86893" y="51865"/>
                  <a:pt x="97180" y="62152"/>
                  <a:pt x="97180" y="74889"/>
                </a:cubicBezTo>
                <a:cubicBezTo>
                  <a:pt x="97180" y="87625"/>
                  <a:pt x="86893" y="97912"/>
                  <a:pt x="74156" y="97912"/>
                </a:cubicBezTo>
                <a:cubicBezTo>
                  <a:pt x="61419" y="97912"/>
                  <a:pt x="51131" y="87625"/>
                  <a:pt x="51131" y="74889"/>
                </a:cubicBezTo>
                <a:cubicBezTo>
                  <a:pt x="51131" y="62152"/>
                  <a:pt x="61419" y="51865"/>
                  <a:pt x="74156" y="51865"/>
                </a:cubicBezTo>
                <a:close/>
                <a:moveTo>
                  <a:pt x="140535" y="155715"/>
                </a:moveTo>
                <a:lnTo>
                  <a:pt x="155966" y="171145"/>
                </a:lnTo>
                <a:lnTo>
                  <a:pt x="146903" y="182167"/>
                </a:lnTo>
                <a:cubicBezTo>
                  <a:pt x="148128" y="184617"/>
                  <a:pt x="149353" y="187066"/>
                  <a:pt x="150088" y="189760"/>
                </a:cubicBezTo>
                <a:lnTo>
                  <a:pt x="164294" y="191230"/>
                </a:lnTo>
                <a:lnTo>
                  <a:pt x="164294" y="213028"/>
                </a:lnTo>
                <a:lnTo>
                  <a:pt x="150088" y="214498"/>
                </a:lnTo>
                <a:cubicBezTo>
                  <a:pt x="149353" y="217192"/>
                  <a:pt x="148128" y="219641"/>
                  <a:pt x="146903" y="222091"/>
                </a:cubicBezTo>
                <a:lnTo>
                  <a:pt x="155966" y="233112"/>
                </a:lnTo>
                <a:lnTo>
                  <a:pt x="140535" y="248543"/>
                </a:lnTo>
                <a:lnTo>
                  <a:pt x="129513" y="239481"/>
                </a:lnTo>
                <a:cubicBezTo>
                  <a:pt x="127063" y="240705"/>
                  <a:pt x="124614" y="241685"/>
                  <a:pt x="122164" y="242665"/>
                </a:cubicBezTo>
                <a:lnTo>
                  <a:pt x="120695" y="256870"/>
                </a:lnTo>
                <a:lnTo>
                  <a:pt x="98895" y="256870"/>
                </a:lnTo>
                <a:lnTo>
                  <a:pt x="97425" y="242420"/>
                </a:lnTo>
                <a:cubicBezTo>
                  <a:pt x="94976" y="241685"/>
                  <a:pt x="92282" y="240705"/>
                  <a:pt x="90077" y="239236"/>
                </a:cubicBezTo>
                <a:lnTo>
                  <a:pt x="78810" y="248543"/>
                </a:lnTo>
                <a:lnTo>
                  <a:pt x="63378" y="233112"/>
                </a:lnTo>
                <a:lnTo>
                  <a:pt x="72686" y="221846"/>
                </a:lnTo>
                <a:cubicBezTo>
                  <a:pt x="71462" y="219641"/>
                  <a:pt x="70482" y="217192"/>
                  <a:pt x="69747" y="214498"/>
                </a:cubicBezTo>
                <a:lnTo>
                  <a:pt x="55295" y="213028"/>
                </a:lnTo>
                <a:lnTo>
                  <a:pt x="55295" y="191230"/>
                </a:lnTo>
                <a:lnTo>
                  <a:pt x="69747" y="189760"/>
                </a:lnTo>
                <a:cubicBezTo>
                  <a:pt x="70482" y="187311"/>
                  <a:pt x="71462" y="184617"/>
                  <a:pt x="72686" y="182412"/>
                </a:cubicBezTo>
                <a:lnTo>
                  <a:pt x="63378" y="171145"/>
                </a:lnTo>
                <a:lnTo>
                  <a:pt x="78810" y="155715"/>
                </a:lnTo>
                <a:lnTo>
                  <a:pt x="89832" y="164777"/>
                </a:lnTo>
                <a:cubicBezTo>
                  <a:pt x="92282" y="163553"/>
                  <a:pt x="94731" y="162328"/>
                  <a:pt x="97425" y="161593"/>
                </a:cubicBezTo>
                <a:lnTo>
                  <a:pt x="98895" y="147387"/>
                </a:lnTo>
                <a:lnTo>
                  <a:pt x="120695" y="147387"/>
                </a:lnTo>
                <a:lnTo>
                  <a:pt x="122164" y="161593"/>
                </a:lnTo>
                <a:cubicBezTo>
                  <a:pt x="124859" y="162328"/>
                  <a:pt x="127308" y="163308"/>
                  <a:pt x="129513" y="164777"/>
                </a:cubicBezTo>
                <a:lnTo>
                  <a:pt x="140535" y="155715"/>
                </a:lnTo>
                <a:close/>
                <a:moveTo>
                  <a:pt x="138575" y="180943"/>
                </a:moveTo>
                <a:lnTo>
                  <a:pt x="138575" y="180943"/>
                </a:lnTo>
                <a:lnTo>
                  <a:pt x="142739" y="175799"/>
                </a:lnTo>
                <a:lnTo>
                  <a:pt x="146169" y="171880"/>
                </a:lnTo>
                <a:lnTo>
                  <a:pt x="139800" y="165512"/>
                </a:lnTo>
                <a:lnTo>
                  <a:pt x="135636" y="168941"/>
                </a:lnTo>
                <a:lnTo>
                  <a:pt x="130492" y="173105"/>
                </a:lnTo>
                <a:lnTo>
                  <a:pt x="129268" y="174085"/>
                </a:lnTo>
                <a:cubicBezTo>
                  <a:pt x="125104" y="171145"/>
                  <a:pt x="120450" y="169186"/>
                  <a:pt x="115551" y="168451"/>
                </a:cubicBezTo>
                <a:lnTo>
                  <a:pt x="115306" y="166982"/>
                </a:lnTo>
                <a:lnTo>
                  <a:pt x="114571" y="160614"/>
                </a:lnTo>
                <a:lnTo>
                  <a:pt x="114081" y="155225"/>
                </a:lnTo>
                <a:lnTo>
                  <a:pt x="105018" y="155225"/>
                </a:lnTo>
                <a:lnTo>
                  <a:pt x="104529" y="160614"/>
                </a:lnTo>
                <a:lnTo>
                  <a:pt x="103794" y="166982"/>
                </a:lnTo>
                <a:lnTo>
                  <a:pt x="103549" y="168451"/>
                </a:lnTo>
                <a:cubicBezTo>
                  <a:pt x="98405" y="169431"/>
                  <a:pt x="93751" y="171390"/>
                  <a:pt x="89587" y="174330"/>
                </a:cubicBezTo>
                <a:lnTo>
                  <a:pt x="88362" y="173350"/>
                </a:lnTo>
                <a:lnTo>
                  <a:pt x="88362" y="173350"/>
                </a:lnTo>
                <a:lnTo>
                  <a:pt x="83464" y="169186"/>
                </a:lnTo>
                <a:lnTo>
                  <a:pt x="79300" y="165757"/>
                </a:lnTo>
                <a:lnTo>
                  <a:pt x="72931" y="172125"/>
                </a:lnTo>
                <a:lnTo>
                  <a:pt x="76360" y="176289"/>
                </a:lnTo>
                <a:lnTo>
                  <a:pt x="80524" y="181188"/>
                </a:lnTo>
                <a:lnTo>
                  <a:pt x="81504" y="182412"/>
                </a:lnTo>
                <a:cubicBezTo>
                  <a:pt x="78565" y="186576"/>
                  <a:pt x="76605" y="191230"/>
                  <a:pt x="75870" y="196128"/>
                </a:cubicBezTo>
                <a:lnTo>
                  <a:pt x="74156" y="196373"/>
                </a:lnTo>
                <a:lnTo>
                  <a:pt x="67787" y="197108"/>
                </a:lnTo>
                <a:lnTo>
                  <a:pt x="62399" y="197598"/>
                </a:lnTo>
                <a:lnTo>
                  <a:pt x="62399" y="206660"/>
                </a:lnTo>
                <a:lnTo>
                  <a:pt x="67787" y="207150"/>
                </a:lnTo>
                <a:lnTo>
                  <a:pt x="74156" y="207885"/>
                </a:lnTo>
                <a:lnTo>
                  <a:pt x="74156" y="207885"/>
                </a:lnTo>
                <a:lnTo>
                  <a:pt x="75870" y="208130"/>
                </a:lnTo>
                <a:cubicBezTo>
                  <a:pt x="76850" y="213273"/>
                  <a:pt x="78810" y="217927"/>
                  <a:pt x="81504" y="221846"/>
                </a:cubicBezTo>
                <a:lnTo>
                  <a:pt x="80524" y="223070"/>
                </a:lnTo>
                <a:lnTo>
                  <a:pt x="76360" y="227969"/>
                </a:lnTo>
                <a:lnTo>
                  <a:pt x="72931" y="232133"/>
                </a:lnTo>
                <a:lnTo>
                  <a:pt x="79300" y="238501"/>
                </a:lnTo>
                <a:lnTo>
                  <a:pt x="83464" y="235072"/>
                </a:lnTo>
                <a:lnTo>
                  <a:pt x="88362" y="230908"/>
                </a:lnTo>
                <a:lnTo>
                  <a:pt x="89587" y="229928"/>
                </a:lnTo>
                <a:cubicBezTo>
                  <a:pt x="93506" y="232867"/>
                  <a:pt x="98405" y="234827"/>
                  <a:pt x="103304" y="235562"/>
                </a:cubicBezTo>
                <a:lnTo>
                  <a:pt x="103549" y="237031"/>
                </a:lnTo>
                <a:lnTo>
                  <a:pt x="103549" y="237031"/>
                </a:lnTo>
                <a:lnTo>
                  <a:pt x="104284" y="243399"/>
                </a:lnTo>
                <a:lnTo>
                  <a:pt x="104774" y="248788"/>
                </a:lnTo>
                <a:lnTo>
                  <a:pt x="113836" y="248788"/>
                </a:lnTo>
                <a:lnTo>
                  <a:pt x="114326" y="243399"/>
                </a:lnTo>
                <a:lnTo>
                  <a:pt x="115061" y="237031"/>
                </a:lnTo>
                <a:lnTo>
                  <a:pt x="115061" y="237031"/>
                </a:lnTo>
                <a:lnTo>
                  <a:pt x="115306" y="235562"/>
                </a:lnTo>
                <a:cubicBezTo>
                  <a:pt x="120450" y="234582"/>
                  <a:pt x="125104" y="232623"/>
                  <a:pt x="129268" y="229928"/>
                </a:cubicBezTo>
                <a:lnTo>
                  <a:pt x="130492" y="230908"/>
                </a:lnTo>
                <a:lnTo>
                  <a:pt x="130492" y="230908"/>
                </a:lnTo>
                <a:lnTo>
                  <a:pt x="135636" y="235072"/>
                </a:lnTo>
                <a:lnTo>
                  <a:pt x="139800" y="238501"/>
                </a:lnTo>
                <a:lnTo>
                  <a:pt x="146169" y="232133"/>
                </a:lnTo>
                <a:lnTo>
                  <a:pt x="142739" y="227969"/>
                </a:lnTo>
                <a:lnTo>
                  <a:pt x="138575" y="222825"/>
                </a:lnTo>
                <a:lnTo>
                  <a:pt x="137596" y="221601"/>
                </a:lnTo>
                <a:cubicBezTo>
                  <a:pt x="140535" y="217437"/>
                  <a:pt x="142494" y="212783"/>
                  <a:pt x="143474" y="207640"/>
                </a:cubicBezTo>
                <a:lnTo>
                  <a:pt x="144944" y="207395"/>
                </a:lnTo>
                <a:lnTo>
                  <a:pt x="151557" y="206660"/>
                </a:lnTo>
                <a:lnTo>
                  <a:pt x="156701" y="206170"/>
                </a:lnTo>
                <a:lnTo>
                  <a:pt x="156701" y="197108"/>
                </a:lnTo>
                <a:lnTo>
                  <a:pt x="151557" y="196618"/>
                </a:lnTo>
                <a:lnTo>
                  <a:pt x="144944" y="195883"/>
                </a:lnTo>
                <a:lnTo>
                  <a:pt x="143474" y="195638"/>
                </a:lnTo>
                <a:cubicBezTo>
                  <a:pt x="142494" y="190495"/>
                  <a:pt x="140535" y="185841"/>
                  <a:pt x="137596" y="181677"/>
                </a:cubicBezTo>
                <a:lnTo>
                  <a:pt x="138575" y="180698"/>
                </a:lnTo>
                <a:close/>
                <a:moveTo>
                  <a:pt x="109917" y="178248"/>
                </a:moveTo>
                <a:cubicBezTo>
                  <a:pt x="122899" y="178248"/>
                  <a:pt x="133432" y="188780"/>
                  <a:pt x="133432" y="201762"/>
                </a:cubicBezTo>
                <a:cubicBezTo>
                  <a:pt x="133432" y="214743"/>
                  <a:pt x="122899" y="225275"/>
                  <a:pt x="109917" y="225275"/>
                </a:cubicBezTo>
                <a:cubicBezTo>
                  <a:pt x="96935" y="225275"/>
                  <a:pt x="86403" y="214743"/>
                  <a:pt x="86403" y="201762"/>
                </a:cubicBezTo>
                <a:cubicBezTo>
                  <a:pt x="86403" y="188780"/>
                  <a:pt x="96935" y="178248"/>
                  <a:pt x="109917" y="178248"/>
                </a:cubicBezTo>
                <a:close/>
                <a:moveTo>
                  <a:pt x="109917" y="185596"/>
                </a:moveTo>
                <a:cubicBezTo>
                  <a:pt x="118735" y="185596"/>
                  <a:pt x="126083" y="192699"/>
                  <a:pt x="126083" y="201762"/>
                </a:cubicBezTo>
                <a:cubicBezTo>
                  <a:pt x="126083" y="210579"/>
                  <a:pt x="118980" y="217927"/>
                  <a:pt x="109917" y="217927"/>
                </a:cubicBezTo>
                <a:cubicBezTo>
                  <a:pt x="101099" y="217927"/>
                  <a:pt x="93751" y="210824"/>
                  <a:pt x="93751" y="201762"/>
                </a:cubicBezTo>
                <a:cubicBezTo>
                  <a:pt x="93751" y="192944"/>
                  <a:pt x="100854" y="185596"/>
                  <a:pt x="109917" y="185596"/>
                </a:cubicBezTo>
                <a:close/>
                <a:moveTo>
                  <a:pt x="229693" y="74644"/>
                </a:moveTo>
                <a:cubicBezTo>
                  <a:pt x="230183" y="66071"/>
                  <a:pt x="228469" y="57254"/>
                  <a:pt x="224305" y="48926"/>
                </a:cubicBezTo>
                <a:cubicBezTo>
                  <a:pt x="214752" y="30311"/>
                  <a:pt x="195157" y="20269"/>
                  <a:pt x="175562" y="21739"/>
                </a:cubicBezTo>
                <a:lnTo>
                  <a:pt x="176051" y="29087"/>
                </a:lnTo>
                <a:cubicBezTo>
                  <a:pt x="192707" y="27617"/>
                  <a:pt x="209608" y="36435"/>
                  <a:pt x="217691" y="52355"/>
                </a:cubicBezTo>
                <a:cubicBezTo>
                  <a:pt x="221365" y="59458"/>
                  <a:pt x="222835" y="67051"/>
                  <a:pt x="222345" y="74399"/>
                </a:cubicBezTo>
                <a:lnTo>
                  <a:pt x="229693" y="7488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C5D385F-A513-4287-9FB3-72633501225E}"/>
              </a:ext>
            </a:extLst>
          </p:cNvPr>
          <p:cNvSpPr/>
          <p:nvPr/>
        </p:nvSpPr>
        <p:spPr>
          <a:xfrm>
            <a:off x="6126031" y="2790918"/>
            <a:ext cx="326906" cy="284213"/>
          </a:xfrm>
          <a:custGeom>
            <a:avLst/>
            <a:gdLst>
              <a:gd name="connsiteX0" fmla="*/ 96446 w 270169"/>
              <a:gd name="connsiteY0" fmla="*/ 89583 h 234886"/>
              <a:gd name="connsiteX1" fmla="*/ 102814 w 270169"/>
              <a:gd name="connsiteY1" fmla="*/ 100849 h 234886"/>
              <a:gd name="connsiteX2" fmla="*/ 89832 w 270169"/>
              <a:gd name="connsiteY2" fmla="*/ 100849 h 234886"/>
              <a:gd name="connsiteX3" fmla="*/ 89832 w 270169"/>
              <a:gd name="connsiteY3" fmla="*/ 100849 h 234886"/>
              <a:gd name="connsiteX4" fmla="*/ 89832 w 270169"/>
              <a:gd name="connsiteY4" fmla="*/ 100849 h 234886"/>
              <a:gd name="connsiteX5" fmla="*/ 76850 w 270169"/>
              <a:gd name="connsiteY5" fmla="*/ 100849 h 234886"/>
              <a:gd name="connsiteX6" fmla="*/ 83219 w 270169"/>
              <a:gd name="connsiteY6" fmla="*/ 89583 h 234886"/>
              <a:gd name="connsiteX7" fmla="*/ 96201 w 270169"/>
              <a:gd name="connsiteY7" fmla="*/ 89583 h 234886"/>
              <a:gd name="connsiteX8" fmla="*/ 109427 w 270169"/>
              <a:gd name="connsiteY8" fmla="*/ 223559 h 234886"/>
              <a:gd name="connsiteX9" fmla="*/ 115796 w 270169"/>
              <a:gd name="connsiteY9" fmla="*/ 234825 h 234886"/>
              <a:gd name="connsiteX10" fmla="*/ 102814 w 270169"/>
              <a:gd name="connsiteY10" fmla="*/ 234825 h 234886"/>
              <a:gd name="connsiteX11" fmla="*/ 96446 w 270169"/>
              <a:gd name="connsiteY11" fmla="*/ 223559 h 234886"/>
              <a:gd name="connsiteX12" fmla="*/ 109427 w 270169"/>
              <a:gd name="connsiteY12" fmla="*/ 223559 h 234886"/>
              <a:gd name="connsiteX13" fmla="*/ 135146 w 270169"/>
              <a:gd name="connsiteY13" fmla="*/ 223559 h 234886"/>
              <a:gd name="connsiteX14" fmla="*/ 141515 w 270169"/>
              <a:gd name="connsiteY14" fmla="*/ 234825 h 234886"/>
              <a:gd name="connsiteX15" fmla="*/ 128533 w 270169"/>
              <a:gd name="connsiteY15" fmla="*/ 234825 h 234886"/>
              <a:gd name="connsiteX16" fmla="*/ 122164 w 270169"/>
              <a:gd name="connsiteY16" fmla="*/ 223559 h 234886"/>
              <a:gd name="connsiteX17" fmla="*/ 135146 w 270169"/>
              <a:gd name="connsiteY17" fmla="*/ 223559 h 234886"/>
              <a:gd name="connsiteX18" fmla="*/ 160865 w 270169"/>
              <a:gd name="connsiteY18" fmla="*/ 223559 h 234886"/>
              <a:gd name="connsiteX19" fmla="*/ 167234 w 270169"/>
              <a:gd name="connsiteY19" fmla="*/ 234825 h 234886"/>
              <a:gd name="connsiteX20" fmla="*/ 154252 w 270169"/>
              <a:gd name="connsiteY20" fmla="*/ 234825 h 234886"/>
              <a:gd name="connsiteX21" fmla="*/ 147883 w 270169"/>
              <a:gd name="connsiteY21" fmla="*/ 223559 h 234886"/>
              <a:gd name="connsiteX22" fmla="*/ 160865 w 270169"/>
              <a:gd name="connsiteY22" fmla="*/ 223559 h 234886"/>
              <a:gd name="connsiteX23" fmla="*/ 186584 w 270169"/>
              <a:gd name="connsiteY23" fmla="*/ 223559 h 234886"/>
              <a:gd name="connsiteX24" fmla="*/ 192952 w 270169"/>
              <a:gd name="connsiteY24" fmla="*/ 234825 h 234886"/>
              <a:gd name="connsiteX25" fmla="*/ 179970 w 270169"/>
              <a:gd name="connsiteY25" fmla="*/ 234825 h 234886"/>
              <a:gd name="connsiteX26" fmla="*/ 173602 w 270169"/>
              <a:gd name="connsiteY26" fmla="*/ 223559 h 234886"/>
              <a:gd name="connsiteX27" fmla="*/ 186584 w 270169"/>
              <a:gd name="connsiteY27" fmla="*/ 223559 h 234886"/>
              <a:gd name="connsiteX28" fmla="*/ 212303 w 270169"/>
              <a:gd name="connsiteY28" fmla="*/ 223559 h 234886"/>
              <a:gd name="connsiteX29" fmla="*/ 218671 w 270169"/>
              <a:gd name="connsiteY29" fmla="*/ 234825 h 234886"/>
              <a:gd name="connsiteX30" fmla="*/ 205689 w 270169"/>
              <a:gd name="connsiteY30" fmla="*/ 234825 h 234886"/>
              <a:gd name="connsiteX31" fmla="*/ 199321 w 270169"/>
              <a:gd name="connsiteY31" fmla="*/ 223559 h 234886"/>
              <a:gd name="connsiteX32" fmla="*/ 212303 w 270169"/>
              <a:gd name="connsiteY32" fmla="*/ 223559 h 234886"/>
              <a:gd name="connsiteX33" fmla="*/ 238021 w 270169"/>
              <a:gd name="connsiteY33" fmla="*/ 223559 h 234886"/>
              <a:gd name="connsiteX34" fmla="*/ 244390 w 270169"/>
              <a:gd name="connsiteY34" fmla="*/ 234825 h 234886"/>
              <a:gd name="connsiteX35" fmla="*/ 231408 w 270169"/>
              <a:gd name="connsiteY35" fmla="*/ 234825 h 234886"/>
              <a:gd name="connsiteX36" fmla="*/ 225040 w 270169"/>
              <a:gd name="connsiteY36" fmla="*/ 223559 h 234886"/>
              <a:gd name="connsiteX37" fmla="*/ 238021 w 270169"/>
              <a:gd name="connsiteY37" fmla="*/ 223559 h 234886"/>
              <a:gd name="connsiteX38" fmla="*/ 263740 w 270169"/>
              <a:gd name="connsiteY38" fmla="*/ 223559 h 234886"/>
              <a:gd name="connsiteX39" fmla="*/ 270109 w 270169"/>
              <a:gd name="connsiteY39" fmla="*/ 234825 h 234886"/>
              <a:gd name="connsiteX40" fmla="*/ 257127 w 270169"/>
              <a:gd name="connsiteY40" fmla="*/ 234825 h 234886"/>
              <a:gd name="connsiteX41" fmla="*/ 250758 w 270169"/>
              <a:gd name="connsiteY41" fmla="*/ 223559 h 234886"/>
              <a:gd name="connsiteX42" fmla="*/ 263740 w 270169"/>
              <a:gd name="connsiteY42" fmla="*/ 223559 h 234886"/>
              <a:gd name="connsiteX43" fmla="*/ 134656 w 270169"/>
              <a:gd name="connsiteY43" fmla="*/ 184 h 234886"/>
              <a:gd name="connsiteX44" fmla="*/ 141025 w 270169"/>
              <a:gd name="connsiteY44" fmla="*/ 11450 h 234886"/>
              <a:gd name="connsiteX45" fmla="*/ 128043 w 270169"/>
              <a:gd name="connsiteY45" fmla="*/ 11450 h 234886"/>
              <a:gd name="connsiteX46" fmla="*/ 134411 w 270169"/>
              <a:gd name="connsiteY46" fmla="*/ 184 h 234886"/>
              <a:gd name="connsiteX47" fmla="*/ 147638 w 270169"/>
              <a:gd name="connsiteY47" fmla="*/ 22472 h 234886"/>
              <a:gd name="connsiteX48" fmla="*/ 154007 w 270169"/>
              <a:gd name="connsiteY48" fmla="*/ 33739 h 234886"/>
              <a:gd name="connsiteX49" fmla="*/ 141025 w 270169"/>
              <a:gd name="connsiteY49" fmla="*/ 33739 h 234886"/>
              <a:gd name="connsiteX50" fmla="*/ 134656 w 270169"/>
              <a:gd name="connsiteY50" fmla="*/ 22472 h 234886"/>
              <a:gd name="connsiteX51" fmla="*/ 147638 w 270169"/>
              <a:gd name="connsiteY51" fmla="*/ 22472 h 234886"/>
              <a:gd name="connsiteX52" fmla="*/ 160620 w 270169"/>
              <a:gd name="connsiteY52" fmla="*/ 44761 h 234886"/>
              <a:gd name="connsiteX53" fmla="*/ 166989 w 270169"/>
              <a:gd name="connsiteY53" fmla="*/ 56027 h 234886"/>
              <a:gd name="connsiteX54" fmla="*/ 154007 w 270169"/>
              <a:gd name="connsiteY54" fmla="*/ 56027 h 234886"/>
              <a:gd name="connsiteX55" fmla="*/ 147638 w 270169"/>
              <a:gd name="connsiteY55" fmla="*/ 44761 h 234886"/>
              <a:gd name="connsiteX56" fmla="*/ 160620 w 270169"/>
              <a:gd name="connsiteY56" fmla="*/ 44761 h 234886"/>
              <a:gd name="connsiteX57" fmla="*/ 173602 w 270169"/>
              <a:gd name="connsiteY57" fmla="*/ 67049 h 234886"/>
              <a:gd name="connsiteX58" fmla="*/ 179970 w 270169"/>
              <a:gd name="connsiteY58" fmla="*/ 78316 h 234886"/>
              <a:gd name="connsiteX59" fmla="*/ 166989 w 270169"/>
              <a:gd name="connsiteY59" fmla="*/ 78316 h 234886"/>
              <a:gd name="connsiteX60" fmla="*/ 160620 w 270169"/>
              <a:gd name="connsiteY60" fmla="*/ 67049 h 234886"/>
              <a:gd name="connsiteX61" fmla="*/ 173602 w 270169"/>
              <a:gd name="connsiteY61" fmla="*/ 67049 h 234886"/>
              <a:gd name="connsiteX62" fmla="*/ 186584 w 270169"/>
              <a:gd name="connsiteY62" fmla="*/ 89338 h 234886"/>
              <a:gd name="connsiteX63" fmla="*/ 192952 w 270169"/>
              <a:gd name="connsiteY63" fmla="*/ 100604 h 234886"/>
              <a:gd name="connsiteX64" fmla="*/ 179970 w 270169"/>
              <a:gd name="connsiteY64" fmla="*/ 100604 h 234886"/>
              <a:gd name="connsiteX65" fmla="*/ 173602 w 270169"/>
              <a:gd name="connsiteY65" fmla="*/ 89338 h 234886"/>
              <a:gd name="connsiteX66" fmla="*/ 186584 w 270169"/>
              <a:gd name="connsiteY66" fmla="*/ 89338 h 234886"/>
              <a:gd name="connsiteX67" fmla="*/ 199566 w 270169"/>
              <a:gd name="connsiteY67" fmla="*/ 111626 h 234886"/>
              <a:gd name="connsiteX68" fmla="*/ 202750 w 270169"/>
              <a:gd name="connsiteY68" fmla="*/ 117260 h 234886"/>
              <a:gd name="connsiteX69" fmla="*/ 205934 w 270169"/>
              <a:gd name="connsiteY69" fmla="*/ 122893 h 234886"/>
              <a:gd name="connsiteX70" fmla="*/ 192952 w 270169"/>
              <a:gd name="connsiteY70" fmla="*/ 122893 h 234886"/>
              <a:gd name="connsiteX71" fmla="*/ 186584 w 270169"/>
              <a:gd name="connsiteY71" fmla="*/ 111626 h 234886"/>
              <a:gd name="connsiteX72" fmla="*/ 199566 w 270169"/>
              <a:gd name="connsiteY72" fmla="*/ 111626 h 234886"/>
              <a:gd name="connsiteX73" fmla="*/ 212548 w 270169"/>
              <a:gd name="connsiteY73" fmla="*/ 133915 h 234886"/>
              <a:gd name="connsiteX74" fmla="*/ 218916 w 270169"/>
              <a:gd name="connsiteY74" fmla="*/ 145181 h 234886"/>
              <a:gd name="connsiteX75" fmla="*/ 205934 w 270169"/>
              <a:gd name="connsiteY75" fmla="*/ 145181 h 234886"/>
              <a:gd name="connsiteX76" fmla="*/ 199566 w 270169"/>
              <a:gd name="connsiteY76" fmla="*/ 133915 h 234886"/>
              <a:gd name="connsiteX77" fmla="*/ 212548 w 270169"/>
              <a:gd name="connsiteY77" fmla="*/ 133915 h 234886"/>
              <a:gd name="connsiteX78" fmla="*/ 225529 w 270169"/>
              <a:gd name="connsiteY78" fmla="*/ 156203 h 234886"/>
              <a:gd name="connsiteX79" fmla="*/ 231898 w 270169"/>
              <a:gd name="connsiteY79" fmla="*/ 167470 h 234886"/>
              <a:gd name="connsiteX80" fmla="*/ 218916 w 270169"/>
              <a:gd name="connsiteY80" fmla="*/ 167470 h 234886"/>
              <a:gd name="connsiteX81" fmla="*/ 212548 w 270169"/>
              <a:gd name="connsiteY81" fmla="*/ 156203 h 234886"/>
              <a:gd name="connsiteX82" fmla="*/ 225529 w 270169"/>
              <a:gd name="connsiteY82" fmla="*/ 156203 h 234886"/>
              <a:gd name="connsiteX83" fmla="*/ 238511 w 270169"/>
              <a:gd name="connsiteY83" fmla="*/ 178492 h 234886"/>
              <a:gd name="connsiteX84" fmla="*/ 244880 w 270169"/>
              <a:gd name="connsiteY84" fmla="*/ 189758 h 234886"/>
              <a:gd name="connsiteX85" fmla="*/ 231898 w 270169"/>
              <a:gd name="connsiteY85" fmla="*/ 189758 h 234886"/>
              <a:gd name="connsiteX86" fmla="*/ 225529 w 270169"/>
              <a:gd name="connsiteY86" fmla="*/ 178492 h 234886"/>
              <a:gd name="connsiteX87" fmla="*/ 238511 w 270169"/>
              <a:gd name="connsiteY87" fmla="*/ 178492 h 234886"/>
              <a:gd name="connsiteX88" fmla="*/ 251493 w 270169"/>
              <a:gd name="connsiteY88" fmla="*/ 200780 h 234886"/>
              <a:gd name="connsiteX89" fmla="*/ 257862 w 270169"/>
              <a:gd name="connsiteY89" fmla="*/ 212047 h 234886"/>
              <a:gd name="connsiteX90" fmla="*/ 244880 w 270169"/>
              <a:gd name="connsiteY90" fmla="*/ 212047 h 234886"/>
              <a:gd name="connsiteX91" fmla="*/ 238511 w 270169"/>
              <a:gd name="connsiteY91" fmla="*/ 200780 h 234886"/>
              <a:gd name="connsiteX92" fmla="*/ 251493 w 270169"/>
              <a:gd name="connsiteY92" fmla="*/ 200780 h 234886"/>
              <a:gd name="connsiteX93" fmla="*/ 90322 w 270169"/>
              <a:gd name="connsiteY93" fmla="*/ 77826 h 234886"/>
              <a:gd name="connsiteX94" fmla="*/ 96690 w 270169"/>
              <a:gd name="connsiteY94" fmla="*/ 66559 h 234886"/>
              <a:gd name="connsiteX95" fmla="*/ 109672 w 270169"/>
              <a:gd name="connsiteY95" fmla="*/ 66559 h 234886"/>
              <a:gd name="connsiteX96" fmla="*/ 103304 w 270169"/>
              <a:gd name="connsiteY96" fmla="*/ 77826 h 234886"/>
              <a:gd name="connsiteX97" fmla="*/ 90322 w 270169"/>
              <a:gd name="connsiteY97" fmla="*/ 77826 h 234886"/>
              <a:gd name="connsiteX98" fmla="*/ 103304 w 270169"/>
              <a:gd name="connsiteY98" fmla="*/ 55538 h 234886"/>
              <a:gd name="connsiteX99" fmla="*/ 109672 w 270169"/>
              <a:gd name="connsiteY99" fmla="*/ 44271 h 234886"/>
              <a:gd name="connsiteX100" fmla="*/ 122654 w 270169"/>
              <a:gd name="connsiteY100" fmla="*/ 44271 h 234886"/>
              <a:gd name="connsiteX101" fmla="*/ 116286 w 270169"/>
              <a:gd name="connsiteY101" fmla="*/ 55538 h 234886"/>
              <a:gd name="connsiteX102" fmla="*/ 103304 w 270169"/>
              <a:gd name="connsiteY102" fmla="*/ 55538 h 234886"/>
              <a:gd name="connsiteX103" fmla="*/ 116286 w 270169"/>
              <a:gd name="connsiteY103" fmla="*/ 33249 h 234886"/>
              <a:gd name="connsiteX104" fmla="*/ 122654 w 270169"/>
              <a:gd name="connsiteY104" fmla="*/ 21982 h 234886"/>
              <a:gd name="connsiteX105" fmla="*/ 135636 w 270169"/>
              <a:gd name="connsiteY105" fmla="*/ 21982 h 234886"/>
              <a:gd name="connsiteX106" fmla="*/ 129268 w 270169"/>
              <a:gd name="connsiteY106" fmla="*/ 33249 h 234886"/>
              <a:gd name="connsiteX107" fmla="*/ 116286 w 270169"/>
              <a:gd name="connsiteY107" fmla="*/ 33249 h 234886"/>
              <a:gd name="connsiteX108" fmla="*/ 45253 w 270169"/>
              <a:gd name="connsiteY108" fmla="*/ 156203 h 234886"/>
              <a:gd name="connsiteX109" fmla="*/ 45253 w 270169"/>
              <a:gd name="connsiteY109" fmla="*/ 156203 h 234886"/>
              <a:gd name="connsiteX110" fmla="*/ 38884 w 270169"/>
              <a:gd name="connsiteY110" fmla="*/ 167470 h 234886"/>
              <a:gd name="connsiteX111" fmla="*/ 22718 w 270169"/>
              <a:gd name="connsiteY111" fmla="*/ 195392 h 234886"/>
              <a:gd name="connsiteX112" fmla="*/ 184 w 270169"/>
              <a:gd name="connsiteY112" fmla="*/ 234580 h 234886"/>
              <a:gd name="connsiteX113" fmla="*/ 45253 w 270169"/>
              <a:gd name="connsiteY113" fmla="*/ 234580 h 234886"/>
              <a:gd name="connsiteX114" fmla="*/ 90322 w 270169"/>
              <a:gd name="connsiteY114" fmla="*/ 234580 h 234886"/>
              <a:gd name="connsiteX115" fmla="*/ 67787 w 270169"/>
              <a:gd name="connsiteY115" fmla="*/ 195392 h 234886"/>
              <a:gd name="connsiteX116" fmla="*/ 51621 w 270169"/>
              <a:gd name="connsiteY116" fmla="*/ 167470 h 234886"/>
              <a:gd name="connsiteX117" fmla="*/ 51621 w 270169"/>
              <a:gd name="connsiteY117" fmla="*/ 167470 h 234886"/>
              <a:gd name="connsiteX118" fmla="*/ 57990 w 270169"/>
              <a:gd name="connsiteY118" fmla="*/ 156203 h 234886"/>
              <a:gd name="connsiteX119" fmla="*/ 45008 w 270169"/>
              <a:gd name="connsiteY119" fmla="*/ 156203 h 234886"/>
              <a:gd name="connsiteX120" fmla="*/ 45008 w 270169"/>
              <a:gd name="connsiteY120" fmla="*/ 156203 h 234886"/>
              <a:gd name="connsiteX121" fmla="*/ 45008 w 270169"/>
              <a:gd name="connsiteY121" fmla="*/ 156203 h 234886"/>
              <a:gd name="connsiteX122" fmla="*/ 109672 w 270169"/>
              <a:gd name="connsiteY122" fmla="*/ 111381 h 234886"/>
              <a:gd name="connsiteX123" fmla="*/ 116041 w 270169"/>
              <a:gd name="connsiteY123" fmla="*/ 122648 h 234886"/>
              <a:gd name="connsiteX124" fmla="*/ 103059 w 270169"/>
              <a:gd name="connsiteY124" fmla="*/ 122648 h 234886"/>
              <a:gd name="connsiteX125" fmla="*/ 96690 w 270169"/>
              <a:gd name="connsiteY125" fmla="*/ 111381 h 234886"/>
              <a:gd name="connsiteX126" fmla="*/ 109672 w 270169"/>
              <a:gd name="connsiteY126" fmla="*/ 111381 h 234886"/>
              <a:gd name="connsiteX127" fmla="*/ 122654 w 270169"/>
              <a:gd name="connsiteY127" fmla="*/ 133670 h 234886"/>
              <a:gd name="connsiteX128" fmla="*/ 129023 w 270169"/>
              <a:gd name="connsiteY128" fmla="*/ 144936 h 234886"/>
              <a:gd name="connsiteX129" fmla="*/ 116041 w 270169"/>
              <a:gd name="connsiteY129" fmla="*/ 144936 h 234886"/>
              <a:gd name="connsiteX130" fmla="*/ 109672 w 270169"/>
              <a:gd name="connsiteY130" fmla="*/ 133670 h 234886"/>
              <a:gd name="connsiteX131" fmla="*/ 122654 w 270169"/>
              <a:gd name="connsiteY131" fmla="*/ 133670 h 234886"/>
              <a:gd name="connsiteX132" fmla="*/ 135636 w 270169"/>
              <a:gd name="connsiteY132" fmla="*/ 155958 h 234886"/>
              <a:gd name="connsiteX133" fmla="*/ 135636 w 270169"/>
              <a:gd name="connsiteY133" fmla="*/ 155958 h 234886"/>
              <a:gd name="connsiteX134" fmla="*/ 142005 w 270169"/>
              <a:gd name="connsiteY134" fmla="*/ 167225 h 234886"/>
              <a:gd name="connsiteX135" fmla="*/ 129023 w 270169"/>
              <a:gd name="connsiteY135" fmla="*/ 167225 h 234886"/>
              <a:gd name="connsiteX136" fmla="*/ 122654 w 270169"/>
              <a:gd name="connsiteY136" fmla="*/ 155958 h 234886"/>
              <a:gd name="connsiteX137" fmla="*/ 135636 w 270169"/>
              <a:gd name="connsiteY137" fmla="*/ 155958 h 234886"/>
              <a:gd name="connsiteX138" fmla="*/ 148618 w 270169"/>
              <a:gd name="connsiteY138" fmla="*/ 178247 h 234886"/>
              <a:gd name="connsiteX139" fmla="*/ 154986 w 270169"/>
              <a:gd name="connsiteY139" fmla="*/ 189513 h 234886"/>
              <a:gd name="connsiteX140" fmla="*/ 142005 w 270169"/>
              <a:gd name="connsiteY140" fmla="*/ 189513 h 234886"/>
              <a:gd name="connsiteX141" fmla="*/ 135636 w 270169"/>
              <a:gd name="connsiteY141" fmla="*/ 178247 h 234886"/>
              <a:gd name="connsiteX142" fmla="*/ 148618 w 270169"/>
              <a:gd name="connsiteY142" fmla="*/ 178247 h 234886"/>
              <a:gd name="connsiteX143" fmla="*/ 161600 w 270169"/>
              <a:gd name="connsiteY143" fmla="*/ 200535 h 234886"/>
              <a:gd name="connsiteX144" fmla="*/ 167968 w 270169"/>
              <a:gd name="connsiteY144" fmla="*/ 211802 h 234886"/>
              <a:gd name="connsiteX145" fmla="*/ 154986 w 270169"/>
              <a:gd name="connsiteY145" fmla="*/ 211802 h 234886"/>
              <a:gd name="connsiteX146" fmla="*/ 148618 w 270169"/>
              <a:gd name="connsiteY146" fmla="*/ 200535 h 234886"/>
              <a:gd name="connsiteX147" fmla="*/ 161600 w 270169"/>
              <a:gd name="connsiteY147" fmla="*/ 200535 h 234886"/>
              <a:gd name="connsiteX148" fmla="*/ 51866 w 270169"/>
              <a:gd name="connsiteY148" fmla="*/ 144692 h 234886"/>
              <a:gd name="connsiteX149" fmla="*/ 58235 w 270169"/>
              <a:gd name="connsiteY149" fmla="*/ 133425 h 234886"/>
              <a:gd name="connsiteX150" fmla="*/ 71217 w 270169"/>
              <a:gd name="connsiteY150" fmla="*/ 133425 h 234886"/>
              <a:gd name="connsiteX151" fmla="*/ 64848 w 270169"/>
              <a:gd name="connsiteY151" fmla="*/ 144692 h 234886"/>
              <a:gd name="connsiteX152" fmla="*/ 51866 w 270169"/>
              <a:gd name="connsiteY152" fmla="*/ 144692 h 234886"/>
              <a:gd name="connsiteX153" fmla="*/ 64848 w 270169"/>
              <a:gd name="connsiteY153" fmla="*/ 122403 h 234886"/>
              <a:gd name="connsiteX154" fmla="*/ 71217 w 270169"/>
              <a:gd name="connsiteY154" fmla="*/ 111136 h 234886"/>
              <a:gd name="connsiteX155" fmla="*/ 84198 w 270169"/>
              <a:gd name="connsiteY155" fmla="*/ 111136 h 234886"/>
              <a:gd name="connsiteX156" fmla="*/ 77830 w 270169"/>
              <a:gd name="connsiteY156" fmla="*/ 122403 h 234886"/>
              <a:gd name="connsiteX157" fmla="*/ 64848 w 270169"/>
              <a:gd name="connsiteY157" fmla="*/ 122403 h 23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0169" h="234886">
                <a:moveTo>
                  <a:pt x="96446" y="89583"/>
                </a:moveTo>
                <a:lnTo>
                  <a:pt x="102814" y="100849"/>
                </a:lnTo>
                <a:lnTo>
                  <a:pt x="89832" y="100849"/>
                </a:lnTo>
                <a:lnTo>
                  <a:pt x="89832" y="100849"/>
                </a:lnTo>
                <a:lnTo>
                  <a:pt x="89832" y="100849"/>
                </a:lnTo>
                <a:lnTo>
                  <a:pt x="76850" y="100849"/>
                </a:lnTo>
                <a:lnTo>
                  <a:pt x="83219" y="89583"/>
                </a:lnTo>
                <a:lnTo>
                  <a:pt x="96201" y="89583"/>
                </a:lnTo>
                <a:close/>
                <a:moveTo>
                  <a:pt x="109427" y="223559"/>
                </a:moveTo>
                <a:lnTo>
                  <a:pt x="115796" y="234825"/>
                </a:lnTo>
                <a:lnTo>
                  <a:pt x="102814" y="234825"/>
                </a:lnTo>
                <a:lnTo>
                  <a:pt x="96446" y="223559"/>
                </a:lnTo>
                <a:lnTo>
                  <a:pt x="109427" y="223559"/>
                </a:lnTo>
                <a:close/>
                <a:moveTo>
                  <a:pt x="135146" y="223559"/>
                </a:moveTo>
                <a:lnTo>
                  <a:pt x="141515" y="234825"/>
                </a:lnTo>
                <a:lnTo>
                  <a:pt x="128533" y="234825"/>
                </a:lnTo>
                <a:lnTo>
                  <a:pt x="122164" y="223559"/>
                </a:lnTo>
                <a:lnTo>
                  <a:pt x="135146" y="223559"/>
                </a:lnTo>
                <a:close/>
                <a:moveTo>
                  <a:pt x="160865" y="223559"/>
                </a:moveTo>
                <a:lnTo>
                  <a:pt x="167234" y="234825"/>
                </a:lnTo>
                <a:lnTo>
                  <a:pt x="154252" y="234825"/>
                </a:lnTo>
                <a:lnTo>
                  <a:pt x="147883" y="223559"/>
                </a:lnTo>
                <a:lnTo>
                  <a:pt x="160865" y="223559"/>
                </a:lnTo>
                <a:close/>
                <a:moveTo>
                  <a:pt x="186584" y="223559"/>
                </a:moveTo>
                <a:lnTo>
                  <a:pt x="192952" y="234825"/>
                </a:lnTo>
                <a:lnTo>
                  <a:pt x="179970" y="234825"/>
                </a:lnTo>
                <a:lnTo>
                  <a:pt x="173602" y="223559"/>
                </a:lnTo>
                <a:lnTo>
                  <a:pt x="186584" y="223559"/>
                </a:lnTo>
                <a:close/>
                <a:moveTo>
                  <a:pt x="212303" y="223559"/>
                </a:moveTo>
                <a:lnTo>
                  <a:pt x="218671" y="234825"/>
                </a:lnTo>
                <a:lnTo>
                  <a:pt x="205689" y="234825"/>
                </a:lnTo>
                <a:lnTo>
                  <a:pt x="199321" y="223559"/>
                </a:lnTo>
                <a:lnTo>
                  <a:pt x="212303" y="223559"/>
                </a:lnTo>
                <a:close/>
                <a:moveTo>
                  <a:pt x="238021" y="223559"/>
                </a:moveTo>
                <a:lnTo>
                  <a:pt x="244390" y="234825"/>
                </a:lnTo>
                <a:lnTo>
                  <a:pt x="231408" y="234825"/>
                </a:lnTo>
                <a:lnTo>
                  <a:pt x="225040" y="223559"/>
                </a:lnTo>
                <a:lnTo>
                  <a:pt x="238021" y="223559"/>
                </a:lnTo>
                <a:close/>
                <a:moveTo>
                  <a:pt x="263740" y="223559"/>
                </a:moveTo>
                <a:lnTo>
                  <a:pt x="270109" y="234825"/>
                </a:lnTo>
                <a:lnTo>
                  <a:pt x="257127" y="234825"/>
                </a:lnTo>
                <a:lnTo>
                  <a:pt x="250758" y="223559"/>
                </a:lnTo>
                <a:lnTo>
                  <a:pt x="263740" y="223559"/>
                </a:lnTo>
                <a:close/>
                <a:moveTo>
                  <a:pt x="134656" y="184"/>
                </a:moveTo>
                <a:lnTo>
                  <a:pt x="141025" y="11450"/>
                </a:lnTo>
                <a:lnTo>
                  <a:pt x="128043" y="11450"/>
                </a:lnTo>
                <a:lnTo>
                  <a:pt x="134411" y="184"/>
                </a:lnTo>
                <a:close/>
                <a:moveTo>
                  <a:pt x="147638" y="22472"/>
                </a:moveTo>
                <a:lnTo>
                  <a:pt x="154007" y="33739"/>
                </a:lnTo>
                <a:lnTo>
                  <a:pt x="141025" y="33739"/>
                </a:lnTo>
                <a:lnTo>
                  <a:pt x="134656" y="22472"/>
                </a:lnTo>
                <a:lnTo>
                  <a:pt x="147638" y="22472"/>
                </a:lnTo>
                <a:close/>
                <a:moveTo>
                  <a:pt x="160620" y="44761"/>
                </a:moveTo>
                <a:lnTo>
                  <a:pt x="166989" y="56027"/>
                </a:lnTo>
                <a:lnTo>
                  <a:pt x="154007" y="56027"/>
                </a:lnTo>
                <a:lnTo>
                  <a:pt x="147638" y="44761"/>
                </a:lnTo>
                <a:lnTo>
                  <a:pt x="160620" y="44761"/>
                </a:lnTo>
                <a:close/>
                <a:moveTo>
                  <a:pt x="173602" y="67049"/>
                </a:moveTo>
                <a:lnTo>
                  <a:pt x="179970" y="78316"/>
                </a:lnTo>
                <a:lnTo>
                  <a:pt x="166989" y="78316"/>
                </a:lnTo>
                <a:lnTo>
                  <a:pt x="160620" y="67049"/>
                </a:lnTo>
                <a:lnTo>
                  <a:pt x="173602" y="67049"/>
                </a:lnTo>
                <a:close/>
                <a:moveTo>
                  <a:pt x="186584" y="89338"/>
                </a:moveTo>
                <a:lnTo>
                  <a:pt x="192952" y="100604"/>
                </a:lnTo>
                <a:lnTo>
                  <a:pt x="179970" y="100604"/>
                </a:lnTo>
                <a:lnTo>
                  <a:pt x="173602" y="89338"/>
                </a:lnTo>
                <a:lnTo>
                  <a:pt x="186584" y="89338"/>
                </a:lnTo>
                <a:close/>
                <a:moveTo>
                  <a:pt x="199566" y="111626"/>
                </a:moveTo>
                <a:lnTo>
                  <a:pt x="202750" y="117260"/>
                </a:lnTo>
                <a:lnTo>
                  <a:pt x="205934" y="122893"/>
                </a:lnTo>
                <a:lnTo>
                  <a:pt x="192952" y="122893"/>
                </a:lnTo>
                <a:lnTo>
                  <a:pt x="186584" y="111626"/>
                </a:lnTo>
                <a:lnTo>
                  <a:pt x="199566" y="111626"/>
                </a:lnTo>
                <a:close/>
                <a:moveTo>
                  <a:pt x="212548" y="133915"/>
                </a:moveTo>
                <a:lnTo>
                  <a:pt x="218916" y="145181"/>
                </a:lnTo>
                <a:lnTo>
                  <a:pt x="205934" y="145181"/>
                </a:lnTo>
                <a:lnTo>
                  <a:pt x="199566" y="133915"/>
                </a:lnTo>
                <a:lnTo>
                  <a:pt x="212548" y="133915"/>
                </a:lnTo>
                <a:close/>
                <a:moveTo>
                  <a:pt x="225529" y="156203"/>
                </a:moveTo>
                <a:lnTo>
                  <a:pt x="231898" y="167470"/>
                </a:lnTo>
                <a:lnTo>
                  <a:pt x="218916" y="167470"/>
                </a:lnTo>
                <a:lnTo>
                  <a:pt x="212548" y="156203"/>
                </a:lnTo>
                <a:lnTo>
                  <a:pt x="225529" y="156203"/>
                </a:lnTo>
                <a:close/>
                <a:moveTo>
                  <a:pt x="238511" y="178492"/>
                </a:moveTo>
                <a:lnTo>
                  <a:pt x="244880" y="189758"/>
                </a:lnTo>
                <a:lnTo>
                  <a:pt x="231898" y="189758"/>
                </a:lnTo>
                <a:lnTo>
                  <a:pt x="225529" y="178492"/>
                </a:lnTo>
                <a:lnTo>
                  <a:pt x="238511" y="178492"/>
                </a:lnTo>
                <a:close/>
                <a:moveTo>
                  <a:pt x="251493" y="200780"/>
                </a:moveTo>
                <a:lnTo>
                  <a:pt x="257862" y="212047"/>
                </a:lnTo>
                <a:lnTo>
                  <a:pt x="244880" y="212047"/>
                </a:lnTo>
                <a:lnTo>
                  <a:pt x="238511" y="200780"/>
                </a:lnTo>
                <a:lnTo>
                  <a:pt x="251493" y="200780"/>
                </a:lnTo>
                <a:close/>
                <a:moveTo>
                  <a:pt x="90322" y="77826"/>
                </a:moveTo>
                <a:lnTo>
                  <a:pt x="96690" y="66559"/>
                </a:lnTo>
                <a:lnTo>
                  <a:pt x="109672" y="66559"/>
                </a:lnTo>
                <a:lnTo>
                  <a:pt x="103304" y="77826"/>
                </a:lnTo>
                <a:lnTo>
                  <a:pt x="90322" y="77826"/>
                </a:lnTo>
                <a:close/>
                <a:moveTo>
                  <a:pt x="103304" y="55538"/>
                </a:moveTo>
                <a:lnTo>
                  <a:pt x="109672" y="44271"/>
                </a:lnTo>
                <a:lnTo>
                  <a:pt x="122654" y="44271"/>
                </a:lnTo>
                <a:lnTo>
                  <a:pt x="116286" y="55538"/>
                </a:lnTo>
                <a:lnTo>
                  <a:pt x="103304" y="55538"/>
                </a:lnTo>
                <a:close/>
                <a:moveTo>
                  <a:pt x="116286" y="33249"/>
                </a:moveTo>
                <a:lnTo>
                  <a:pt x="122654" y="21982"/>
                </a:lnTo>
                <a:lnTo>
                  <a:pt x="135636" y="21982"/>
                </a:lnTo>
                <a:lnTo>
                  <a:pt x="129268" y="33249"/>
                </a:lnTo>
                <a:lnTo>
                  <a:pt x="116286" y="33249"/>
                </a:lnTo>
                <a:close/>
                <a:moveTo>
                  <a:pt x="45253" y="156203"/>
                </a:moveTo>
                <a:lnTo>
                  <a:pt x="45253" y="156203"/>
                </a:lnTo>
                <a:lnTo>
                  <a:pt x="38884" y="167470"/>
                </a:lnTo>
                <a:lnTo>
                  <a:pt x="22718" y="195392"/>
                </a:lnTo>
                <a:lnTo>
                  <a:pt x="184" y="234580"/>
                </a:lnTo>
                <a:lnTo>
                  <a:pt x="45253" y="234580"/>
                </a:lnTo>
                <a:lnTo>
                  <a:pt x="90322" y="234580"/>
                </a:lnTo>
                <a:lnTo>
                  <a:pt x="67787" y="195392"/>
                </a:lnTo>
                <a:lnTo>
                  <a:pt x="51621" y="167470"/>
                </a:lnTo>
                <a:lnTo>
                  <a:pt x="51621" y="167470"/>
                </a:lnTo>
                <a:lnTo>
                  <a:pt x="57990" y="156203"/>
                </a:lnTo>
                <a:lnTo>
                  <a:pt x="45008" y="156203"/>
                </a:lnTo>
                <a:lnTo>
                  <a:pt x="45008" y="156203"/>
                </a:lnTo>
                <a:lnTo>
                  <a:pt x="45008" y="156203"/>
                </a:lnTo>
                <a:close/>
                <a:moveTo>
                  <a:pt x="109672" y="111381"/>
                </a:moveTo>
                <a:lnTo>
                  <a:pt x="116041" y="122648"/>
                </a:lnTo>
                <a:lnTo>
                  <a:pt x="103059" y="122648"/>
                </a:lnTo>
                <a:lnTo>
                  <a:pt x="96690" y="111381"/>
                </a:lnTo>
                <a:lnTo>
                  <a:pt x="109672" y="111381"/>
                </a:lnTo>
                <a:close/>
                <a:moveTo>
                  <a:pt x="122654" y="133670"/>
                </a:moveTo>
                <a:lnTo>
                  <a:pt x="129023" y="144936"/>
                </a:lnTo>
                <a:lnTo>
                  <a:pt x="116041" y="144936"/>
                </a:lnTo>
                <a:lnTo>
                  <a:pt x="109672" y="133670"/>
                </a:lnTo>
                <a:lnTo>
                  <a:pt x="122654" y="133670"/>
                </a:lnTo>
                <a:close/>
                <a:moveTo>
                  <a:pt x="135636" y="155958"/>
                </a:moveTo>
                <a:lnTo>
                  <a:pt x="135636" y="155958"/>
                </a:lnTo>
                <a:lnTo>
                  <a:pt x="142005" y="167225"/>
                </a:lnTo>
                <a:lnTo>
                  <a:pt x="129023" y="167225"/>
                </a:lnTo>
                <a:lnTo>
                  <a:pt x="122654" y="155958"/>
                </a:lnTo>
                <a:lnTo>
                  <a:pt x="135636" y="155958"/>
                </a:lnTo>
                <a:close/>
                <a:moveTo>
                  <a:pt x="148618" y="178247"/>
                </a:moveTo>
                <a:lnTo>
                  <a:pt x="154986" y="189513"/>
                </a:lnTo>
                <a:lnTo>
                  <a:pt x="142005" y="189513"/>
                </a:lnTo>
                <a:lnTo>
                  <a:pt x="135636" y="178247"/>
                </a:lnTo>
                <a:lnTo>
                  <a:pt x="148618" y="178247"/>
                </a:lnTo>
                <a:close/>
                <a:moveTo>
                  <a:pt x="161600" y="200535"/>
                </a:moveTo>
                <a:lnTo>
                  <a:pt x="167968" y="211802"/>
                </a:lnTo>
                <a:lnTo>
                  <a:pt x="154986" y="211802"/>
                </a:lnTo>
                <a:lnTo>
                  <a:pt x="148618" y="200535"/>
                </a:lnTo>
                <a:lnTo>
                  <a:pt x="161600" y="200535"/>
                </a:lnTo>
                <a:close/>
                <a:moveTo>
                  <a:pt x="51866" y="144692"/>
                </a:moveTo>
                <a:lnTo>
                  <a:pt x="58235" y="133425"/>
                </a:lnTo>
                <a:lnTo>
                  <a:pt x="71217" y="133425"/>
                </a:lnTo>
                <a:lnTo>
                  <a:pt x="64848" y="144692"/>
                </a:lnTo>
                <a:lnTo>
                  <a:pt x="51866" y="144692"/>
                </a:lnTo>
                <a:close/>
                <a:moveTo>
                  <a:pt x="64848" y="122403"/>
                </a:moveTo>
                <a:lnTo>
                  <a:pt x="71217" y="111136"/>
                </a:lnTo>
                <a:lnTo>
                  <a:pt x="84198" y="111136"/>
                </a:lnTo>
                <a:lnTo>
                  <a:pt x="77830" y="122403"/>
                </a:lnTo>
                <a:lnTo>
                  <a:pt x="64848" y="12240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FE62ECA-36E8-469F-8D3E-07E3087F1B3C}"/>
              </a:ext>
            </a:extLst>
          </p:cNvPr>
          <p:cNvSpPr/>
          <p:nvPr/>
        </p:nvSpPr>
        <p:spPr>
          <a:xfrm>
            <a:off x="6719084" y="2779953"/>
            <a:ext cx="328388" cy="293993"/>
          </a:xfrm>
          <a:custGeom>
            <a:avLst/>
            <a:gdLst>
              <a:gd name="connsiteX0" fmla="*/ 7287 w 271394"/>
              <a:gd name="connsiteY0" fmla="*/ 184 h 242969"/>
              <a:gd name="connsiteX1" fmla="*/ 264230 w 271394"/>
              <a:gd name="connsiteY1" fmla="*/ 184 h 242969"/>
              <a:gd name="connsiteX2" fmla="*/ 271333 w 271394"/>
              <a:gd name="connsiteY2" fmla="*/ 7287 h 242969"/>
              <a:gd name="connsiteX3" fmla="*/ 271333 w 271394"/>
              <a:gd name="connsiteY3" fmla="*/ 160612 h 242969"/>
              <a:gd name="connsiteX4" fmla="*/ 264230 w 271394"/>
              <a:gd name="connsiteY4" fmla="*/ 167715 h 242969"/>
              <a:gd name="connsiteX5" fmla="*/ 7287 w 271394"/>
              <a:gd name="connsiteY5" fmla="*/ 167715 h 242969"/>
              <a:gd name="connsiteX6" fmla="*/ 184 w 271394"/>
              <a:gd name="connsiteY6" fmla="*/ 160612 h 242969"/>
              <a:gd name="connsiteX7" fmla="*/ 184 w 271394"/>
              <a:gd name="connsiteY7" fmla="*/ 7287 h 242969"/>
              <a:gd name="connsiteX8" fmla="*/ 7287 w 271394"/>
              <a:gd name="connsiteY8" fmla="*/ 184 h 242969"/>
              <a:gd name="connsiteX9" fmla="*/ 74646 w 271394"/>
              <a:gd name="connsiteY9" fmla="*/ 111136 h 242969"/>
              <a:gd name="connsiteX10" fmla="*/ 111877 w 271394"/>
              <a:gd name="connsiteY10" fmla="*/ 73907 h 242969"/>
              <a:gd name="connsiteX11" fmla="*/ 74646 w 271394"/>
              <a:gd name="connsiteY11" fmla="*/ 36678 h 242969"/>
              <a:gd name="connsiteX12" fmla="*/ 37415 w 271394"/>
              <a:gd name="connsiteY12" fmla="*/ 73907 h 242969"/>
              <a:gd name="connsiteX13" fmla="*/ 74646 w 271394"/>
              <a:gd name="connsiteY13" fmla="*/ 111136 h 242969"/>
              <a:gd name="connsiteX14" fmla="*/ 77095 w 271394"/>
              <a:gd name="connsiteY14" fmla="*/ 108197 h 242969"/>
              <a:gd name="connsiteX15" fmla="*/ 108938 w 271394"/>
              <a:gd name="connsiteY15" fmla="*/ 77091 h 242969"/>
              <a:gd name="connsiteX16" fmla="*/ 77095 w 271394"/>
              <a:gd name="connsiteY16" fmla="*/ 77091 h 242969"/>
              <a:gd name="connsiteX17" fmla="*/ 77095 w 271394"/>
              <a:gd name="connsiteY17" fmla="*/ 108197 h 242969"/>
              <a:gd name="connsiteX18" fmla="*/ 127063 w 271394"/>
              <a:gd name="connsiteY18" fmla="*/ 242908 h 242969"/>
              <a:gd name="connsiteX19" fmla="*/ 145189 w 271394"/>
              <a:gd name="connsiteY19" fmla="*/ 242908 h 242969"/>
              <a:gd name="connsiteX20" fmla="*/ 145189 w 271394"/>
              <a:gd name="connsiteY20" fmla="*/ 186819 h 242969"/>
              <a:gd name="connsiteX21" fmla="*/ 184869 w 271394"/>
              <a:gd name="connsiteY21" fmla="*/ 242908 h 242969"/>
              <a:gd name="connsiteX22" fmla="*/ 202995 w 271394"/>
              <a:gd name="connsiteY22" fmla="*/ 242908 h 242969"/>
              <a:gd name="connsiteX23" fmla="*/ 156701 w 271394"/>
              <a:gd name="connsiteY23" fmla="*/ 177512 h 242969"/>
              <a:gd name="connsiteX24" fmla="*/ 115551 w 271394"/>
              <a:gd name="connsiteY24" fmla="*/ 177512 h 242969"/>
              <a:gd name="connsiteX25" fmla="*/ 69257 w 271394"/>
              <a:gd name="connsiteY25" fmla="*/ 242908 h 242969"/>
              <a:gd name="connsiteX26" fmla="*/ 87383 w 271394"/>
              <a:gd name="connsiteY26" fmla="*/ 242908 h 242969"/>
              <a:gd name="connsiteX27" fmla="*/ 127063 w 271394"/>
              <a:gd name="connsiteY27" fmla="*/ 186819 h 242969"/>
              <a:gd name="connsiteX28" fmla="*/ 127063 w 271394"/>
              <a:gd name="connsiteY28" fmla="*/ 242908 h 242969"/>
              <a:gd name="connsiteX29" fmla="*/ 139555 w 271394"/>
              <a:gd name="connsiteY29" fmla="*/ 120689 h 242969"/>
              <a:gd name="connsiteX30" fmla="*/ 196381 w 271394"/>
              <a:gd name="connsiteY30" fmla="*/ 120689 h 242969"/>
              <a:gd name="connsiteX31" fmla="*/ 196381 w 271394"/>
              <a:gd name="connsiteY31" fmla="*/ 110891 h 242969"/>
              <a:gd name="connsiteX32" fmla="*/ 139555 w 271394"/>
              <a:gd name="connsiteY32" fmla="*/ 110891 h 242969"/>
              <a:gd name="connsiteX33" fmla="*/ 139555 w 271394"/>
              <a:gd name="connsiteY33" fmla="*/ 120689 h 242969"/>
              <a:gd name="connsiteX34" fmla="*/ 139555 w 271394"/>
              <a:gd name="connsiteY34" fmla="*/ 102319 h 242969"/>
              <a:gd name="connsiteX35" fmla="*/ 224550 w 271394"/>
              <a:gd name="connsiteY35" fmla="*/ 102319 h 242969"/>
              <a:gd name="connsiteX36" fmla="*/ 224550 w 271394"/>
              <a:gd name="connsiteY36" fmla="*/ 92522 h 242969"/>
              <a:gd name="connsiteX37" fmla="*/ 139555 w 271394"/>
              <a:gd name="connsiteY37" fmla="*/ 92522 h 242969"/>
              <a:gd name="connsiteX38" fmla="*/ 139555 w 271394"/>
              <a:gd name="connsiteY38" fmla="*/ 102319 h 242969"/>
              <a:gd name="connsiteX39" fmla="*/ 139555 w 271394"/>
              <a:gd name="connsiteY39" fmla="*/ 83949 h 242969"/>
              <a:gd name="connsiteX40" fmla="*/ 224550 w 271394"/>
              <a:gd name="connsiteY40" fmla="*/ 83949 h 242969"/>
              <a:gd name="connsiteX41" fmla="*/ 224550 w 271394"/>
              <a:gd name="connsiteY41" fmla="*/ 74152 h 242969"/>
              <a:gd name="connsiteX42" fmla="*/ 139555 w 271394"/>
              <a:gd name="connsiteY42" fmla="*/ 74152 h 242969"/>
              <a:gd name="connsiteX43" fmla="*/ 139555 w 271394"/>
              <a:gd name="connsiteY43" fmla="*/ 83949 h 242969"/>
              <a:gd name="connsiteX44" fmla="*/ 139555 w 271394"/>
              <a:gd name="connsiteY44" fmla="*/ 36433 h 242969"/>
              <a:gd name="connsiteX45" fmla="*/ 224550 w 271394"/>
              <a:gd name="connsiteY45" fmla="*/ 36433 h 242969"/>
              <a:gd name="connsiteX46" fmla="*/ 224550 w 271394"/>
              <a:gd name="connsiteY46" fmla="*/ 55782 h 242969"/>
              <a:gd name="connsiteX47" fmla="*/ 139555 w 271394"/>
              <a:gd name="connsiteY47" fmla="*/ 55782 h 242969"/>
              <a:gd name="connsiteX48" fmla="*/ 139555 w 271394"/>
              <a:gd name="connsiteY48" fmla="*/ 36433 h 242969"/>
              <a:gd name="connsiteX49" fmla="*/ 20514 w 271394"/>
              <a:gd name="connsiteY49" fmla="*/ 19043 h 242969"/>
              <a:gd name="connsiteX50" fmla="*/ 250513 w 271394"/>
              <a:gd name="connsiteY50" fmla="*/ 19043 h 242969"/>
              <a:gd name="connsiteX51" fmla="*/ 251983 w 271394"/>
              <a:gd name="connsiteY51" fmla="*/ 20513 h 242969"/>
              <a:gd name="connsiteX52" fmla="*/ 251983 w 271394"/>
              <a:gd name="connsiteY52" fmla="*/ 146896 h 242969"/>
              <a:gd name="connsiteX53" fmla="*/ 250513 w 271394"/>
              <a:gd name="connsiteY53" fmla="*/ 148365 h 242969"/>
              <a:gd name="connsiteX54" fmla="*/ 20514 w 271394"/>
              <a:gd name="connsiteY54" fmla="*/ 148365 h 242969"/>
              <a:gd name="connsiteX55" fmla="*/ 19044 w 271394"/>
              <a:gd name="connsiteY55" fmla="*/ 146896 h 242969"/>
              <a:gd name="connsiteX56" fmla="*/ 19044 w 271394"/>
              <a:gd name="connsiteY56" fmla="*/ 20513 h 242969"/>
              <a:gd name="connsiteX57" fmla="*/ 20514 w 271394"/>
              <a:gd name="connsiteY57" fmla="*/ 19043 h 24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1394" h="242969">
                <a:moveTo>
                  <a:pt x="7287" y="184"/>
                </a:moveTo>
                <a:lnTo>
                  <a:pt x="264230" y="184"/>
                </a:lnTo>
                <a:cubicBezTo>
                  <a:pt x="268149" y="184"/>
                  <a:pt x="271333" y="3368"/>
                  <a:pt x="271333" y="7287"/>
                </a:cubicBezTo>
                <a:lnTo>
                  <a:pt x="271333" y="160612"/>
                </a:lnTo>
                <a:cubicBezTo>
                  <a:pt x="271333" y="164531"/>
                  <a:pt x="268149" y="167715"/>
                  <a:pt x="264230" y="167715"/>
                </a:cubicBezTo>
                <a:lnTo>
                  <a:pt x="7287" y="167715"/>
                </a:lnTo>
                <a:cubicBezTo>
                  <a:pt x="3368" y="167715"/>
                  <a:pt x="184" y="164531"/>
                  <a:pt x="184" y="160612"/>
                </a:cubicBezTo>
                <a:lnTo>
                  <a:pt x="184" y="7287"/>
                </a:lnTo>
                <a:cubicBezTo>
                  <a:pt x="184" y="3368"/>
                  <a:pt x="3368" y="184"/>
                  <a:pt x="7287" y="184"/>
                </a:cubicBezTo>
                <a:close/>
                <a:moveTo>
                  <a:pt x="74646" y="111136"/>
                </a:moveTo>
                <a:cubicBezTo>
                  <a:pt x="95221" y="111136"/>
                  <a:pt x="111877" y="94481"/>
                  <a:pt x="111877" y="73907"/>
                </a:cubicBezTo>
                <a:cubicBezTo>
                  <a:pt x="111877" y="53333"/>
                  <a:pt x="95221" y="36678"/>
                  <a:pt x="74646" y="36678"/>
                </a:cubicBezTo>
                <a:cubicBezTo>
                  <a:pt x="54071" y="36678"/>
                  <a:pt x="37415" y="53333"/>
                  <a:pt x="37415" y="73907"/>
                </a:cubicBezTo>
                <a:cubicBezTo>
                  <a:pt x="37415" y="94481"/>
                  <a:pt x="54071" y="111136"/>
                  <a:pt x="74646" y="111136"/>
                </a:cubicBezTo>
                <a:close/>
                <a:moveTo>
                  <a:pt x="77095" y="108197"/>
                </a:moveTo>
                <a:cubicBezTo>
                  <a:pt x="93996" y="106973"/>
                  <a:pt x="107468" y="93746"/>
                  <a:pt x="108938" y="77091"/>
                </a:cubicBezTo>
                <a:lnTo>
                  <a:pt x="77095" y="77091"/>
                </a:lnTo>
                <a:lnTo>
                  <a:pt x="77095" y="108197"/>
                </a:lnTo>
                <a:close/>
                <a:moveTo>
                  <a:pt x="127063" y="242908"/>
                </a:moveTo>
                <a:lnTo>
                  <a:pt x="145189" y="242908"/>
                </a:lnTo>
                <a:lnTo>
                  <a:pt x="145189" y="186819"/>
                </a:lnTo>
                <a:lnTo>
                  <a:pt x="184869" y="242908"/>
                </a:lnTo>
                <a:lnTo>
                  <a:pt x="202995" y="242908"/>
                </a:lnTo>
                <a:lnTo>
                  <a:pt x="156701" y="177512"/>
                </a:lnTo>
                <a:cubicBezTo>
                  <a:pt x="142984" y="177512"/>
                  <a:pt x="129268" y="177512"/>
                  <a:pt x="115551" y="177512"/>
                </a:cubicBezTo>
                <a:lnTo>
                  <a:pt x="69257" y="242908"/>
                </a:lnTo>
                <a:lnTo>
                  <a:pt x="87383" y="242908"/>
                </a:lnTo>
                <a:lnTo>
                  <a:pt x="127063" y="186819"/>
                </a:lnTo>
                <a:lnTo>
                  <a:pt x="127063" y="242908"/>
                </a:lnTo>
                <a:close/>
                <a:moveTo>
                  <a:pt x="139555" y="120689"/>
                </a:moveTo>
                <a:lnTo>
                  <a:pt x="196381" y="120689"/>
                </a:lnTo>
                <a:lnTo>
                  <a:pt x="196381" y="110891"/>
                </a:lnTo>
                <a:lnTo>
                  <a:pt x="139555" y="110891"/>
                </a:lnTo>
                <a:lnTo>
                  <a:pt x="139555" y="120689"/>
                </a:lnTo>
                <a:close/>
                <a:moveTo>
                  <a:pt x="139555" y="102319"/>
                </a:moveTo>
                <a:lnTo>
                  <a:pt x="224550" y="102319"/>
                </a:lnTo>
                <a:lnTo>
                  <a:pt x="224550" y="92522"/>
                </a:lnTo>
                <a:lnTo>
                  <a:pt x="139555" y="92522"/>
                </a:lnTo>
                <a:lnTo>
                  <a:pt x="139555" y="102319"/>
                </a:lnTo>
                <a:close/>
                <a:moveTo>
                  <a:pt x="139555" y="83949"/>
                </a:moveTo>
                <a:lnTo>
                  <a:pt x="224550" y="83949"/>
                </a:lnTo>
                <a:lnTo>
                  <a:pt x="224550" y="74152"/>
                </a:lnTo>
                <a:lnTo>
                  <a:pt x="139555" y="74152"/>
                </a:lnTo>
                <a:lnTo>
                  <a:pt x="139555" y="83949"/>
                </a:lnTo>
                <a:close/>
                <a:moveTo>
                  <a:pt x="139555" y="36433"/>
                </a:moveTo>
                <a:lnTo>
                  <a:pt x="224550" y="36433"/>
                </a:lnTo>
                <a:lnTo>
                  <a:pt x="224550" y="55782"/>
                </a:lnTo>
                <a:lnTo>
                  <a:pt x="139555" y="55782"/>
                </a:lnTo>
                <a:lnTo>
                  <a:pt x="139555" y="36433"/>
                </a:lnTo>
                <a:close/>
                <a:moveTo>
                  <a:pt x="20514" y="19043"/>
                </a:moveTo>
                <a:lnTo>
                  <a:pt x="250513" y="19043"/>
                </a:lnTo>
                <a:cubicBezTo>
                  <a:pt x="251248" y="19043"/>
                  <a:pt x="251983" y="19778"/>
                  <a:pt x="251983" y="20513"/>
                </a:cubicBezTo>
                <a:lnTo>
                  <a:pt x="251983" y="146896"/>
                </a:lnTo>
                <a:cubicBezTo>
                  <a:pt x="251983" y="147631"/>
                  <a:pt x="251248" y="148365"/>
                  <a:pt x="250513" y="148365"/>
                </a:cubicBezTo>
                <a:lnTo>
                  <a:pt x="20514" y="148365"/>
                </a:lnTo>
                <a:cubicBezTo>
                  <a:pt x="19779" y="148365"/>
                  <a:pt x="19044" y="147631"/>
                  <a:pt x="19044" y="146896"/>
                </a:cubicBezTo>
                <a:lnTo>
                  <a:pt x="19044" y="20513"/>
                </a:lnTo>
                <a:cubicBezTo>
                  <a:pt x="19044" y="19778"/>
                  <a:pt x="19779" y="19043"/>
                  <a:pt x="20514" y="1904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A4B9F69-D2C7-454C-B294-570F2398CD98}"/>
              </a:ext>
            </a:extLst>
          </p:cNvPr>
          <p:cNvSpPr/>
          <p:nvPr/>
        </p:nvSpPr>
        <p:spPr>
          <a:xfrm>
            <a:off x="1515407" y="3524418"/>
            <a:ext cx="328981" cy="280656"/>
          </a:xfrm>
          <a:custGeom>
            <a:avLst/>
            <a:gdLst>
              <a:gd name="connsiteX0" fmla="*/ 212678 w 271884"/>
              <a:gd name="connsiteY0" fmla="*/ 131955 h 231947"/>
              <a:gd name="connsiteX1" fmla="*/ 188428 w 271884"/>
              <a:gd name="connsiteY1" fmla="*/ 131955 h 231947"/>
              <a:gd name="connsiteX2" fmla="*/ 188428 w 271884"/>
              <a:gd name="connsiteY2" fmla="*/ 131955 h 231947"/>
              <a:gd name="connsiteX3" fmla="*/ 188428 w 271884"/>
              <a:gd name="connsiteY3" fmla="*/ 131955 h 231947"/>
              <a:gd name="connsiteX4" fmla="*/ 170058 w 271884"/>
              <a:gd name="connsiteY4" fmla="*/ 136364 h 231947"/>
              <a:gd name="connsiteX5" fmla="*/ 170058 w 271884"/>
              <a:gd name="connsiteY5" fmla="*/ 136364 h 231947"/>
              <a:gd name="connsiteX6" fmla="*/ 170058 w 271884"/>
              <a:gd name="connsiteY6" fmla="*/ 136364 h 231947"/>
              <a:gd name="connsiteX7" fmla="*/ 138460 w 271884"/>
              <a:gd name="connsiteY7" fmla="*/ 150815 h 231947"/>
              <a:gd name="connsiteX8" fmla="*/ 97310 w 271884"/>
              <a:gd name="connsiteY8" fmla="*/ 150815 h 231947"/>
              <a:gd name="connsiteX9" fmla="*/ 94126 w 271884"/>
              <a:gd name="connsiteY9" fmla="*/ 151305 h 231947"/>
              <a:gd name="connsiteX10" fmla="*/ 87023 w 271884"/>
              <a:gd name="connsiteY10" fmla="*/ 154979 h 231947"/>
              <a:gd name="connsiteX11" fmla="*/ 81144 w 271884"/>
              <a:gd name="connsiteY11" fmla="*/ 167225 h 231947"/>
              <a:gd name="connsiteX12" fmla="*/ 25543 w 271884"/>
              <a:gd name="connsiteY12" fmla="*/ 142487 h 231947"/>
              <a:gd name="connsiteX13" fmla="*/ 10601 w 271884"/>
              <a:gd name="connsiteY13" fmla="*/ 142732 h 231947"/>
              <a:gd name="connsiteX14" fmla="*/ 314 w 271884"/>
              <a:gd name="connsiteY14" fmla="*/ 157428 h 231947"/>
              <a:gd name="connsiteX15" fmla="*/ 11091 w 271884"/>
              <a:gd name="connsiteY15" fmla="*/ 176042 h 231947"/>
              <a:gd name="connsiteX16" fmla="*/ 108088 w 271884"/>
              <a:gd name="connsiteY16" fmla="*/ 226988 h 231947"/>
              <a:gd name="connsiteX17" fmla="*/ 120580 w 271884"/>
              <a:gd name="connsiteY17" fmla="*/ 231886 h 231947"/>
              <a:gd name="connsiteX18" fmla="*/ 120825 w 271884"/>
              <a:gd name="connsiteY18" fmla="*/ 231886 h 231947"/>
              <a:gd name="connsiteX19" fmla="*/ 121070 w 271884"/>
              <a:gd name="connsiteY19" fmla="*/ 231886 h 231947"/>
              <a:gd name="connsiteX20" fmla="*/ 132337 w 271884"/>
              <a:gd name="connsiteY20" fmla="*/ 231886 h 231947"/>
              <a:gd name="connsiteX21" fmla="*/ 132337 w 271884"/>
              <a:gd name="connsiteY21" fmla="*/ 231886 h 231947"/>
              <a:gd name="connsiteX22" fmla="*/ 132337 w 271884"/>
              <a:gd name="connsiteY22" fmla="*/ 231886 h 231947"/>
              <a:gd name="connsiteX23" fmla="*/ 140420 w 271884"/>
              <a:gd name="connsiteY23" fmla="*/ 231151 h 231947"/>
              <a:gd name="connsiteX24" fmla="*/ 197246 w 271884"/>
              <a:gd name="connsiteY24" fmla="*/ 212047 h 231947"/>
              <a:gd name="connsiteX25" fmla="*/ 197246 w 271884"/>
              <a:gd name="connsiteY25" fmla="*/ 212047 h 231947"/>
              <a:gd name="connsiteX26" fmla="*/ 197246 w 271884"/>
              <a:gd name="connsiteY26" fmla="*/ 212047 h 231947"/>
              <a:gd name="connsiteX27" fmla="*/ 200186 w 271884"/>
              <a:gd name="connsiteY27" fmla="*/ 211802 h 231947"/>
              <a:gd name="connsiteX28" fmla="*/ 213412 w 271884"/>
              <a:gd name="connsiteY28" fmla="*/ 211802 h 231947"/>
              <a:gd name="connsiteX29" fmla="*/ 213412 w 271884"/>
              <a:gd name="connsiteY29" fmla="*/ 220864 h 231947"/>
              <a:gd name="connsiteX30" fmla="*/ 213412 w 271884"/>
              <a:gd name="connsiteY30" fmla="*/ 222824 h 231947"/>
              <a:gd name="connsiteX31" fmla="*/ 215372 w 271884"/>
              <a:gd name="connsiteY31" fmla="*/ 222824 h 231947"/>
              <a:gd name="connsiteX32" fmla="*/ 269504 w 271884"/>
              <a:gd name="connsiteY32" fmla="*/ 222824 h 231947"/>
              <a:gd name="connsiteX33" fmla="*/ 271463 w 271884"/>
              <a:gd name="connsiteY33" fmla="*/ 222824 h 231947"/>
              <a:gd name="connsiteX34" fmla="*/ 271463 w 271884"/>
              <a:gd name="connsiteY34" fmla="*/ 220864 h 231947"/>
              <a:gd name="connsiteX35" fmla="*/ 271463 w 271884"/>
              <a:gd name="connsiteY35" fmla="*/ 213761 h 231947"/>
              <a:gd name="connsiteX36" fmla="*/ 271463 w 271884"/>
              <a:gd name="connsiteY36" fmla="*/ 211802 h 231947"/>
              <a:gd name="connsiteX37" fmla="*/ 269504 w 271884"/>
              <a:gd name="connsiteY37" fmla="*/ 211802 h 231947"/>
              <a:gd name="connsiteX38" fmla="*/ 223700 w 271884"/>
              <a:gd name="connsiteY38" fmla="*/ 211802 h 231947"/>
              <a:gd name="connsiteX39" fmla="*/ 223700 w 271884"/>
              <a:gd name="connsiteY39" fmla="*/ 131465 h 231947"/>
              <a:gd name="connsiteX40" fmla="*/ 269749 w 271884"/>
              <a:gd name="connsiteY40" fmla="*/ 131465 h 231947"/>
              <a:gd name="connsiteX41" fmla="*/ 271708 w 271884"/>
              <a:gd name="connsiteY41" fmla="*/ 131465 h 231947"/>
              <a:gd name="connsiteX42" fmla="*/ 271708 w 271884"/>
              <a:gd name="connsiteY42" fmla="*/ 120933 h 231947"/>
              <a:gd name="connsiteX43" fmla="*/ 269749 w 271884"/>
              <a:gd name="connsiteY43" fmla="*/ 120933 h 231947"/>
              <a:gd name="connsiteX44" fmla="*/ 215617 w 271884"/>
              <a:gd name="connsiteY44" fmla="*/ 120933 h 231947"/>
              <a:gd name="connsiteX45" fmla="*/ 213657 w 271884"/>
              <a:gd name="connsiteY45" fmla="*/ 120933 h 231947"/>
              <a:gd name="connsiteX46" fmla="*/ 213657 w 271884"/>
              <a:gd name="connsiteY46" fmla="*/ 122893 h 231947"/>
              <a:gd name="connsiteX47" fmla="*/ 213657 w 271884"/>
              <a:gd name="connsiteY47" fmla="*/ 131710 h 231947"/>
              <a:gd name="connsiteX48" fmla="*/ 63264 w 271884"/>
              <a:gd name="connsiteY48" fmla="*/ 118239 h 231947"/>
              <a:gd name="connsiteX49" fmla="*/ 68407 w 271884"/>
              <a:gd name="connsiteY49" fmla="*/ 113096 h 231947"/>
              <a:gd name="connsiteX50" fmla="*/ 63264 w 271884"/>
              <a:gd name="connsiteY50" fmla="*/ 107952 h 231947"/>
              <a:gd name="connsiteX51" fmla="*/ 58120 w 271884"/>
              <a:gd name="connsiteY51" fmla="*/ 113096 h 231947"/>
              <a:gd name="connsiteX52" fmla="*/ 63264 w 271884"/>
              <a:gd name="connsiteY52" fmla="*/ 118239 h 231947"/>
              <a:gd name="connsiteX53" fmla="*/ 63264 w 271884"/>
              <a:gd name="connsiteY53" fmla="*/ 9491 h 231947"/>
              <a:gd name="connsiteX54" fmla="*/ 68407 w 271884"/>
              <a:gd name="connsiteY54" fmla="*/ 14634 h 231947"/>
              <a:gd name="connsiteX55" fmla="*/ 63264 w 271884"/>
              <a:gd name="connsiteY55" fmla="*/ 19778 h 231947"/>
              <a:gd name="connsiteX56" fmla="*/ 58120 w 271884"/>
              <a:gd name="connsiteY56" fmla="*/ 14634 h 231947"/>
              <a:gd name="connsiteX57" fmla="*/ 63264 w 271884"/>
              <a:gd name="connsiteY57" fmla="*/ 9491 h 231947"/>
              <a:gd name="connsiteX58" fmla="*/ 58610 w 271884"/>
              <a:gd name="connsiteY58" fmla="*/ 48924 h 231947"/>
              <a:gd name="connsiteX59" fmla="*/ 58610 w 271884"/>
              <a:gd name="connsiteY59" fmla="*/ 29820 h 231947"/>
              <a:gd name="connsiteX60" fmla="*/ 58610 w 271884"/>
              <a:gd name="connsiteY60" fmla="*/ 28840 h 231947"/>
              <a:gd name="connsiteX61" fmla="*/ 48567 w 271884"/>
              <a:gd name="connsiteY61" fmla="*/ 14879 h 231947"/>
              <a:gd name="connsiteX62" fmla="*/ 63264 w 271884"/>
              <a:gd name="connsiteY62" fmla="*/ 184 h 231947"/>
              <a:gd name="connsiteX63" fmla="*/ 77960 w 271884"/>
              <a:gd name="connsiteY63" fmla="*/ 14879 h 231947"/>
              <a:gd name="connsiteX64" fmla="*/ 67917 w 271884"/>
              <a:gd name="connsiteY64" fmla="*/ 28840 h 231947"/>
              <a:gd name="connsiteX65" fmla="*/ 67917 w 271884"/>
              <a:gd name="connsiteY65" fmla="*/ 29820 h 231947"/>
              <a:gd name="connsiteX66" fmla="*/ 67917 w 271884"/>
              <a:gd name="connsiteY66" fmla="*/ 39862 h 231947"/>
              <a:gd name="connsiteX67" fmla="*/ 75511 w 271884"/>
              <a:gd name="connsiteY67" fmla="*/ 39862 h 231947"/>
              <a:gd name="connsiteX68" fmla="*/ 75511 w 271884"/>
              <a:gd name="connsiteY68" fmla="*/ 32759 h 231947"/>
              <a:gd name="connsiteX69" fmla="*/ 137481 w 271884"/>
              <a:gd name="connsiteY69" fmla="*/ 32759 h 231947"/>
              <a:gd name="connsiteX70" fmla="*/ 137481 w 271884"/>
              <a:gd name="connsiteY70" fmla="*/ 73662 h 231947"/>
              <a:gd name="connsiteX71" fmla="*/ 147033 w 271884"/>
              <a:gd name="connsiteY71" fmla="*/ 73662 h 231947"/>
              <a:gd name="connsiteX72" fmla="*/ 147033 w 271884"/>
              <a:gd name="connsiteY72" fmla="*/ 29820 h 231947"/>
              <a:gd name="connsiteX73" fmla="*/ 147033 w 271884"/>
              <a:gd name="connsiteY73" fmla="*/ 28840 h 231947"/>
              <a:gd name="connsiteX74" fmla="*/ 136991 w 271884"/>
              <a:gd name="connsiteY74" fmla="*/ 14879 h 231947"/>
              <a:gd name="connsiteX75" fmla="*/ 151687 w 271884"/>
              <a:gd name="connsiteY75" fmla="*/ 184 h 231947"/>
              <a:gd name="connsiteX76" fmla="*/ 166384 w 271884"/>
              <a:gd name="connsiteY76" fmla="*/ 14879 h 231947"/>
              <a:gd name="connsiteX77" fmla="*/ 156341 w 271884"/>
              <a:gd name="connsiteY77" fmla="*/ 28840 h 231947"/>
              <a:gd name="connsiteX78" fmla="*/ 156341 w 271884"/>
              <a:gd name="connsiteY78" fmla="*/ 29820 h 231947"/>
              <a:gd name="connsiteX79" fmla="*/ 156341 w 271884"/>
              <a:gd name="connsiteY79" fmla="*/ 98645 h 231947"/>
              <a:gd name="connsiteX80" fmla="*/ 156341 w 271884"/>
              <a:gd name="connsiteY80" fmla="*/ 99625 h 231947"/>
              <a:gd name="connsiteX81" fmla="*/ 166384 w 271884"/>
              <a:gd name="connsiteY81" fmla="*/ 113586 h 231947"/>
              <a:gd name="connsiteX82" fmla="*/ 151687 w 271884"/>
              <a:gd name="connsiteY82" fmla="*/ 128281 h 231947"/>
              <a:gd name="connsiteX83" fmla="*/ 136991 w 271884"/>
              <a:gd name="connsiteY83" fmla="*/ 113586 h 231947"/>
              <a:gd name="connsiteX84" fmla="*/ 147033 w 271884"/>
              <a:gd name="connsiteY84" fmla="*/ 99625 h 231947"/>
              <a:gd name="connsiteX85" fmla="*/ 147033 w 271884"/>
              <a:gd name="connsiteY85" fmla="*/ 98645 h 231947"/>
              <a:gd name="connsiteX86" fmla="*/ 147033 w 271884"/>
              <a:gd name="connsiteY86" fmla="*/ 82970 h 231947"/>
              <a:gd name="connsiteX87" fmla="*/ 137481 w 271884"/>
              <a:gd name="connsiteY87" fmla="*/ 82970 h 231947"/>
              <a:gd name="connsiteX88" fmla="*/ 137481 w 271884"/>
              <a:gd name="connsiteY88" fmla="*/ 96196 h 231947"/>
              <a:gd name="connsiteX89" fmla="*/ 75511 w 271884"/>
              <a:gd name="connsiteY89" fmla="*/ 96196 h 231947"/>
              <a:gd name="connsiteX90" fmla="*/ 75511 w 271884"/>
              <a:gd name="connsiteY90" fmla="*/ 88603 h 231947"/>
              <a:gd name="connsiteX91" fmla="*/ 67917 w 271884"/>
              <a:gd name="connsiteY91" fmla="*/ 88603 h 231947"/>
              <a:gd name="connsiteX92" fmla="*/ 67917 w 271884"/>
              <a:gd name="connsiteY92" fmla="*/ 98645 h 231947"/>
              <a:gd name="connsiteX93" fmla="*/ 67917 w 271884"/>
              <a:gd name="connsiteY93" fmla="*/ 99625 h 231947"/>
              <a:gd name="connsiteX94" fmla="*/ 77960 w 271884"/>
              <a:gd name="connsiteY94" fmla="*/ 113586 h 231947"/>
              <a:gd name="connsiteX95" fmla="*/ 63264 w 271884"/>
              <a:gd name="connsiteY95" fmla="*/ 128281 h 231947"/>
              <a:gd name="connsiteX96" fmla="*/ 48567 w 271884"/>
              <a:gd name="connsiteY96" fmla="*/ 113586 h 231947"/>
              <a:gd name="connsiteX97" fmla="*/ 58610 w 271884"/>
              <a:gd name="connsiteY97" fmla="*/ 99625 h 231947"/>
              <a:gd name="connsiteX98" fmla="*/ 58610 w 271884"/>
              <a:gd name="connsiteY98" fmla="*/ 98645 h 231947"/>
              <a:gd name="connsiteX99" fmla="*/ 58610 w 271884"/>
              <a:gd name="connsiteY99" fmla="*/ 79541 h 231947"/>
              <a:gd name="connsiteX100" fmla="*/ 75511 w 271884"/>
              <a:gd name="connsiteY100" fmla="*/ 79541 h 231947"/>
              <a:gd name="connsiteX101" fmla="*/ 75511 w 271884"/>
              <a:gd name="connsiteY101" fmla="*/ 49414 h 231947"/>
              <a:gd name="connsiteX102" fmla="*/ 58610 w 271884"/>
              <a:gd name="connsiteY102" fmla="*/ 49414 h 231947"/>
              <a:gd name="connsiteX103" fmla="*/ 151687 w 271884"/>
              <a:gd name="connsiteY103" fmla="*/ 118484 h 231947"/>
              <a:gd name="connsiteX104" fmla="*/ 146543 w 271884"/>
              <a:gd name="connsiteY104" fmla="*/ 113341 h 231947"/>
              <a:gd name="connsiteX105" fmla="*/ 151687 w 271884"/>
              <a:gd name="connsiteY105" fmla="*/ 108197 h 231947"/>
              <a:gd name="connsiteX106" fmla="*/ 156831 w 271884"/>
              <a:gd name="connsiteY106" fmla="*/ 113341 h 231947"/>
              <a:gd name="connsiteX107" fmla="*/ 151687 w 271884"/>
              <a:gd name="connsiteY107" fmla="*/ 118484 h 231947"/>
              <a:gd name="connsiteX108" fmla="*/ 151687 w 271884"/>
              <a:gd name="connsiteY108" fmla="*/ 9246 h 231947"/>
              <a:gd name="connsiteX109" fmla="*/ 156831 w 271884"/>
              <a:gd name="connsiteY109" fmla="*/ 14390 h 231947"/>
              <a:gd name="connsiteX110" fmla="*/ 151687 w 271884"/>
              <a:gd name="connsiteY110" fmla="*/ 19533 h 231947"/>
              <a:gd name="connsiteX111" fmla="*/ 146543 w 271884"/>
              <a:gd name="connsiteY111" fmla="*/ 14390 h 231947"/>
              <a:gd name="connsiteX112" fmla="*/ 151687 w 271884"/>
              <a:gd name="connsiteY112" fmla="*/ 9246 h 231947"/>
              <a:gd name="connsiteX113" fmla="*/ 86043 w 271884"/>
              <a:gd name="connsiteY113" fmla="*/ 43291 h 231947"/>
              <a:gd name="connsiteX114" fmla="*/ 86043 w 271884"/>
              <a:gd name="connsiteY114" fmla="*/ 85909 h 231947"/>
              <a:gd name="connsiteX115" fmla="*/ 127193 w 271884"/>
              <a:gd name="connsiteY115" fmla="*/ 85909 h 231947"/>
              <a:gd name="connsiteX116" fmla="*/ 127193 w 271884"/>
              <a:gd name="connsiteY116" fmla="*/ 43291 h 231947"/>
              <a:gd name="connsiteX117" fmla="*/ 86043 w 271884"/>
              <a:gd name="connsiteY117" fmla="*/ 43291 h 231947"/>
              <a:gd name="connsiteX118" fmla="*/ 120580 w 271884"/>
              <a:gd name="connsiteY118" fmla="*/ 79296 h 231947"/>
              <a:gd name="connsiteX119" fmla="*/ 121559 w 271884"/>
              <a:gd name="connsiteY119" fmla="*/ 79296 h 231947"/>
              <a:gd name="connsiteX120" fmla="*/ 121559 w 271884"/>
              <a:gd name="connsiteY120" fmla="*/ 49904 h 231947"/>
              <a:gd name="connsiteX121" fmla="*/ 120580 w 271884"/>
              <a:gd name="connsiteY121" fmla="*/ 49904 h 231947"/>
              <a:gd name="connsiteX122" fmla="*/ 92412 w 271884"/>
              <a:gd name="connsiteY122" fmla="*/ 49904 h 231947"/>
              <a:gd name="connsiteX123" fmla="*/ 91432 w 271884"/>
              <a:gd name="connsiteY123" fmla="*/ 49904 h 231947"/>
              <a:gd name="connsiteX124" fmla="*/ 91432 w 271884"/>
              <a:gd name="connsiteY124" fmla="*/ 79296 h 231947"/>
              <a:gd name="connsiteX125" fmla="*/ 92412 w 271884"/>
              <a:gd name="connsiteY125" fmla="*/ 79296 h 231947"/>
              <a:gd name="connsiteX126" fmla="*/ 120580 w 271884"/>
              <a:gd name="connsiteY126" fmla="*/ 79296 h 231947"/>
              <a:gd name="connsiteX127" fmla="*/ 99760 w 271884"/>
              <a:gd name="connsiteY127" fmla="*/ 71948 h 231947"/>
              <a:gd name="connsiteX128" fmla="*/ 99760 w 271884"/>
              <a:gd name="connsiteY128" fmla="*/ 57007 h 231947"/>
              <a:gd name="connsiteX129" fmla="*/ 113232 w 271884"/>
              <a:gd name="connsiteY129" fmla="*/ 57007 h 231947"/>
              <a:gd name="connsiteX130" fmla="*/ 113232 w 271884"/>
              <a:gd name="connsiteY130" fmla="*/ 71948 h 231947"/>
              <a:gd name="connsiteX131" fmla="*/ 99760 w 271884"/>
              <a:gd name="connsiteY131" fmla="*/ 71948 h 231947"/>
              <a:gd name="connsiteX132" fmla="*/ 239621 w 271884"/>
              <a:gd name="connsiteY132" fmla="*/ 195147 h 231947"/>
              <a:gd name="connsiteX133" fmla="*/ 232763 w 271884"/>
              <a:gd name="connsiteY133" fmla="*/ 195147 h 231947"/>
              <a:gd name="connsiteX134" fmla="*/ 232763 w 271884"/>
              <a:gd name="connsiteY134" fmla="*/ 202005 h 231947"/>
              <a:gd name="connsiteX135" fmla="*/ 239621 w 271884"/>
              <a:gd name="connsiteY135" fmla="*/ 202005 h 231947"/>
              <a:gd name="connsiteX136" fmla="*/ 239621 w 271884"/>
              <a:gd name="connsiteY136" fmla="*/ 195147 h 231947"/>
              <a:gd name="connsiteX137" fmla="*/ 255297 w 271884"/>
              <a:gd name="connsiteY137" fmla="*/ 195147 h 231947"/>
              <a:gd name="connsiteX138" fmla="*/ 248684 w 271884"/>
              <a:gd name="connsiteY138" fmla="*/ 195147 h 231947"/>
              <a:gd name="connsiteX139" fmla="*/ 248684 w 271884"/>
              <a:gd name="connsiteY139" fmla="*/ 202005 h 231947"/>
              <a:gd name="connsiteX140" fmla="*/ 255297 w 271884"/>
              <a:gd name="connsiteY140" fmla="*/ 202005 h 231947"/>
              <a:gd name="connsiteX141" fmla="*/ 255297 w 271884"/>
              <a:gd name="connsiteY141" fmla="*/ 195147 h 231947"/>
              <a:gd name="connsiteX142" fmla="*/ 98535 w 271884"/>
              <a:gd name="connsiteY142" fmla="*/ 185350 h 231947"/>
              <a:gd name="connsiteX143" fmla="*/ 146543 w 271884"/>
              <a:gd name="connsiteY143" fmla="*/ 185350 h 231947"/>
              <a:gd name="connsiteX144" fmla="*/ 152912 w 271884"/>
              <a:gd name="connsiteY144" fmla="*/ 190493 h 231947"/>
              <a:gd name="connsiteX145" fmla="*/ 153157 w 271884"/>
              <a:gd name="connsiteY145" fmla="*/ 192208 h 231947"/>
              <a:gd name="connsiteX146" fmla="*/ 154871 w 271884"/>
              <a:gd name="connsiteY146" fmla="*/ 192208 h 231947"/>
              <a:gd name="connsiteX147" fmla="*/ 161485 w 271884"/>
              <a:gd name="connsiteY147" fmla="*/ 192208 h 231947"/>
              <a:gd name="connsiteX148" fmla="*/ 163444 w 271884"/>
              <a:gd name="connsiteY148" fmla="*/ 192208 h 231947"/>
              <a:gd name="connsiteX149" fmla="*/ 163444 w 271884"/>
              <a:gd name="connsiteY149" fmla="*/ 190248 h 231947"/>
              <a:gd name="connsiteX150" fmla="*/ 159280 w 271884"/>
              <a:gd name="connsiteY150" fmla="*/ 180451 h 231947"/>
              <a:gd name="connsiteX151" fmla="*/ 148013 w 271884"/>
              <a:gd name="connsiteY151" fmla="*/ 174818 h 231947"/>
              <a:gd name="connsiteX152" fmla="*/ 147768 w 271884"/>
              <a:gd name="connsiteY152" fmla="*/ 174818 h 231947"/>
              <a:gd name="connsiteX153" fmla="*/ 147523 w 271884"/>
              <a:gd name="connsiteY153" fmla="*/ 174818 h 231947"/>
              <a:gd name="connsiteX154" fmla="*/ 100495 w 271884"/>
              <a:gd name="connsiteY154" fmla="*/ 174818 h 231947"/>
              <a:gd name="connsiteX155" fmla="*/ 94126 w 271884"/>
              <a:gd name="connsiteY155" fmla="*/ 173838 h 231947"/>
              <a:gd name="connsiteX156" fmla="*/ 94126 w 271884"/>
              <a:gd name="connsiteY156" fmla="*/ 173838 h 231947"/>
              <a:gd name="connsiteX157" fmla="*/ 94126 w 271884"/>
              <a:gd name="connsiteY157" fmla="*/ 173838 h 231947"/>
              <a:gd name="connsiteX158" fmla="*/ 92656 w 271884"/>
              <a:gd name="connsiteY158" fmla="*/ 164286 h 231947"/>
              <a:gd name="connsiteX159" fmla="*/ 92656 w 271884"/>
              <a:gd name="connsiteY159" fmla="*/ 164286 h 231947"/>
              <a:gd name="connsiteX160" fmla="*/ 92656 w 271884"/>
              <a:gd name="connsiteY160" fmla="*/ 164286 h 231947"/>
              <a:gd name="connsiteX161" fmla="*/ 97800 w 271884"/>
              <a:gd name="connsiteY161" fmla="*/ 161837 h 231947"/>
              <a:gd name="connsiteX162" fmla="*/ 97800 w 271884"/>
              <a:gd name="connsiteY162" fmla="*/ 161837 h 231947"/>
              <a:gd name="connsiteX163" fmla="*/ 137236 w 271884"/>
              <a:gd name="connsiteY163" fmla="*/ 161837 h 231947"/>
              <a:gd name="connsiteX164" fmla="*/ 137236 w 271884"/>
              <a:gd name="connsiteY164" fmla="*/ 161837 h 231947"/>
              <a:gd name="connsiteX165" fmla="*/ 137236 w 271884"/>
              <a:gd name="connsiteY165" fmla="*/ 161837 h 231947"/>
              <a:gd name="connsiteX166" fmla="*/ 142135 w 271884"/>
              <a:gd name="connsiteY166" fmla="*/ 161102 h 231947"/>
              <a:gd name="connsiteX167" fmla="*/ 175691 w 271884"/>
              <a:gd name="connsiteY167" fmla="*/ 145181 h 231947"/>
              <a:gd name="connsiteX168" fmla="*/ 190633 w 271884"/>
              <a:gd name="connsiteY168" fmla="*/ 142242 h 231947"/>
              <a:gd name="connsiteX169" fmla="*/ 212188 w 271884"/>
              <a:gd name="connsiteY169" fmla="*/ 142242 h 231947"/>
              <a:gd name="connsiteX170" fmla="*/ 212188 w 271884"/>
              <a:gd name="connsiteY170" fmla="*/ 201270 h 231947"/>
              <a:gd name="connsiteX171" fmla="*/ 194307 w 271884"/>
              <a:gd name="connsiteY171" fmla="*/ 201270 h 231947"/>
              <a:gd name="connsiteX172" fmla="*/ 194062 w 271884"/>
              <a:gd name="connsiteY172" fmla="*/ 201270 h 231947"/>
              <a:gd name="connsiteX173" fmla="*/ 193817 w 271884"/>
              <a:gd name="connsiteY173" fmla="*/ 201270 h 231947"/>
              <a:gd name="connsiteX174" fmla="*/ 141155 w 271884"/>
              <a:gd name="connsiteY174" fmla="*/ 218905 h 231947"/>
              <a:gd name="connsiteX175" fmla="*/ 131357 w 271884"/>
              <a:gd name="connsiteY175" fmla="*/ 221599 h 231947"/>
              <a:gd name="connsiteX176" fmla="*/ 131357 w 271884"/>
              <a:gd name="connsiteY176" fmla="*/ 221599 h 231947"/>
              <a:gd name="connsiteX177" fmla="*/ 131357 w 271884"/>
              <a:gd name="connsiteY177" fmla="*/ 221599 h 231947"/>
              <a:gd name="connsiteX178" fmla="*/ 121070 w 271884"/>
              <a:gd name="connsiteY178" fmla="*/ 220864 h 231947"/>
              <a:gd name="connsiteX179" fmla="*/ 107598 w 271884"/>
              <a:gd name="connsiteY179" fmla="*/ 214741 h 231947"/>
              <a:gd name="connsiteX180" fmla="*/ 15990 w 271884"/>
              <a:gd name="connsiteY180" fmla="*/ 166490 h 231947"/>
              <a:gd name="connsiteX181" fmla="*/ 15990 w 271884"/>
              <a:gd name="connsiteY181" fmla="*/ 166490 h 231947"/>
              <a:gd name="connsiteX182" fmla="*/ 15990 w 271884"/>
              <a:gd name="connsiteY182" fmla="*/ 166490 h 231947"/>
              <a:gd name="connsiteX183" fmla="*/ 10846 w 271884"/>
              <a:gd name="connsiteY183" fmla="*/ 158408 h 231947"/>
              <a:gd name="connsiteX184" fmla="*/ 10846 w 271884"/>
              <a:gd name="connsiteY184" fmla="*/ 158408 h 231947"/>
              <a:gd name="connsiteX185" fmla="*/ 10846 w 271884"/>
              <a:gd name="connsiteY185" fmla="*/ 158408 h 231947"/>
              <a:gd name="connsiteX186" fmla="*/ 21624 w 271884"/>
              <a:gd name="connsiteY186" fmla="*/ 152284 h 231947"/>
              <a:gd name="connsiteX187" fmla="*/ 21624 w 271884"/>
              <a:gd name="connsiteY187" fmla="*/ 152284 h 231947"/>
              <a:gd name="connsiteX188" fmla="*/ 21624 w 271884"/>
              <a:gd name="connsiteY188" fmla="*/ 152284 h 231947"/>
              <a:gd name="connsiteX189" fmla="*/ 86778 w 271884"/>
              <a:gd name="connsiteY189" fmla="*/ 181676 h 231947"/>
              <a:gd name="connsiteX190" fmla="*/ 98780 w 271884"/>
              <a:gd name="connsiteY190" fmla="*/ 185105 h 2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271884" h="231947">
                <a:moveTo>
                  <a:pt x="212678" y="131955"/>
                </a:moveTo>
                <a:cubicBezTo>
                  <a:pt x="204595" y="131955"/>
                  <a:pt x="196511" y="131955"/>
                  <a:pt x="188428" y="131955"/>
                </a:cubicBezTo>
                <a:lnTo>
                  <a:pt x="188428" y="131955"/>
                </a:lnTo>
                <a:lnTo>
                  <a:pt x="188428" y="131955"/>
                </a:lnTo>
                <a:cubicBezTo>
                  <a:pt x="182060" y="132200"/>
                  <a:pt x="175936" y="133915"/>
                  <a:pt x="170058" y="136364"/>
                </a:cubicBezTo>
                <a:lnTo>
                  <a:pt x="170058" y="136364"/>
                </a:lnTo>
                <a:lnTo>
                  <a:pt x="170058" y="136364"/>
                </a:lnTo>
                <a:cubicBezTo>
                  <a:pt x="159525" y="141018"/>
                  <a:pt x="148993" y="146161"/>
                  <a:pt x="138460" y="150815"/>
                </a:cubicBezTo>
                <a:cubicBezTo>
                  <a:pt x="124744" y="151060"/>
                  <a:pt x="111027" y="150815"/>
                  <a:pt x="97310" y="150815"/>
                </a:cubicBezTo>
                <a:cubicBezTo>
                  <a:pt x="96086" y="150815"/>
                  <a:pt x="95106" y="151060"/>
                  <a:pt x="94126" y="151305"/>
                </a:cubicBezTo>
                <a:cubicBezTo>
                  <a:pt x="91432" y="152039"/>
                  <a:pt x="88982" y="153264"/>
                  <a:pt x="87023" y="154979"/>
                </a:cubicBezTo>
                <a:cubicBezTo>
                  <a:pt x="83349" y="158163"/>
                  <a:pt x="80899" y="162571"/>
                  <a:pt x="81144" y="167225"/>
                </a:cubicBezTo>
                <a:cubicBezTo>
                  <a:pt x="62529" y="159142"/>
                  <a:pt x="44158" y="150815"/>
                  <a:pt x="25543" y="142487"/>
                </a:cubicBezTo>
                <a:cubicBezTo>
                  <a:pt x="20889" y="140283"/>
                  <a:pt x="15255" y="140528"/>
                  <a:pt x="10601" y="142732"/>
                </a:cubicBezTo>
                <a:cubicBezTo>
                  <a:pt x="4968" y="145426"/>
                  <a:pt x="559" y="151060"/>
                  <a:pt x="314" y="157428"/>
                </a:cubicBezTo>
                <a:cubicBezTo>
                  <a:pt x="-666" y="165021"/>
                  <a:pt x="3988" y="173103"/>
                  <a:pt x="11091" y="176042"/>
                </a:cubicBezTo>
                <a:cubicBezTo>
                  <a:pt x="43423" y="192942"/>
                  <a:pt x="75756" y="209843"/>
                  <a:pt x="108088" y="226988"/>
                </a:cubicBezTo>
                <a:cubicBezTo>
                  <a:pt x="112007" y="229192"/>
                  <a:pt x="116171" y="231151"/>
                  <a:pt x="120580" y="231886"/>
                </a:cubicBezTo>
                <a:lnTo>
                  <a:pt x="120825" y="231886"/>
                </a:lnTo>
                <a:lnTo>
                  <a:pt x="121070" y="231886"/>
                </a:lnTo>
                <a:cubicBezTo>
                  <a:pt x="124744" y="232131"/>
                  <a:pt x="128418" y="231886"/>
                  <a:pt x="132337" y="231886"/>
                </a:cubicBezTo>
                <a:lnTo>
                  <a:pt x="132337" y="231886"/>
                </a:lnTo>
                <a:lnTo>
                  <a:pt x="132337" y="231886"/>
                </a:lnTo>
                <a:cubicBezTo>
                  <a:pt x="135276" y="231886"/>
                  <a:pt x="137726" y="232131"/>
                  <a:pt x="140420" y="231151"/>
                </a:cubicBezTo>
                <a:cubicBezTo>
                  <a:pt x="159280" y="224783"/>
                  <a:pt x="178386" y="218415"/>
                  <a:pt x="197246" y="212047"/>
                </a:cubicBezTo>
                <a:lnTo>
                  <a:pt x="197246" y="212047"/>
                </a:lnTo>
                <a:lnTo>
                  <a:pt x="197246" y="212047"/>
                </a:lnTo>
                <a:cubicBezTo>
                  <a:pt x="197981" y="211802"/>
                  <a:pt x="199206" y="211802"/>
                  <a:pt x="200186" y="211802"/>
                </a:cubicBezTo>
                <a:cubicBezTo>
                  <a:pt x="204595" y="211802"/>
                  <a:pt x="209003" y="211802"/>
                  <a:pt x="213412" y="211802"/>
                </a:cubicBezTo>
                <a:cubicBezTo>
                  <a:pt x="213412" y="214741"/>
                  <a:pt x="213412" y="217680"/>
                  <a:pt x="213412" y="220864"/>
                </a:cubicBezTo>
                <a:lnTo>
                  <a:pt x="213412" y="222824"/>
                </a:lnTo>
                <a:lnTo>
                  <a:pt x="215372" y="222824"/>
                </a:lnTo>
                <a:cubicBezTo>
                  <a:pt x="233498" y="222824"/>
                  <a:pt x="251623" y="222824"/>
                  <a:pt x="269504" y="222824"/>
                </a:cubicBezTo>
                <a:lnTo>
                  <a:pt x="271463" y="222824"/>
                </a:lnTo>
                <a:lnTo>
                  <a:pt x="271463" y="220864"/>
                </a:lnTo>
                <a:cubicBezTo>
                  <a:pt x="271463" y="218415"/>
                  <a:pt x="271463" y="216211"/>
                  <a:pt x="271463" y="213761"/>
                </a:cubicBezTo>
                <a:lnTo>
                  <a:pt x="271463" y="211802"/>
                </a:lnTo>
                <a:lnTo>
                  <a:pt x="269504" y="211802"/>
                </a:lnTo>
                <a:cubicBezTo>
                  <a:pt x="254073" y="211802"/>
                  <a:pt x="238886" y="211802"/>
                  <a:pt x="223700" y="211802"/>
                </a:cubicBezTo>
                <a:cubicBezTo>
                  <a:pt x="223700" y="185105"/>
                  <a:pt x="223700" y="158163"/>
                  <a:pt x="223700" y="131465"/>
                </a:cubicBezTo>
                <a:cubicBezTo>
                  <a:pt x="239131" y="131465"/>
                  <a:pt x="254318" y="131465"/>
                  <a:pt x="269749" y="131465"/>
                </a:cubicBezTo>
                <a:lnTo>
                  <a:pt x="271708" y="131465"/>
                </a:lnTo>
                <a:lnTo>
                  <a:pt x="271708" y="120933"/>
                </a:lnTo>
                <a:lnTo>
                  <a:pt x="269749" y="120933"/>
                </a:lnTo>
                <a:cubicBezTo>
                  <a:pt x="251623" y="120933"/>
                  <a:pt x="233498" y="120933"/>
                  <a:pt x="215617" y="120933"/>
                </a:cubicBezTo>
                <a:lnTo>
                  <a:pt x="213657" y="120933"/>
                </a:lnTo>
                <a:lnTo>
                  <a:pt x="213657" y="122893"/>
                </a:lnTo>
                <a:cubicBezTo>
                  <a:pt x="213657" y="125832"/>
                  <a:pt x="213657" y="128771"/>
                  <a:pt x="213657" y="131710"/>
                </a:cubicBezTo>
                <a:close/>
                <a:moveTo>
                  <a:pt x="63264" y="118239"/>
                </a:moveTo>
                <a:cubicBezTo>
                  <a:pt x="66203" y="118239"/>
                  <a:pt x="68407" y="116035"/>
                  <a:pt x="68407" y="113096"/>
                </a:cubicBezTo>
                <a:cubicBezTo>
                  <a:pt x="68407" y="110157"/>
                  <a:pt x="66203" y="107952"/>
                  <a:pt x="63264" y="107952"/>
                </a:cubicBezTo>
                <a:cubicBezTo>
                  <a:pt x="60324" y="107952"/>
                  <a:pt x="58120" y="110157"/>
                  <a:pt x="58120" y="113096"/>
                </a:cubicBezTo>
                <a:cubicBezTo>
                  <a:pt x="58120" y="116035"/>
                  <a:pt x="60324" y="118239"/>
                  <a:pt x="63264" y="118239"/>
                </a:cubicBezTo>
                <a:close/>
                <a:moveTo>
                  <a:pt x="63264" y="9491"/>
                </a:moveTo>
                <a:cubicBezTo>
                  <a:pt x="66203" y="9491"/>
                  <a:pt x="68407" y="11695"/>
                  <a:pt x="68407" y="14634"/>
                </a:cubicBezTo>
                <a:cubicBezTo>
                  <a:pt x="68407" y="17574"/>
                  <a:pt x="66203" y="19778"/>
                  <a:pt x="63264" y="19778"/>
                </a:cubicBezTo>
                <a:cubicBezTo>
                  <a:pt x="60324" y="19778"/>
                  <a:pt x="58120" y="17574"/>
                  <a:pt x="58120" y="14634"/>
                </a:cubicBezTo>
                <a:cubicBezTo>
                  <a:pt x="58120" y="11695"/>
                  <a:pt x="60324" y="9491"/>
                  <a:pt x="63264" y="9491"/>
                </a:cubicBezTo>
                <a:close/>
                <a:moveTo>
                  <a:pt x="58610" y="48924"/>
                </a:moveTo>
                <a:lnTo>
                  <a:pt x="58610" y="29820"/>
                </a:lnTo>
                <a:lnTo>
                  <a:pt x="58610" y="28840"/>
                </a:lnTo>
                <a:cubicBezTo>
                  <a:pt x="52731" y="26881"/>
                  <a:pt x="48567" y="21248"/>
                  <a:pt x="48567" y="14879"/>
                </a:cubicBezTo>
                <a:cubicBezTo>
                  <a:pt x="48567" y="6797"/>
                  <a:pt x="55180" y="184"/>
                  <a:pt x="63264" y="184"/>
                </a:cubicBezTo>
                <a:cubicBezTo>
                  <a:pt x="71347" y="184"/>
                  <a:pt x="77960" y="6797"/>
                  <a:pt x="77960" y="14879"/>
                </a:cubicBezTo>
                <a:cubicBezTo>
                  <a:pt x="77960" y="21492"/>
                  <a:pt x="73796" y="26881"/>
                  <a:pt x="67917" y="28840"/>
                </a:cubicBezTo>
                <a:lnTo>
                  <a:pt x="67917" y="29820"/>
                </a:lnTo>
                <a:lnTo>
                  <a:pt x="67917" y="39862"/>
                </a:lnTo>
                <a:lnTo>
                  <a:pt x="75511" y="39862"/>
                </a:lnTo>
                <a:lnTo>
                  <a:pt x="75511" y="32759"/>
                </a:lnTo>
                <a:lnTo>
                  <a:pt x="137481" y="32759"/>
                </a:lnTo>
                <a:lnTo>
                  <a:pt x="137481" y="73662"/>
                </a:lnTo>
                <a:lnTo>
                  <a:pt x="147033" y="73662"/>
                </a:lnTo>
                <a:lnTo>
                  <a:pt x="147033" y="29820"/>
                </a:lnTo>
                <a:lnTo>
                  <a:pt x="147033" y="28840"/>
                </a:lnTo>
                <a:cubicBezTo>
                  <a:pt x="141155" y="26881"/>
                  <a:pt x="136991" y="21248"/>
                  <a:pt x="136991" y="14879"/>
                </a:cubicBezTo>
                <a:cubicBezTo>
                  <a:pt x="136991" y="6797"/>
                  <a:pt x="143604" y="184"/>
                  <a:pt x="151687" y="184"/>
                </a:cubicBezTo>
                <a:cubicBezTo>
                  <a:pt x="159770" y="184"/>
                  <a:pt x="166384" y="6797"/>
                  <a:pt x="166384" y="14879"/>
                </a:cubicBezTo>
                <a:cubicBezTo>
                  <a:pt x="166384" y="21492"/>
                  <a:pt x="162220" y="26881"/>
                  <a:pt x="156341" y="28840"/>
                </a:cubicBezTo>
                <a:lnTo>
                  <a:pt x="156341" y="29820"/>
                </a:lnTo>
                <a:lnTo>
                  <a:pt x="156341" y="98645"/>
                </a:lnTo>
                <a:lnTo>
                  <a:pt x="156341" y="99625"/>
                </a:lnTo>
                <a:cubicBezTo>
                  <a:pt x="162220" y="101584"/>
                  <a:pt x="166384" y="107217"/>
                  <a:pt x="166384" y="113586"/>
                </a:cubicBezTo>
                <a:cubicBezTo>
                  <a:pt x="166384" y="121668"/>
                  <a:pt x="159770" y="128281"/>
                  <a:pt x="151687" y="128281"/>
                </a:cubicBezTo>
                <a:cubicBezTo>
                  <a:pt x="143604" y="128281"/>
                  <a:pt x="136991" y="121668"/>
                  <a:pt x="136991" y="113586"/>
                </a:cubicBezTo>
                <a:cubicBezTo>
                  <a:pt x="136991" y="106973"/>
                  <a:pt x="141155" y="101584"/>
                  <a:pt x="147033" y="99625"/>
                </a:cubicBezTo>
                <a:lnTo>
                  <a:pt x="147033" y="98645"/>
                </a:lnTo>
                <a:lnTo>
                  <a:pt x="147033" y="82970"/>
                </a:lnTo>
                <a:lnTo>
                  <a:pt x="137481" y="82970"/>
                </a:lnTo>
                <a:lnTo>
                  <a:pt x="137481" y="96196"/>
                </a:lnTo>
                <a:lnTo>
                  <a:pt x="75511" y="96196"/>
                </a:lnTo>
                <a:lnTo>
                  <a:pt x="75511" y="88603"/>
                </a:lnTo>
                <a:lnTo>
                  <a:pt x="67917" y="88603"/>
                </a:lnTo>
                <a:lnTo>
                  <a:pt x="67917" y="98645"/>
                </a:lnTo>
                <a:lnTo>
                  <a:pt x="67917" y="99625"/>
                </a:lnTo>
                <a:cubicBezTo>
                  <a:pt x="73796" y="101584"/>
                  <a:pt x="77960" y="107217"/>
                  <a:pt x="77960" y="113586"/>
                </a:cubicBezTo>
                <a:cubicBezTo>
                  <a:pt x="77960" y="121668"/>
                  <a:pt x="71347" y="128281"/>
                  <a:pt x="63264" y="128281"/>
                </a:cubicBezTo>
                <a:cubicBezTo>
                  <a:pt x="55180" y="128281"/>
                  <a:pt x="48567" y="121668"/>
                  <a:pt x="48567" y="113586"/>
                </a:cubicBezTo>
                <a:cubicBezTo>
                  <a:pt x="48567" y="106973"/>
                  <a:pt x="52731" y="101584"/>
                  <a:pt x="58610" y="99625"/>
                </a:cubicBezTo>
                <a:lnTo>
                  <a:pt x="58610" y="98645"/>
                </a:lnTo>
                <a:lnTo>
                  <a:pt x="58610" y="79541"/>
                </a:lnTo>
                <a:lnTo>
                  <a:pt x="75511" y="79541"/>
                </a:lnTo>
                <a:lnTo>
                  <a:pt x="75511" y="49414"/>
                </a:lnTo>
                <a:lnTo>
                  <a:pt x="58610" y="49414"/>
                </a:lnTo>
                <a:close/>
                <a:moveTo>
                  <a:pt x="151687" y="118484"/>
                </a:moveTo>
                <a:cubicBezTo>
                  <a:pt x="148748" y="118484"/>
                  <a:pt x="146543" y="116280"/>
                  <a:pt x="146543" y="113341"/>
                </a:cubicBezTo>
                <a:cubicBezTo>
                  <a:pt x="146543" y="110402"/>
                  <a:pt x="148748" y="108197"/>
                  <a:pt x="151687" y="108197"/>
                </a:cubicBezTo>
                <a:cubicBezTo>
                  <a:pt x="154627" y="108197"/>
                  <a:pt x="156831" y="110402"/>
                  <a:pt x="156831" y="113341"/>
                </a:cubicBezTo>
                <a:cubicBezTo>
                  <a:pt x="156831" y="116280"/>
                  <a:pt x="154627" y="118484"/>
                  <a:pt x="151687" y="118484"/>
                </a:cubicBezTo>
                <a:close/>
                <a:moveTo>
                  <a:pt x="151687" y="9246"/>
                </a:moveTo>
                <a:cubicBezTo>
                  <a:pt x="154627" y="9246"/>
                  <a:pt x="156831" y="11450"/>
                  <a:pt x="156831" y="14390"/>
                </a:cubicBezTo>
                <a:cubicBezTo>
                  <a:pt x="156831" y="17329"/>
                  <a:pt x="154627" y="19533"/>
                  <a:pt x="151687" y="19533"/>
                </a:cubicBezTo>
                <a:cubicBezTo>
                  <a:pt x="148748" y="19533"/>
                  <a:pt x="146543" y="17329"/>
                  <a:pt x="146543" y="14390"/>
                </a:cubicBezTo>
                <a:cubicBezTo>
                  <a:pt x="146543" y="11450"/>
                  <a:pt x="148748" y="9246"/>
                  <a:pt x="151687" y="9246"/>
                </a:cubicBezTo>
                <a:close/>
                <a:moveTo>
                  <a:pt x="86043" y="43291"/>
                </a:moveTo>
                <a:lnTo>
                  <a:pt x="86043" y="85909"/>
                </a:lnTo>
                <a:lnTo>
                  <a:pt x="127193" y="85909"/>
                </a:lnTo>
                <a:lnTo>
                  <a:pt x="127193" y="43291"/>
                </a:lnTo>
                <a:lnTo>
                  <a:pt x="86043" y="43291"/>
                </a:lnTo>
                <a:close/>
                <a:moveTo>
                  <a:pt x="120580" y="79296"/>
                </a:moveTo>
                <a:lnTo>
                  <a:pt x="121559" y="79296"/>
                </a:lnTo>
                <a:lnTo>
                  <a:pt x="121559" y="49904"/>
                </a:lnTo>
                <a:lnTo>
                  <a:pt x="120580" y="49904"/>
                </a:lnTo>
                <a:lnTo>
                  <a:pt x="92412" y="49904"/>
                </a:lnTo>
                <a:lnTo>
                  <a:pt x="91432" y="49904"/>
                </a:lnTo>
                <a:lnTo>
                  <a:pt x="91432" y="79296"/>
                </a:lnTo>
                <a:lnTo>
                  <a:pt x="92412" y="79296"/>
                </a:lnTo>
                <a:lnTo>
                  <a:pt x="120580" y="79296"/>
                </a:lnTo>
                <a:close/>
                <a:moveTo>
                  <a:pt x="99760" y="71948"/>
                </a:moveTo>
                <a:lnTo>
                  <a:pt x="99760" y="57007"/>
                </a:lnTo>
                <a:lnTo>
                  <a:pt x="113232" y="57007"/>
                </a:lnTo>
                <a:lnTo>
                  <a:pt x="113232" y="71948"/>
                </a:lnTo>
                <a:lnTo>
                  <a:pt x="99760" y="71948"/>
                </a:lnTo>
                <a:close/>
                <a:moveTo>
                  <a:pt x="239621" y="195147"/>
                </a:moveTo>
                <a:cubicBezTo>
                  <a:pt x="237417" y="195147"/>
                  <a:pt x="235212" y="195147"/>
                  <a:pt x="232763" y="195147"/>
                </a:cubicBezTo>
                <a:cubicBezTo>
                  <a:pt x="232763" y="197351"/>
                  <a:pt x="232763" y="199556"/>
                  <a:pt x="232763" y="202005"/>
                </a:cubicBezTo>
                <a:cubicBezTo>
                  <a:pt x="234967" y="202005"/>
                  <a:pt x="237417" y="202005"/>
                  <a:pt x="239621" y="202005"/>
                </a:cubicBezTo>
                <a:cubicBezTo>
                  <a:pt x="239621" y="199800"/>
                  <a:pt x="239621" y="197351"/>
                  <a:pt x="239621" y="195147"/>
                </a:cubicBezTo>
                <a:close/>
                <a:moveTo>
                  <a:pt x="255297" y="195147"/>
                </a:moveTo>
                <a:cubicBezTo>
                  <a:pt x="253093" y="195147"/>
                  <a:pt x="250888" y="195147"/>
                  <a:pt x="248684" y="195147"/>
                </a:cubicBezTo>
                <a:cubicBezTo>
                  <a:pt x="248684" y="197351"/>
                  <a:pt x="248684" y="199556"/>
                  <a:pt x="248684" y="202005"/>
                </a:cubicBezTo>
                <a:cubicBezTo>
                  <a:pt x="250888" y="202005"/>
                  <a:pt x="253093" y="202005"/>
                  <a:pt x="255297" y="202005"/>
                </a:cubicBezTo>
                <a:cubicBezTo>
                  <a:pt x="255297" y="199800"/>
                  <a:pt x="255297" y="197351"/>
                  <a:pt x="255297" y="195147"/>
                </a:cubicBezTo>
                <a:close/>
                <a:moveTo>
                  <a:pt x="98535" y="185350"/>
                </a:moveTo>
                <a:cubicBezTo>
                  <a:pt x="114456" y="185350"/>
                  <a:pt x="130622" y="185350"/>
                  <a:pt x="146543" y="185350"/>
                </a:cubicBezTo>
                <a:cubicBezTo>
                  <a:pt x="149238" y="185595"/>
                  <a:pt x="152667" y="187554"/>
                  <a:pt x="152912" y="190493"/>
                </a:cubicBezTo>
                <a:lnTo>
                  <a:pt x="153157" y="192208"/>
                </a:lnTo>
                <a:lnTo>
                  <a:pt x="154871" y="192208"/>
                </a:lnTo>
                <a:cubicBezTo>
                  <a:pt x="157076" y="192208"/>
                  <a:pt x="159280" y="192208"/>
                  <a:pt x="161485" y="192208"/>
                </a:cubicBezTo>
                <a:lnTo>
                  <a:pt x="163444" y="192208"/>
                </a:lnTo>
                <a:lnTo>
                  <a:pt x="163444" y="190248"/>
                </a:lnTo>
                <a:cubicBezTo>
                  <a:pt x="163199" y="186574"/>
                  <a:pt x="161975" y="182900"/>
                  <a:pt x="159280" y="180451"/>
                </a:cubicBezTo>
                <a:cubicBezTo>
                  <a:pt x="156341" y="177512"/>
                  <a:pt x="152177" y="175308"/>
                  <a:pt x="148013" y="174818"/>
                </a:cubicBezTo>
                <a:lnTo>
                  <a:pt x="147768" y="174818"/>
                </a:lnTo>
                <a:lnTo>
                  <a:pt x="147523" y="174818"/>
                </a:lnTo>
                <a:cubicBezTo>
                  <a:pt x="131847" y="174818"/>
                  <a:pt x="116171" y="174818"/>
                  <a:pt x="100495" y="174818"/>
                </a:cubicBezTo>
                <a:cubicBezTo>
                  <a:pt x="98535" y="174818"/>
                  <a:pt x="95841" y="175063"/>
                  <a:pt x="94126" y="173838"/>
                </a:cubicBezTo>
                <a:lnTo>
                  <a:pt x="94126" y="173838"/>
                </a:lnTo>
                <a:lnTo>
                  <a:pt x="94126" y="173838"/>
                </a:lnTo>
                <a:cubicBezTo>
                  <a:pt x="90942" y="171879"/>
                  <a:pt x="90452" y="166980"/>
                  <a:pt x="92656" y="164286"/>
                </a:cubicBezTo>
                <a:lnTo>
                  <a:pt x="92656" y="164286"/>
                </a:lnTo>
                <a:lnTo>
                  <a:pt x="92656" y="164286"/>
                </a:lnTo>
                <a:cubicBezTo>
                  <a:pt x="93881" y="162816"/>
                  <a:pt x="95841" y="161837"/>
                  <a:pt x="97800" y="161837"/>
                </a:cubicBezTo>
                <a:lnTo>
                  <a:pt x="97800" y="161837"/>
                </a:lnTo>
                <a:cubicBezTo>
                  <a:pt x="111027" y="161837"/>
                  <a:pt x="124254" y="161837"/>
                  <a:pt x="137236" y="161837"/>
                </a:cubicBezTo>
                <a:lnTo>
                  <a:pt x="137236" y="161837"/>
                </a:lnTo>
                <a:lnTo>
                  <a:pt x="137236" y="161837"/>
                </a:lnTo>
                <a:cubicBezTo>
                  <a:pt x="138950" y="161837"/>
                  <a:pt x="140420" y="162081"/>
                  <a:pt x="142135" y="161102"/>
                </a:cubicBezTo>
                <a:cubicBezTo>
                  <a:pt x="153402" y="155713"/>
                  <a:pt x="164424" y="150570"/>
                  <a:pt x="175691" y="145181"/>
                </a:cubicBezTo>
                <a:cubicBezTo>
                  <a:pt x="180345" y="143222"/>
                  <a:pt x="185489" y="142242"/>
                  <a:pt x="190633" y="142242"/>
                </a:cubicBezTo>
                <a:cubicBezTo>
                  <a:pt x="197736" y="142242"/>
                  <a:pt x="205084" y="142242"/>
                  <a:pt x="212188" y="142242"/>
                </a:cubicBezTo>
                <a:cubicBezTo>
                  <a:pt x="212188" y="161837"/>
                  <a:pt x="212188" y="181676"/>
                  <a:pt x="212188" y="201270"/>
                </a:cubicBezTo>
                <a:cubicBezTo>
                  <a:pt x="206309" y="201270"/>
                  <a:pt x="200186" y="201025"/>
                  <a:pt x="194307" y="201270"/>
                </a:cubicBezTo>
                <a:lnTo>
                  <a:pt x="194062" y="201270"/>
                </a:lnTo>
                <a:lnTo>
                  <a:pt x="193817" y="201270"/>
                </a:lnTo>
                <a:cubicBezTo>
                  <a:pt x="176181" y="207148"/>
                  <a:pt x="158791" y="213027"/>
                  <a:pt x="141155" y="218905"/>
                </a:cubicBezTo>
                <a:cubicBezTo>
                  <a:pt x="137971" y="219885"/>
                  <a:pt x="134786" y="221354"/>
                  <a:pt x="131357" y="221599"/>
                </a:cubicBezTo>
                <a:lnTo>
                  <a:pt x="131357" y="221599"/>
                </a:lnTo>
                <a:lnTo>
                  <a:pt x="131357" y="221599"/>
                </a:lnTo>
                <a:cubicBezTo>
                  <a:pt x="127928" y="222089"/>
                  <a:pt x="124499" y="221599"/>
                  <a:pt x="121070" y="220864"/>
                </a:cubicBezTo>
                <a:cubicBezTo>
                  <a:pt x="116171" y="219640"/>
                  <a:pt x="112007" y="216945"/>
                  <a:pt x="107598" y="214741"/>
                </a:cubicBezTo>
                <a:cubicBezTo>
                  <a:pt x="76980" y="198821"/>
                  <a:pt x="46363" y="182655"/>
                  <a:pt x="15990" y="166490"/>
                </a:cubicBezTo>
                <a:lnTo>
                  <a:pt x="15990" y="166490"/>
                </a:lnTo>
                <a:lnTo>
                  <a:pt x="15990" y="166490"/>
                </a:lnTo>
                <a:cubicBezTo>
                  <a:pt x="12806" y="165266"/>
                  <a:pt x="10601" y="161837"/>
                  <a:pt x="10846" y="158408"/>
                </a:cubicBezTo>
                <a:lnTo>
                  <a:pt x="10846" y="158408"/>
                </a:lnTo>
                <a:lnTo>
                  <a:pt x="10846" y="158408"/>
                </a:lnTo>
                <a:cubicBezTo>
                  <a:pt x="11091" y="153509"/>
                  <a:pt x="17460" y="150080"/>
                  <a:pt x="21624" y="152284"/>
                </a:cubicBezTo>
                <a:lnTo>
                  <a:pt x="21624" y="152284"/>
                </a:lnTo>
                <a:lnTo>
                  <a:pt x="21624" y="152284"/>
                </a:lnTo>
                <a:cubicBezTo>
                  <a:pt x="43423" y="162081"/>
                  <a:pt x="64978" y="171879"/>
                  <a:pt x="86778" y="181676"/>
                </a:cubicBezTo>
                <a:cubicBezTo>
                  <a:pt x="90697" y="183390"/>
                  <a:pt x="94371" y="185350"/>
                  <a:pt x="98780" y="18510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70CD6DE-93A1-4ECB-B836-0441FF1822B8}"/>
              </a:ext>
            </a:extLst>
          </p:cNvPr>
          <p:cNvSpPr/>
          <p:nvPr/>
        </p:nvSpPr>
        <p:spPr>
          <a:xfrm>
            <a:off x="4197776" y="3477594"/>
            <a:ext cx="328388" cy="328371"/>
          </a:xfrm>
          <a:custGeom>
            <a:avLst/>
            <a:gdLst>
              <a:gd name="connsiteX0" fmla="*/ 179248 w 271394"/>
              <a:gd name="connsiteY0" fmla="*/ 184 h 271380"/>
              <a:gd name="connsiteX1" fmla="*/ 35712 w 271394"/>
              <a:gd name="connsiteY1" fmla="*/ 184 h 271380"/>
              <a:gd name="connsiteX2" fmla="*/ 22240 w 271394"/>
              <a:gd name="connsiteY2" fmla="*/ 2388 h 271380"/>
              <a:gd name="connsiteX3" fmla="*/ 1665 w 271394"/>
              <a:gd name="connsiteY3" fmla="*/ 24432 h 271380"/>
              <a:gd name="connsiteX4" fmla="*/ 196 w 271394"/>
              <a:gd name="connsiteY4" fmla="*/ 41087 h 271380"/>
              <a:gd name="connsiteX5" fmla="*/ 196 w 271394"/>
              <a:gd name="connsiteY5" fmla="*/ 60191 h 271380"/>
              <a:gd name="connsiteX6" fmla="*/ 8279 w 271394"/>
              <a:gd name="connsiteY6" fmla="*/ 68029 h 271380"/>
              <a:gd name="connsiteX7" fmla="*/ 49429 w 271394"/>
              <a:gd name="connsiteY7" fmla="*/ 68029 h 271380"/>
              <a:gd name="connsiteX8" fmla="*/ 51144 w 271394"/>
              <a:gd name="connsiteY8" fmla="*/ 68029 h 271380"/>
              <a:gd name="connsiteX9" fmla="*/ 51144 w 271394"/>
              <a:gd name="connsiteY9" fmla="*/ 69743 h 271380"/>
              <a:gd name="connsiteX10" fmla="*/ 51144 w 271394"/>
              <a:gd name="connsiteY10" fmla="*/ 229682 h 271380"/>
              <a:gd name="connsiteX11" fmla="*/ 51878 w 271394"/>
              <a:gd name="connsiteY11" fmla="*/ 246092 h 271380"/>
              <a:gd name="connsiteX12" fmla="*/ 72943 w 271394"/>
              <a:gd name="connsiteY12" fmla="*/ 269605 h 271380"/>
              <a:gd name="connsiteX13" fmla="*/ 88130 w 271394"/>
              <a:gd name="connsiteY13" fmla="*/ 271320 h 271380"/>
              <a:gd name="connsiteX14" fmla="*/ 237054 w 271394"/>
              <a:gd name="connsiteY14" fmla="*/ 271320 h 271380"/>
              <a:gd name="connsiteX15" fmla="*/ 264242 w 271394"/>
              <a:gd name="connsiteY15" fmla="*/ 258093 h 271380"/>
              <a:gd name="connsiteX16" fmla="*/ 271346 w 271394"/>
              <a:gd name="connsiteY16" fmla="*/ 237519 h 271380"/>
              <a:gd name="connsiteX17" fmla="*/ 271346 w 271394"/>
              <a:gd name="connsiteY17" fmla="*/ 212047 h 271380"/>
              <a:gd name="connsiteX18" fmla="*/ 266447 w 271394"/>
              <a:gd name="connsiteY18" fmla="*/ 204454 h 271380"/>
              <a:gd name="connsiteX19" fmla="*/ 260323 w 271394"/>
              <a:gd name="connsiteY19" fmla="*/ 203719 h 271380"/>
              <a:gd name="connsiteX20" fmla="*/ 222357 w 271394"/>
              <a:gd name="connsiteY20" fmla="*/ 203719 h 271380"/>
              <a:gd name="connsiteX21" fmla="*/ 220643 w 271394"/>
              <a:gd name="connsiteY21" fmla="*/ 203719 h 271380"/>
              <a:gd name="connsiteX22" fmla="*/ 220643 w 271394"/>
              <a:gd name="connsiteY22" fmla="*/ 202005 h 271380"/>
              <a:gd name="connsiteX23" fmla="*/ 220643 w 271394"/>
              <a:gd name="connsiteY23" fmla="*/ 35453 h 271380"/>
              <a:gd name="connsiteX24" fmla="*/ 215989 w 271394"/>
              <a:gd name="connsiteY24" fmla="*/ 17329 h 271380"/>
              <a:gd name="connsiteX25" fmla="*/ 191250 w 271394"/>
              <a:gd name="connsiteY25" fmla="*/ 918 h 271380"/>
              <a:gd name="connsiteX26" fmla="*/ 179493 w 271394"/>
              <a:gd name="connsiteY26" fmla="*/ 674 h 271380"/>
              <a:gd name="connsiteX27" fmla="*/ 17342 w 271394"/>
              <a:gd name="connsiteY27" fmla="*/ 33249 h 271380"/>
              <a:gd name="connsiteX28" fmla="*/ 33263 w 271394"/>
              <a:gd name="connsiteY28" fmla="*/ 17084 h 271380"/>
              <a:gd name="connsiteX29" fmla="*/ 51144 w 271394"/>
              <a:gd name="connsiteY29" fmla="*/ 33249 h 271380"/>
              <a:gd name="connsiteX30" fmla="*/ 51144 w 271394"/>
              <a:gd name="connsiteY30" fmla="*/ 49414 h 271380"/>
              <a:gd name="connsiteX31" fmla="*/ 51144 w 271394"/>
              <a:gd name="connsiteY31" fmla="*/ 51129 h 271380"/>
              <a:gd name="connsiteX32" fmla="*/ 49429 w 271394"/>
              <a:gd name="connsiteY32" fmla="*/ 51129 h 271380"/>
              <a:gd name="connsiteX33" fmla="*/ 19056 w 271394"/>
              <a:gd name="connsiteY33" fmla="*/ 51129 h 271380"/>
              <a:gd name="connsiteX34" fmla="*/ 17342 w 271394"/>
              <a:gd name="connsiteY34" fmla="*/ 51129 h 271380"/>
              <a:gd name="connsiteX35" fmla="*/ 17342 w 271394"/>
              <a:gd name="connsiteY35" fmla="*/ 49414 h 271380"/>
              <a:gd name="connsiteX36" fmla="*/ 17342 w 271394"/>
              <a:gd name="connsiteY36" fmla="*/ 33249 h 271380"/>
              <a:gd name="connsiteX37" fmla="*/ 66330 w 271394"/>
              <a:gd name="connsiteY37" fmla="*/ 17084 h 271380"/>
              <a:gd name="connsiteX38" fmla="*/ 187086 w 271394"/>
              <a:gd name="connsiteY38" fmla="*/ 17084 h 271380"/>
              <a:gd name="connsiteX39" fmla="*/ 203742 w 271394"/>
              <a:gd name="connsiteY39" fmla="*/ 33739 h 271380"/>
              <a:gd name="connsiteX40" fmla="*/ 203742 w 271394"/>
              <a:gd name="connsiteY40" fmla="*/ 201515 h 271380"/>
              <a:gd name="connsiteX41" fmla="*/ 203742 w 271394"/>
              <a:gd name="connsiteY41" fmla="*/ 203229 h 271380"/>
              <a:gd name="connsiteX42" fmla="*/ 202027 w 271394"/>
              <a:gd name="connsiteY42" fmla="*/ 203229 h 271380"/>
              <a:gd name="connsiteX43" fmla="*/ 107235 w 271394"/>
              <a:gd name="connsiteY43" fmla="*/ 203229 h 271380"/>
              <a:gd name="connsiteX44" fmla="*/ 98907 w 271394"/>
              <a:gd name="connsiteY44" fmla="*/ 211557 h 271380"/>
              <a:gd name="connsiteX45" fmla="*/ 98907 w 271394"/>
              <a:gd name="connsiteY45" fmla="*/ 235315 h 271380"/>
              <a:gd name="connsiteX46" fmla="*/ 97927 w 271394"/>
              <a:gd name="connsiteY46" fmla="*/ 243643 h 271380"/>
              <a:gd name="connsiteX47" fmla="*/ 82741 w 271394"/>
              <a:gd name="connsiteY47" fmla="*/ 253930 h 271380"/>
              <a:gd name="connsiteX48" fmla="*/ 68044 w 271394"/>
              <a:gd name="connsiteY48" fmla="*/ 238989 h 271380"/>
              <a:gd name="connsiteX49" fmla="*/ 68044 w 271394"/>
              <a:gd name="connsiteY49" fmla="*/ 48435 h 271380"/>
              <a:gd name="connsiteX50" fmla="*/ 68044 w 271394"/>
              <a:gd name="connsiteY50" fmla="*/ 31779 h 271380"/>
              <a:gd name="connsiteX51" fmla="*/ 64860 w 271394"/>
              <a:gd name="connsiteY51" fmla="*/ 19288 h 271380"/>
              <a:gd name="connsiteX52" fmla="*/ 63880 w 271394"/>
              <a:gd name="connsiteY52" fmla="*/ 16839 h 271380"/>
              <a:gd name="connsiteX53" fmla="*/ 66575 w 271394"/>
              <a:gd name="connsiteY53" fmla="*/ 16839 h 271380"/>
              <a:gd name="connsiteX54" fmla="*/ 117523 w 271394"/>
              <a:gd name="connsiteY54" fmla="*/ 220374 h 271380"/>
              <a:gd name="connsiteX55" fmla="*/ 252730 w 271394"/>
              <a:gd name="connsiteY55" fmla="*/ 220374 h 271380"/>
              <a:gd name="connsiteX56" fmla="*/ 254445 w 271394"/>
              <a:gd name="connsiteY56" fmla="*/ 220374 h 271380"/>
              <a:gd name="connsiteX57" fmla="*/ 254445 w 271394"/>
              <a:gd name="connsiteY57" fmla="*/ 222089 h 271380"/>
              <a:gd name="connsiteX58" fmla="*/ 254445 w 271394"/>
              <a:gd name="connsiteY58" fmla="*/ 238254 h 271380"/>
              <a:gd name="connsiteX59" fmla="*/ 237789 w 271394"/>
              <a:gd name="connsiteY59" fmla="*/ 254420 h 271380"/>
              <a:gd name="connsiteX60" fmla="*/ 114583 w 271394"/>
              <a:gd name="connsiteY60" fmla="*/ 254420 h 271380"/>
              <a:gd name="connsiteX61" fmla="*/ 111889 w 271394"/>
              <a:gd name="connsiteY61" fmla="*/ 254420 h 271380"/>
              <a:gd name="connsiteX62" fmla="*/ 112869 w 271394"/>
              <a:gd name="connsiteY62" fmla="*/ 251970 h 271380"/>
              <a:gd name="connsiteX63" fmla="*/ 115563 w 271394"/>
              <a:gd name="connsiteY63" fmla="*/ 239969 h 271380"/>
              <a:gd name="connsiteX64" fmla="*/ 115563 w 271394"/>
              <a:gd name="connsiteY64" fmla="*/ 222089 h 271380"/>
              <a:gd name="connsiteX65" fmla="*/ 115563 w 271394"/>
              <a:gd name="connsiteY65" fmla="*/ 220374 h 271380"/>
              <a:gd name="connsiteX66" fmla="*/ 117278 w 271394"/>
              <a:gd name="connsiteY66" fmla="*/ 220374 h 271380"/>
              <a:gd name="connsiteX67" fmla="*/ 88620 w 271394"/>
              <a:gd name="connsiteY67" fmla="*/ 51129 h 271380"/>
              <a:gd name="connsiteX68" fmla="*/ 82251 w 271394"/>
              <a:gd name="connsiteY68" fmla="*/ 62396 h 271380"/>
              <a:gd name="connsiteX69" fmla="*/ 90089 w 271394"/>
              <a:gd name="connsiteY69" fmla="*/ 68029 h 271380"/>
              <a:gd name="connsiteX70" fmla="*/ 181697 w 271394"/>
              <a:gd name="connsiteY70" fmla="*/ 68029 h 271380"/>
              <a:gd name="connsiteX71" fmla="*/ 190025 w 271394"/>
              <a:gd name="connsiteY71" fmla="*/ 58967 h 271380"/>
              <a:gd name="connsiteX72" fmla="*/ 181697 w 271394"/>
              <a:gd name="connsiteY72" fmla="*/ 51129 h 271380"/>
              <a:gd name="connsiteX73" fmla="*/ 130504 w 271394"/>
              <a:gd name="connsiteY73" fmla="*/ 51129 h 271380"/>
              <a:gd name="connsiteX74" fmla="*/ 88620 w 271394"/>
              <a:gd name="connsiteY74" fmla="*/ 51374 h 271380"/>
              <a:gd name="connsiteX75" fmla="*/ 90089 w 271394"/>
              <a:gd name="connsiteY75" fmla="*/ 105993 h 271380"/>
              <a:gd name="connsiteX76" fmla="*/ 177533 w 271394"/>
              <a:gd name="connsiteY76" fmla="*/ 105993 h 271380"/>
              <a:gd name="connsiteX77" fmla="*/ 184881 w 271394"/>
              <a:gd name="connsiteY77" fmla="*/ 105258 h 271380"/>
              <a:gd name="connsiteX78" fmla="*/ 190025 w 271394"/>
              <a:gd name="connsiteY78" fmla="*/ 97420 h 271380"/>
              <a:gd name="connsiteX79" fmla="*/ 181697 w 271394"/>
              <a:gd name="connsiteY79" fmla="*/ 89093 h 271380"/>
              <a:gd name="connsiteX80" fmla="*/ 91314 w 271394"/>
              <a:gd name="connsiteY80" fmla="*/ 89093 h 271380"/>
              <a:gd name="connsiteX81" fmla="*/ 87885 w 271394"/>
              <a:gd name="connsiteY81" fmla="*/ 89338 h 271380"/>
              <a:gd name="connsiteX82" fmla="*/ 81761 w 271394"/>
              <a:gd name="connsiteY82" fmla="*/ 97910 h 271380"/>
              <a:gd name="connsiteX83" fmla="*/ 90089 w 271394"/>
              <a:gd name="connsiteY83" fmla="*/ 105748 h 271380"/>
              <a:gd name="connsiteX84" fmla="*/ 181697 w 271394"/>
              <a:gd name="connsiteY84" fmla="*/ 127302 h 271380"/>
              <a:gd name="connsiteX85" fmla="*/ 90089 w 271394"/>
              <a:gd name="connsiteY85" fmla="*/ 127302 h 271380"/>
              <a:gd name="connsiteX86" fmla="*/ 87640 w 271394"/>
              <a:gd name="connsiteY86" fmla="*/ 127547 h 271380"/>
              <a:gd name="connsiteX87" fmla="*/ 81516 w 271394"/>
              <a:gd name="connsiteY87" fmla="*/ 136119 h 271380"/>
              <a:gd name="connsiteX88" fmla="*/ 89844 w 271394"/>
              <a:gd name="connsiteY88" fmla="*/ 143957 h 271380"/>
              <a:gd name="connsiteX89" fmla="*/ 181452 w 271394"/>
              <a:gd name="connsiteY89" fmla="*/ 143957 h 271380"/>
              <a:gd name="connsiteX90" fmla="*/ 189780 w 271394"/>
              <a:gd name="connsiteY90" fmla="*/ 135384 h 271380"/>
              <a:gd name="connsiteX91" fmla="*/ 181452 w 271394"/>
              <a:gd name="connsiteY91" fmla="*/ 127057 h 271380"/>
              <a:gd name="connsiteX92" fmla="*/ 136383 w 271394"/>
              <a:gd name="connsiteY92" fmla="*/ 165510 h 271380"/>
              <a:gd name="connsiteX93" fmla="*/ 93028 w 271394"/>
              <a:gd name="connsiteY93" fmla="*/ 165510 h 271380"/>
              <a:gd name="connsiteX94" fmla="*/ 87885 w 271394"/>
              <a:gd name="connsiteY94" fmla="*/ 165755 h 271380"/>
              <a:gd name="connsiteX95" fmla="*/ 82496 w 271394"/>
              <a:gd name="connsiteY95" fmla="*/ 170164 h 271380"/>
              <a:gd name="connsiteX96" fmla="*/ 83476 w 271394"/>
              <a:gd name="connsiteY96" fmla="*/ 178982 h 271380"/>
              <a:gd name="connsiteX97" fmla="*/ 90579 w 271394"/>
              <a:gd name="connsiteY97" fmla="*/ 182166 h 271380"/>
              <a:gd name="connsiteX98" fmla="*/ 133444 w 271394"/>
              <a:gd name="connsiteY98" fmla="*/ 182166 h 271380"/>
              <a:gd name="connsiteX99" fmla="*/ 139322 w 271394"/>
              <a:gd name="connsiteY99" fmla="*/ 181431 h 271380"/>
              <a:gd name="connsiteX100" fmla="*/ 144466 w 271394"/>
              <a:gd name="connsiteY100" fmla="*/ 173103 h 271380"/>
              <a:gd name="connsiteX101" fmla="*/ 136628 w 271394"/>
              <a:gd name="connsiteY101" fmla="*/ 165266 h 2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71394" h="271380">
                <a:moveTo>
                  <a:pt x="179248" y="184"/>
                </a:moveTo>
                <a:cubicBezTo>
                  <a:pt x="131484" y="184"/>
                  <a:pt x="83476" y="184"/>
                  <a:pt x="35712" y="184"/>
                </a:cubicBezTo>
                <a:cubicBezTo>
                  <a:pt x="31058" y="184"/>
                  <a:pt x="26404" y="674"/>
                  <a:pt x="22240" y="2388"/>
                </a:cubicBezTo>
                <a:cubicBezTo>
                  <a:pt x="12443" y="6062"/>
                  <a:pt x="4605" y="14390"/>
                  <a:pt x="1665" y="24432"/>
                </a:cubicBezTo>
                <a:cubicBezTo>
                  <a:pt x="-49" y="29820"/>
                  <a:pt x="196" y="35453"/>
                  <a:pt x="196" y="41087"/>
                </a:cubicBezTo>
                <a:cubicBezTo>
                  <a:pt x="196" y="47455"/>
                  <a:pt x="196" y="53823"/>
                  <a:pt x="196" y="60191"/>
                </a:cubicBezTo>
                <a:cubicBezTo>
                  <a:pt x="196" y="64355"/>
                  <a:pt x="4115" y="68029"/>
                  <a:pt x="8279" y="68029"/>
                </a:cubicBezTo>
                <a:cubicBezTo>
                  <a:pt x="21996" y="68029"/>
                  <a:pt x="35712" y="68029"/>
                  <a:pt x="49429" y="68029"/>
                </a:cubicBezTo>
                <a:lnTo>
                  <a:pt x="51144" y="68029"/>
                </a:lnTo>
                <a:lnTo>
                  <a:pt x="51144" y="69743"/>
                </a:lnTo>
                <a:cubicBezTo>
                  <a:pt x="51144" y="123138"/>
                  <a:pt x="51144" y="176532"/>
                  <a:pt x="51144" y="229682"/>
                </a:cubicBezTo>
                <a:cubicBezTo>
                  <a:pt x="51388" y="235070"/>
                  <a:pt x="50654" y="240704"/>
                  <a:pt x="51878" y="246092"/>
                </a:cubicBezTo>
                <a:cubicBezTo>
                  <a:pt x="54328" y="256869"/>
                  <a:pt x="62411" y="265931"/>
                  <a:pt x="72943" y="269605"/>
                </a:cubicBezTo>
                <a:cubicBezTo>
                  <a:pt x="77842" y="271320"/>
                  <a:pt x="82986" y="271320"/>
                  <a:pt x="88130" y="271320"/>
                </a:cubicBezTo>
                <a:cubicBezTo>
                  <a:pt x="137853" y="271320"/>
                  <a:pt x="187331" y="271320"/>
                  <a:pt x="237054" y="271320"/>
                </a:cubicBezTo>
                <a:cubicBezTo>
                  <a:pt x="247586" y="271320"/>
                  <a:pt x="257874" y="266421"/>
                  <a:pt x="264242" y="258093"/>
                </a:cubicBezTo>
                <a:cubicBezTo>
                  <a:pt x="268651" y="252215"/>
                  <a:pt x="271346" y="244867"/>
                  <a:pt x="271346" y="237519"/>
                </a:cubicBezTo>
                <a:cubicBezTo>
                  <a:pt x="271346" y="228947"/>
                  <a:pt x="271346" y="220374"/>
                  <a:pt x="271346" y="212047"/>
                </a:cubicBezTo>
                <a:cubicBezTo>
                  <a:pt x="271346" y="208863"/>
                  <a:pt x="269386" y="205679"/>
                  <a:pt x="266447" y="204454"/>
                </a:cubicBezTo>
                <a:cubicBezTo>
                  <a:pt x="264732" y="203474"/>
                  <a:pt x="262283" y="203719"/>
                  <a:pt x="260323" y="203719"/>
                </a:cubicBezTo>
                <a:cubicBezTo>
                  <a:pt x="247586" y="203719"/>
                  <a:pt x="234849" y="203719"/>
                  <a:pt x="222357" y="203719"/>
                </a:cubicBezTo>
                <a:lnTo>
                  <a:pt x="220643" y="203719"/>
                </a:lnTo>
                <a:lnTo>
                  <a:pt x="220643" y="202005"/>
                </a:lnTo>
                <a:cubicBezTo>
                  <a:pt x="220643" y="146406"/>
                  <a:pt x="220643" y="90807"/>
                  <a:pt x="220643" y="35453"/>
                </a:cubicBezTo>
                <a:cubicBezTo>
                  <a:pt x="220643" y="29085"/>
                  <a:pt x="219173" y="22717"/>
                  <a:pt x="215989" y="17329"/>
                </a:cubicBezTo>
                <a:cubicBezTo>
                  <a:pt x="210845" y="8511"/>
                  <a:pt x="201537" y="2143"/>
                  <a:pt x="191250" y="918"/>
                </a:cubicBezTo>
                <a:cubicBezTo>
                  <a:pt x="187331" y="429"/>
                  <a:pt x="183412" y="674"/>
                  <a:pt x="179493" y="674"/>
                </a:cubicBezTo>
                <a:close/>
                <a:moveTo>
                  <a:pt x="17342" y="33249"/>
                </a:moveTo>
                <a:cubicBezTo>
                  <a:pt x="17587" y="24677"/>
                  <a:pt x="24935" y="17574"/>
                  <a:pt x="33263" y="17084"/>
                </a:cubicBezTo>
                <a:cubicBezTo>
                  <a:pt x="42326" y="16349"/>
                  <a:pt x="50899" y="24187"/>
                  <a:pt x="51144" y="33249"/>
                </a:cubicBezTo>
                <a:cubicBezTo>
                  <a:pt x="51144" y="38637"/>
                  <a:pt x="51144" y="44026"/>
                  <a:pt x="51144" y="49414"/>
                </a:cubicBezTo>
                <a:lnTo>
                  <a:pt x="51144" y="51129"/>
                </a:lnTo>
                <a:lnTo>
                  <a:pt x="49429" y="51129"/>
                </a:lnTo>
                <a:cubicBezTo>
                  <a:pt x="39386" y="51129"/>
                  <a:pt x="29099" y="51129"/>
                  <a:pt x="19056" y="51129"/>
                </a:cubicBezTo>
                <a:lnTo>
                  <a:pt x="17342" y="51129"/>
                </a:lnTo>
                <a:lnTo>
                  <a:pt x="17342" y="49414"/>
                </a:lnTo>
                <a:cubicBezTo>
                  <a:pt x="17342" y="44026"/>
                  <a:pt x="17342" y="38637"/>
                  <a:pt x="17342" y="33249"/>
                </a:cubicBezTo>
                <a:close/>
                <a:moveTo>
                  <a:pt x="66330" y="17084"/>
                </a:moveTo>
                <a:cubicBezTo>
                  <a:pt x="106500" y="17084"/>
                  <a:pt x="146915" y="17084"/>
                  <a:pt x="187086" y="17084"/>
                </a:cubicBezTo>
                <a:cubicBezTo>
                  <a:pt x="195904" y="17084"/>
                  <a:pt x="203742" y="24921"/>
                  <a:pt x="203742" y="33739"/>
                </a:cubicBezTo>
                <a:cubicBezTo>
                  <a:pt x="203742" y="89583"/>
                  <a:pt x="203742" y="145671"/>
                  <a:pt x="203742" y="201515"/>
                </a:cubicBezTo>
                <a:lnTo>
                  <a:pt x="203742" y="203229"/>
                </a:lnTo>
                <a:lnTo>
                  <a:pt x="202027" y="203229"/>
                </a:lnTo>
                <a:cubicBezTo>
                  <a:pt x="170430" y="203229"/>
                  <a:pt x="138832" y="203229"/>
                  <a:pt x="107235" y="203229"/>
                </a:cubicBezTo>
                <a:cubicBezTo>
                  <a:pt x="102826" y="203229"/>
                  <a:pt x="98662" y="207148"/>
                  <a:pt x="98907" y="211557"/>
                </a:cubicBezTo>
                <a:cubicBezTo>
                  <a:pt x="98907" y="219395"/>
                  <a:pt x="98907" y="227477"/>
                  <a:pt x="98907" y="235315"/>
                </a:cubicBezTo>
                <a:cubicBezTo>
                  <a:pt x="98907" y="238254"/>
                  <a:pt x="99152" y="240948"/>
                  <a:pt x="97927" y="243643"/>
                </a:cubicBezTo>
                <a:cubicBezTo>
                  <a:pt x="95723" y="250011"/>
                  <a:pt x="89354" y="254175"/>
                  <a:pt x="82741" y="253930"/>
                </a:cubicBezTo>
                <a:cubicBezTo>
                  <a:pt x="74903" y="253685"/>
                  <a:pt x="68289" y="246827"/>
                  <a:pt x="68044" y="238989"/>
                </a:cubicBezTo>
                <a:cubicBezTo>
                  <a:pt x="68044" y="175553"/>
                  <a:pt x="68044" y="111871"/>
                  <a:pt x="68044" y="48435"/>
                </a:cubicBezTo>
                <a:cubicBezTo>
                  <a:pt x="68044" y="42801"/>
                  <a:pt x="68289" y="37413"/>
                  <a:pt x="68044" y="31779"/>
                </a:cubicBezTo>
                <a:cubicBezTo>
                  <a:pt x="67800" y="27371"/>
                  <a:pt x="66575" y="23207"/>
                  <a:pt x="64860" y="19288"/>
                </a:cubicBezTo>
                <a:lnTo>
                  <a:pt x="63880" y="16839"/>
                </a:lnTo>
                <a:lnTo>
                  <a:pt x="66575" y="16839"/>
                </a:lnTo>
                <a:close/>
                <a:moveTo>
                  <a:pt x="117523" y="220374"/>
                </a:moveTo>
                <a:cubicBezTo>
                  <a:pt x="162592" y="220374"/>
                  <a:pt x="207661" y="220374"/>
                  <a:pt x="252730" y="220374"/>
                </a:cubicBezTo>
                <a:lnTo>
                  <a:pt x="254445" y="220374"/>
                </a:lnTo>
                <a:lnTo>
                  <a:pt x="254445" y="222089"/>
                </a:lnTo>
                <a:cubicBezTo>
                  <a:pt x="254445" y="227477"/>
                  <a:pt x="254445" y="232866"/>
                  <a:pt x="254445" y="238254"/>
                </a:cubicBezTo>
                <a:cubicBezTo>
                  <a:pt x="254200" y="247072"/>
                  <a:pt x="246362" y="254420"/>
                  <a:pt x="237789" y="254420"/>
                </a:cubicBezTo>
                <a:cubicBezTo>
                  <a:pt x="196639" y="254420"/>
                  <a:pt x="155733" y="254420"/>
                  <a:pt x="114583" y="254420"/>
                </a:cubicBezTo>
                <a:lnTo>
                  <a:pt x="111889" y="254420"/>
                </a:lnTo>
                <a:lnTo>
                  <a:pt x="112869" y="251970"/>
                </a:lnTo>
                <a:cubicBezTo>
                  <a:pt x="114583" y="248296"/>
                  <a:pt x="115563" y="244133"/>
                  <a:pt x="115563" y="239969"/>
                </a:cubicBezTo>
                <a:cubicBezTo>
                  <a:pt x="115563" y="234090"/>
                  <a:pt x="115563" y="228212"/>
                  <a:pt x="115563" y="222089"/>
                </a:cubicBezTo>
                <a:lnTo>
                  <a:pt x="115563" y="220374"/>
                </a:lnTo>
                <a:lnTo>
                  <a:pt x="117278" y="220374"/>
                </a:lnTo>
                <a:close/>
                <a:moveTo>
                  <a:pt x="88620" y="51129"/>
                </a:moveTo>
                <a:cubicBezTo>
                  <a:pt x="83721" y="51864"/>
                  <a:pt x="80536" y="57742"/>
                  <a:pt x="82251" y="62396"/>
                </a:cubicBezTo>
                <a:cubicBezTo>
                  <a:pt x="83476" y="65580"/>
                  <a:pt x="86660" y="68029"/>
                  <a:pt x="90089" y="68029"/>
                </a:cubicBezTo>
                <a:cubicBezTo>
                  <a:pt x="120707" y="68029"/>
                  <a:pt x="151324" y="68029"/>
                  <a:pt x="181697" y="68029"/>
                </a:cubicBezTo>
                <a:cubicBezTo>
                  <a:pt x="186351" y="68029"/>
                  <a:pt x="190515" y="63620"/>
                  <a:pt x="190025" y="58967"/>
                </a:cubicBezTo>
                <a:cubicBezTo>
                  <a:pt x="189780" y="54803"/>
                  <a:pt x="185861" y="51129"/>
                  <a:pt x="181697" y="51129"/>
                </a:cubicBezTo>
                <a:cubicBezTo>
                  <a:pt x="164551" y="51129"/>
                  <a:pt x="147650" y="51129"/>
                  <a:pt x="130504" y="51129"/>
                </a:cubicBezTo>
                <a:cubicBezTo>
                  <a:pt x="116543" y="51129"/>
                  <a:pt x="102581" y="50884"/>
                  <a:pt x="88620" y="51374"/>
                </a:cubicBezTo>
                <a:close/>
                <a:moveTo>
                  <a:pt x="90089" y="105993"/>
                </a:moveTo>
                <a:cubicBezTo>
                  <a:pt x="119237" y="105993"/>
                  <a:pt x="148385" y="105993"/>
                  <a:pt x="177533" y="105993"/>
                </a:cubicBezTo>
                <a:cubicBezTo>
                  <a:pt x="179983" y="105993"/>
                  <a:pt x="182677" y="106238"/>
                  <a:pt x="184881" y="105258"/>
                </a:cubicBezTo>
                <a:cubicBezTo>
                  <a:pt x="187821" y="104033"/>
                  <a:pt x="190025" y="100849"/>
                  <a:pt x="190025" y="97420"/>
                </a:cubicBezTo>
                <a:cubicBezTo>
                  <a:pt x="190025" y="93012"/>
                  <a:pt x="186106" y="88848"/>
                  <a:pt x="181697" y="89093"/>
                </a:cubicBezTo>
                <a:cubicBezTo>
                  <a:pt x="151569" y="89093"/>
                  <a:pt x="121442" y="89093"/>
                  <a:pt x="91314" y="89093"/>
                </a:cubicBezTo>
                <a:cubicBezTo>
                  <a:pt x="90089" y="89093"/>
                  <a:pt x="88864" y="89093"/>
                  <a:pt x="87885" y="89338"/>
                </a:cubicBezTo>
                <a:cubicBezTo>
                  <a:pt x="84211" y="90317"/>
                  <a:pt x="81516" y="94236"/>
                  <a:pt x="81761" y="97910"/>
                </a:cubicBezTo>
                <a:cubicBezTo>
                  <a:pt x="82006" y="102074"/>
                  <a:pt x="85925" y="105748"/>
                  <a:pt x="90089" y="105748"/>
                </a:cubicBezTo>
                <a:close/>
                <a:moveTo>
                  <a:pt x="181697" y="127302"/>
                </a:moveTo>
                <a:cubicBezTo>
                  <a:pt x="151079" y="127302"/>
                  <a:pt x="120707" y="127302"/>
                  <a:pt x="90089" y="127302"/>
                </a:cubicBezTo>
                <a:cubicBezTo>
                  <a:pt x="89354" y="127302"/>
                  <a:pt x="88620" y="127302"/>
                  <a:pt x="87640" y="127547"/>
                </a:cubicBezTo>
                <a:cubicBezTo>
                  <a:pt x="83966" y="128526"/>
                  <a:pt x="81271" y="132445"/>
                  <a:pt x="81516" y="136119"/>
                </a:cubicBezTo>
                <a:cubicBezTo>
                  <a:pt x="81761" y="140283"/>
                  <a:pt x="85680" y="144202"/>
                  <a:pt x="89844" y="143957"/>
                </a:cubicBezTo>
                <a:cubicBezTo>
                  <a:pt x="120462" y="143957"/>
                  <a:pt x="150835" y="143957"/>
                  <a:pt x="181452" y="143957"/>
                </a:cubicBezTo>
                <a:cubicBezTo>
                  <a:pt x="185861" y="143957"/>
                  <a:pt x="189780" y="140038"/>
                  <a:pt x="189780" y="135384"/>
                </a:cubicBezTo>
                <a:cubicBezTo>
                  <a:pt x="190025" y="130976"/>
                  <a:pt x="185861" y="126812"/>
                  <a:pt x="181452" y="127057"/>
                </a:cubicBezTo>
                <a:close/>
                <a:moveTo>
                  <a:pt x="136383" y="165510"/>
                </a:moveTo>
                <a:cubicBezTo>
                  <a:pt x="121932" y="165510"/>
                  <a:pt x="107480" y="165510"/>
                  <a:pt x="93028" y="165510"/>
                </a:cubicBezTo>
                <a:cubicBezTo>
                  <a:pt x="91314" y="165510"/>
                  <a:pt x="89354" y="165266"/>
                  <a:pt x="87885" y="165755"/>
                </a:cubicBezTo>
                <a:cubicBezTo>
                  <a:pt x="85680" y="166490"/>
                  <a:pt x="83721" y="168205"/>
                  <a:pt x="82496" y="170164"/>
                </a:cubicBezTo>
                <a:cubicBezTo>
                  <a:pt x="81026" y="172858"/>
                  <a:pt x="81516" y="176532"/>
                  <a:pt x="83476" y="178982"/>
                </a:cubicBezTo>
                <a:cubicBezTo>
                  <a:pt x="85190" y="181186"/>
                  <a:pt x="87885" y="182411"/>
                  <a:pt x="90579" y="182166"/>
                </a:cubicBezTo>
                <a:cubicBezTo>
                  <a:pt x="104786" y="182166"/>
                  <a:pt x="118992" y="182166"/>
                  <a:pt x="133444" y="182166"/>
                </a:cubicBezTo>
                <a:cubicBezTo>
                  <a:pt x="135403" y="182166"/>
                  <a:pt x="137363" y="182411"/>
                  <a:pt x="139322" y="181431"/>
                </a:cubicBezTo>
                <a:cubicBezTo>
                  <a:pt x="142507" y="180206"/>
                  <a:pt x="144711" y="176532"/>
                  <a:pt x="144466" y="173103"/>
                </a:cubicBezTo>
                <a:cubicBezTo>
                  <a:pt x="144221" y="168939"/>
                  <a:pt x="140547" y="165510"/>
                  <a:pt x="136628" y="1652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3B68FD3-D65E-4DFB-BE7C-4EA7D993EC8E}"/>
              </a:ext>
            </a:extLst>
          </p:cNvPr>
          <p:cNvSpPr/>
          <p:nvPr/>
        </p:nvSpPr>
        <p:spPr>
          <a:xfrm>
            <a:off x="8382065" y="2825165"/>
            <a:ext cx="327795" cy="250131"/>
          </a:xfrm>
          <a:custGeom>
            <a:avLst/>
            <a:gdLst>
              <a:gd name="connsiteX0" fmla="*/ 147393 w 270904"/>
              <a:gd name="connsiteY0" fmla="*/ 28459 h 206719"/>
              <a:gd name="connsiteX1" fmla="*/ 170663 w 270904"/>
              <a:gd name="connsiteY1" fmla="*/ 4456 h 206719"/>
              <a:gd name="connsiteX2" fmla="*/ 170663 w 270904"/>
              <a:gd name="connsiteY2" fmla="*/ 4456 h 206719"/>
              <a:gd name="connsiteX3" fmla="*/ 170663 w 270904"/>
              <a:gd name="connsiteY3" fmla="*/ 4456 h 206719"/>
              <a:gd name="connsiteX4" fmla="*/ 187564 w 270904"/>
              <a:gd name="connsiteY4" fmla="*/ 293 h 206719"/>
              <a:gd name="connsiteX5" fmla="*/ 194177 w 270904"/>
              <a:gd name="connsiteY5" fmla="*/ 293 h 206719"/>
              <a:gd name="connsiteX6" fmla="*/ 201280 w 270904"/>
              <a:gd name="connsiteY6" fmla="*/ 1027 h 206719"/>
              <a:gd name="connsiteX7" fmla="*/ 222835 w 270904"/>
              <a:gd name="connsiteY7" fmla="*/ 13029 h 206719"/>
              <a:gd name="connsiteX8" fmla="*/ 235572 w 270904"/>
              <a:gd name="connsiteY8" fmla="*/ 36542 h 206719"/>
              <a:gd name="connsiteX9" fmla="*/ 239736 w 270904"/>
              <a:gd name="connsiteY9" fmla="*/ 37032 h 206719"/>
              <a:gd name="connsiteX10" fmla="*/ 263250 w 270904"/>
              <a:gd name="connsiteY10" fmla="*/ 51238 h 206719"/>
              <a:gd name="connsiteX11" fmla="*/ 270844 w 270904"/>
              <a:gd name="connsiteY11" fmla="*/ 75241 h 206719"/>
              <a:gd name="connsiteX12" fmla="*/ 232878 w 270904"/>
              <a:gd name="connsiteY12" fmla="*/ 111245 h 206719"/>
              <a:gd name="connsiteX13" fmla="*/ 200790 w 270904"/>
              <a:gd name="connsiteY13" fmla="*/ 111245 h 206719"/>
              <a:gd name="connsiteX14" fmla="*/ 158906 w 270904"/>
              <a:gd name="connsiteY14" fmla="*/ 111245 h 206719"/>
              <a:gd name="connsiteX15" fmla="*/ 166499 w 270904"/>
              <a:gd name="connsiteY15" fmla="*/ 100223 h 206719"/>
              <a:gd name="connsiteX16" fmla="*/ 200545 w 270904"/>
              <a:gd name="connsiteY16" fmla="*/ 100223 h 206719"/>
              <a:gd name="connsiteX17" fmla="*/ 232633 w 270904"/>
              <a:gd name="connsiteY17" fmla="*/ 100223 h 206719"/>
              <a:gd name="connsiteX18" fmla="*/ 259576 w 270904"/>
              <a:gd name="connsiteY18" fmla="*/ 74996 h 206719"/>
              <a:gd name="connsiteX19" fmla="*/ 253943 w 270904"/>
              <a:gd name="connsiteY19" fmla="*/ 57606 h 206719"/>
              <a:gd name="connsiteX20" fmla="*/ 237532 w 270904"/>
              <a:gd name="connsiteY20" fmla="*/ 48054 h 206719"/>
              <a:gd name="connsiteX21" fmla="*/ 237287 w 270904"/>
              <a:gd name="connsiteY21" fmla="*/ 48054 h 206719"/>
              <a:gd name="connsiteX22" fmla="*/ 237042 w 270904"/>
              <a:gd name="connsiteY22" fmla="*/ 48054 h 206719"/>
              <a:gd name="connsiteX23" fmla="*/ 233613 w 270904"/>
              <a:gd name="connsiteY23" fmla="*/ 47809 h 206719"/>
              <a:gd name="connsiteX24" fmla="*/ 225774 w 270904"/>
              <a:gd name="connsiteY24" fmla="*/ 47809 h 206719"/>
              <a:gd name="connsiteX25" fmla="*/ 224305 w 270904"/>
              <a:gd name="connsiteY25" fmla="*/ 40216 h 206719"/>
              <a:gd name="connsiteX26" fmla="*/ 197851 w 270904"/>
              <a:gd name="connsiteY26" fmla="*/ 12049 h 206719"/>
              <a:gd name="connsiteX27" fmla="*/ 192707 w 270904"/>
              <a:gd name="connsiteY27" fmla="*/ 11559 h 206719"/>
              <a:gd name="connsiteX28" fmla="*/ 187564 w 270904"/>
              <a:gd name="connsiteY28" fmla="*/ 11559 h 206719"/>
              <a:gd name="connsiteX29" fmla="*/ 174582 w 270904"/>
              <a:gd name="connsiteY29" fmla="*/ 14743 h 206719"/>
              <a:gd name="connsiteX30" fmla="*/ 156456 w 270904"/>
              <a:gd name="connsiteY30" fmla="*/ 34093 h 206719"/>
              <a:gd name="connsiteX31" fmla="*/ 153517 w 270904"/>
              <a:gd name="connsiteY31" fmla="*/ 41930 h 206719"/>
              <a:gd name="connsiteX32" fmla="*/ 145434 w 270904"/>
              <a:gd name="connsiteY32" fmla="*/ 39971 h 206719"/>
              <a:gd name="connsiteX33" fmla="*/ 138820 w 270904"/>
              <a:gd name="connsiteY33" fmla="*/ 38991 h 206719"/>
              <a:gd name="connsiteX34" fmla="*/ 125349 w 270904"/>
              <a:gd name="connsiteY34" fmla="*/ 42910 h 206719"/>
              <a:gd name="connsiteX35" fmla="*/ 123634 w 270904"/>
              <a:gd name="connsiteY35" fmla="*/ 43890 h 206719"/>
              <a:gd name="connsiteX36" fmla="*/ 113591 w 270904"/>
              <a:gd name="connsiteY36" fmla="*/ 60055 h 206719"/>
              <a:gd name="connsiteX37" fmla="*/ 112122 w 270904"/>
              <a:gd name="connsiteY37" fmla="*/ 67403 h 206719"/>
              <a:gd name="connsiteX38" fmla="*/ 104529 w 270904"/>
              <a:gd name="connsiteY38" fmla="*/ 67403 h 206719"/>
              <a:gd name="connsiteX39" fmla="*/ 103059 w 270904"/>
              <a:gd name="connsiteY39" fmla="*/ 67403 h 206719"/>
              <a:gd name="connsiteX40" fmla="*/ 91057 w 270904"/>
              <a:gd name="connsiteY40" fmla="*/ 73036 h 206719"/>
              <a:gd name="connsiteX41" fmla="*/ 91057 w 270904"/>
              <a:gd name="connsiteY41" fmla="*/ 73036 h 206719"/>
              <a:gd name="connsiteX42" fmla="*/ 91057 w 270904"/>
              <a:gd name="connsiteY42" fmla="*/ 73036 h 206719"/>
              <a:gd name="connsiteX43" fmla="*/ 87383 w 270904"/>
              <a:gd name="connsiteY43" fmla="*/ 82344 h 206719"/>
              <a:gd name="connsiteX44" fmla="*/ 87383 w 270904"/>
              <a:gd name="connsiteY44" fmla="*/ 84303 h 206719"/>
              <a:gd name="connsiteX45" fmla="*/ 87383 w 270904"/>
              <a:gd name="connsiteY45" fmla="*/ 85773 h 206719"/>
              <a:gd name="connsiteX46" fmla="*/ 87628 w 270904"/>
              <a:gd name="connsiteY46" fmla="*/ 86507 h 206719"/>
              <a:gd name="connsiteX47" fmla="*/ 87873 w 270904"/>
              <a:gd name="connsiteY47" fmla="*/ 87242 h 206719"/>
              <a:gd name="connsiteX48" fmla="*/ 103794 w 270904"/>
              <a:gd name="connsiteY48" fmla="*/ 99978 h 206719"/>
              <a:gd name="connsiteX49" fmla="*/ 128288 w 270904"/>
              <a:gd name="connsiteY49" fmla="*/ 99978 h 206719"/>
              <a:gd name="connsiteX50" fmla="*/ 141760 w 270904"/>
              <a:gd name="connsiteY50" fmla="*/ 99978 h 206719"/>
              <a:gd name="connsiteX51" fmla="*/ 134166 w 270904"/>
              <a:gd name="connsiteY51" fmla="*/ 111000 h 206719"/>
              <a:gd name="connsiteX52" fmla="*/ 128288 w 270904"/>
              <a:gd name="connsiteY52" fmla="*/ 111000 h 206719"/>
              <a:gd name="connsiteX53" fmla="*/ 103794 w 270904"/>
              <a:gd name="connsiteY53" fmla="*/ 111000 h 206719"/>
              <a:gd name="connsiteX54" fmla="*/ 77095 w 270904"/>
              <a:gd name="connsiteY54" fmla="*/ 89691 h 206719"/>
              <a:gd name="connsiteX55" fmla="*/ 76360 w 270904"/>
              <a:gd name="connsiteY55" fmla="*/ 84303 h 206719"/>
              <a:gd name="connsiteX56" fmla="*/ 76360 w 270904"/>
              <a:gd name="connsiteY56" fmla="*/ 82344 h 206719"/>
              <a:gd name="connsiteX57" fmla="*/ 82974 w 270904"/>
              <a:gd name="connsiteY57" fmla="*/ 65688 h 206719"/>
              <a:gd name="connsiteX58" fmla="*/ 103304 w 270904"/>
              <a:gd name="connsiteY58" fmla="*/ 56381 h 206719"/>
              <a:gd name="connsiteX59" fmla="*/ 103549 w 270904"/>
              <a:gd name="connsiteY59" fmla="*/ 56381 h 206719"/>
              <a:gd name="connsiteX60" fmla="*/ 118000 w 270904"/>
              <a:gd name="connsiteY60" fmla="*/ 34583 h 206719"/>
              <a:gd name="connsiteX61" fmla="*/ 118000 w 270904"/>
              <a:gd name="connsiteY61" fmla="*/ 34583 h 206719"/>
              <a:gd name="connsiteX62" fmla="*/ 119960 w 270904"/>
              <a:gd name="connsiteY62" fmla="*/ 33358 h 206719"/>
              <a:gd name="connsiteX63" fmla="*/ 139065 w 270904"/>
              <a:gd name="connsiteY63" fmla="*/ 27725 h 206719"/>
              <a:gd name="connsiteX64" fmla="*/ 146903 w 270904"/>
              <a:gd name="connsiteY64" fmla="*/ 28704 h 206719"/>
              <a:gd name="connsiteX65" fmla="*/ 123144 w 270904"/>
              <a:gd name="connsiteY65" fmla="*/ 153128 h 206719"/>
              <a:gd name="connsiteX66" fmla="*/ 139800 w 270904"/>
              <a:gd name="connsiteY66" fmla="*/ 179825 h 206719"/>
              <a:gd name="connsiteX67" fmla="*/ 111632 w 270904"/>
              <a:gd name="connsiteY67" fmla="*/ 206767 h 206719"/>
              <a:gd name="connsiteX68" fmla="*/ 89097 w 270904"/>
              <a:gd name="connsiteY68" fmla="*/ 206767 h 206719"/>
              <a:gd name="connsiteX69" fmla="*/ 38395 w 270904"/>
              <a:gd name="connsiteY69" fmla="*/ 206767 h 206719"/>
              <a:gd name="connsiteX70" fmla="*/ 21249 w 270904"/>
              <a:gd name="connsiteY70" fmla="*/ 206767 h 206719"/>
              <a:gd name="connsiteX71" fmla="*/ 919 w 270904"/>
              <a:gd name="connsiteY71" fmla="*/ 190602 h 206719"/>
              <a:gd name="connsiteX72" fmla="*/ 184 w 270904"/>
              <a:gd name="connsiteY72" fmla="*/ 186193 h 206719"/>
              <a:gd name="connsiteX73" fmla="*/ 184 w 270904"/>
              <a:gd name="connsiteY73" fmla="*/ 184969 h 206719"/>
              <a:gd name="connsiteX74" fmla="*/ 5083 w 270904"/>
              <a:gd name="connsiteY74" fmla="*/ 172232 h 206719"/>
              <a:gd name="connsiteX75" fmla="*/ 19534 w 270904"/>
              <a:gd name="connsiteY75" fmla="*/ 165129 h 206719"/>
              <a:gd name="connsiteX76" fmla="*/ 30067 w 270904"/>
              <a:gd name="connsiteY76" fmla="*/ 149944 h 206719"/>
              <a:gd name="connsiteX77" fmla="*/ 30067 w 270904"/>
              <a:gd name="connsiteY77" fmla="*/ 149944 h 206719"/>
              <a:gd name="connsiteX78" fmla="*/ 31536 w 270904"/>
              <a:gd name="connsiteY78" fmla="*/ 149209 h 206719"/>
              <a:gd name="connsiteX79" fmla="*/ 45743 w 270904"/>
              <a:gd name="connsiteY79" fmla="*/ 145045 h 206719"/>
              <a:gd name="connsiteX80" fmla="*/ 50152 w 270904"/>
              <a:gd name="connsiteY80" fmla="*/ 145535 h 206719"/>
              <a:gd name="connsiteX81" fmla="*/ 66808 w 270904"/>
              <a:gd name="connsiteY81" fmla="*/ 129125 h 206719"/>
              <a:gd name="connsiteX82" fmla="*/ 66808 w 270904"/>
              <a:gd name="connsiteY82" fmla="*/ 129125 h 206719"/>
              <a:gd name="connsiteX83" fmla="*/ 66808 w 270904"/>
              <a:gd name="connsiteY83" fmla="*/ 129125 h 206719"/>
              <a:gd name="connsiteX84" fmla="*/ 79300 w 270904"/>
              <a:gd name="connsiteY84" fmla="*/ 125941 h 206719"/>
              <a:gd name="connsiteX85" fmla="*/ 89342 w 270904"/>
              <a:gd name="connsiteY85" fmla="*/ 126431 h 206719"/>
              <a:gd name="connsiteX86" fmla="*/ 113836 w 270904"/>
              <a:gd name="connsiteY86" fmla="*/ 149209 h 206719"/>
              <a:gd name="connsiteX87" fmla="*/ 166499 w 270904"/>
              <a:gd name="connsiteY87" fmla="*/ 73526 h 206719"/>
              <a:gd name="connsiteX88" fmla="*/ 153762 w 270904"/>
              <a:gd name="connsiteY88" fmla="*/ 64709 h 206719"/>
              <a:gd name="connsiteX89" fmla="*/ 185849 w 270904"/>
              <a:gd name="connsiteY89" fmla="*/ 54422 h 206719"/>
              <a:gd name="connsiteX90" fmla="*/ 186584 w 270904"/>
              <a:gd name="connsiteY90" fmla="*/ 87732 h 206719"/>
              <a:gd name="connsiteX91" fmla="*/ 174582 w 270904"/>
              <a:gd name="connsiteY91" fmla="*/ 79404 h 206719"/>
              <a:gd name="connsiteX92" fmla="*/ 122899 w 270904"/>
              <a:gd name="connsiteY92" fmla="*/ 153618 h 206719"/>
              <a:gd name="connsiteX93" fmla="*/ 71462 w 270904"/>
              <a:gd name="connsiteY93" fmla="*/ 138432 h 206719"/>
              <a:gd name="connsiteX94" fmla="*/ 59459 w 270904"/>
              <a:gd name="connsiteY94" fmla="*/ 151169 h 206719"/>
              <a:gd name="connsiteX95" fmla="*/ 56765 w 270904"/>
              <a:gd name="connsiteY95" fmla="*/ 158027 h 206719"/>
              <a:gd name="connsiteX96" fmla="*/ 49662 w 270904"/>
              <a:gd name="connsiteY96" fmla="*/ 156312 h 206719"/>
              <a:gd name="connsiteX97" fmla="*/ 45498 w 270904"/>
              <a:gd name="connsiteY97" fmla="*/ 155822 h 206719"/>
              <a:gd name="connsiteX98" fmla="*/ 36925 w 270904"/>
              <a:gd name="connsiteY98" fmla="*/ 158516 h 206719"/>
              <a:gd name="connsiteX99" fmla="*/ 35945 w 270904"/>
              <a:gd name="connsiteY99" fmla="*/ 159251 h 206719"/>
              <a:gd name="connsiteX100" fmla="*/ 29577 w 270904"/>
              <a:gd name="connsiteY100" fmla="*/ 169538 h 206719"/>
              <a:gd name="connsiteX101" fmla="*/ 28107 w 270904"/>
              <a:gd name="connsiteY101" fmla="*/ 176151 h 206719"/>
              <a:gd name="connsiteX102" fmla="*/ 21494 w 270904"/>
              <a:gd name="connsiteY102" fmla="*/ 176151 h 206719"/>
              <a:gd name="connsiteX103" fmla="*/ 20514 w 270904"/>
              <a:gd name="connsiteY103" fmla="*/ 176151 h 206719"/>
              <a:gd name="connsiteX104" fmla="*/ 13411 w 270904"/>
              <a:gd name="connsiteY104" fmla="*/ 179580 h 206719"/>
              <a:gd name="connsiteX105" fmla="*/ 13411 w 270904"/>
              <a:gd name="connsiteY105" fmla="*/ 179580 h 206719"/>
              <a:gd name="connsiteX106" fmla="*/ 13411 w 270904"/>
              <a:gd name="connsiteY106" fmla="*/ 179580 h 206719"/>
              <a:gd name="connsiteX107" fmla="*/ 11206 w 270904"/>
              <a:gd name="connsiteY107" fmla="*/ 184969 h 206719"/>
              <a:gd name="connsiteX108" fmla="*/ 11206 w 270904"/>
              <a:gd name="connsiteY108" fmla="*/ 186193 h 206719"/>
              <a:gd name="connsiteX109" fmla="*/ 11206 w 270904"/>
              <a:gd name="connsiteY109" fmla="*/ 186683 h 206719"/>
              <a:gd name="connsiteX110" fmla="*/ 11451 w 270904"/>
              <a:gd name="connsiteY110" fmla="*/ 187173 h 206719"/>
              <a:gd name="connsiteX111" fmla="*/ 11696 w 270904"/>
              <a:gd name="connsiteY111" fmla="*/ 187908 h 206719"/>
              <a:gd name="connsiteX112" fmla="*/ 21494 w 270904"/>
              <a:gd name="connsiteY112" fmla="*/ 195746 h 206719"/>
              <a:gd name="connsiteX113" fmla="*/ 38639 w 270904"/>
              <a:gd name="connsiteY113" fmla="*/ 195746 h 206719"/>
              <a:gd name="connsiteX114" fmla="*/ 89342 w 270904"/>
              <a:gd name="connsiteY114" fmla="*/ 195746 h 206719"/>
              <a:gd name="connsiteX115" fmla="*/ 111877 w 270904"/>
              <a:gd name="connsiteY115" fmla="*/ 195746 h 206719"/>
              <a:gd name="connsiteX116" fmla="*/ 129268 w 270904"/>
              <a:gd name="connsiteY116" fmla="*/ 179335 h 206719"/>
              <a:gd name="connsiteX117" fmla="*/ 115061 w 270904"/>
              <a:gd name="connsiteY117" fmla="*/ 161945 h 206719"/>
              <a:gd name="connsiteX118" fmla="*/ 115061 w 270904"/>
              <a:gd name="connsiteY118" fmla="*/ 161945 h 206719"/>
              <a:gd name="connsiteX119" fmla="*/ 115061 w 270904"/>
              <a:gd name="connsiteY119" fmla="*/ 161945 h 206719"/>
              <a:gd name="connsiteX120" fmla="*/ 112857 w 270904"/>
              <a:gd name="connsiteY120" fmla="*/ 161945 h 206719"/>
              <a:gd name="connsiteX121" fmla="*/ 105998 w 270904"/>
              <a:gd name="connsiteY121" fmla="*/ 161945 h 206719"/>
              <a:gd name="connsiteX122" fmla="*/ 104774 w 270904"/>
              <a:gd name="connsiteY122" fmla="*/ 155332 h 206719"/>
              <a:gd name="connsiteX123" fmla="*/ 87383 w 270904"/>
              <a:gd name="connsiteY123" fmla="*/ 136718 h 206719"/>
              <a:gd name="connsiteX124" fmla="*/ 80524 w 270904"/>
              <a:gd name="connsiteY124" fmla="*/ 136473 h 206719"/>
              <a:gd name="connsiteX125" fmla="*/ 71951 w 270904"/>
              <a:gd name="connsiteY125" fmla="*/ 138677 h 20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70904" h="206719">
                <a:moveTo>
                  <a:pt x="147393" y="28459"/>
                </a:moveTo>
                <a:cubicBezTo>
                  <a:pt x="151802" y="17682"/>
                  <a:pt x="160130" y="9845"/>
                  <a:pt x="170663" y="4456"/>
                </a:cubicBezTo>
                <a:lnTo>
                  <a:pt x="170663" y="4456"/>
                </a:lnTo>
                <a:lnTo>
                  <a:pt x="170663" y="4456"/>
                </a:lnTo>
                <a:cubicBezTo>
                  <a:pt x="176051" y="2007"/>
                  <a:pt x="181685" y="537"/>
                  <a:pt x="187564" y="293"/>
                </a:cubicBezTo>
                <a:cubicBezTo>
                  <a:pt x="189768" y="293"/>
                  <a:pt x="191973" y="48"/>
                  <a:pt x="194177" y="293"/>
                </a:cubicBezTo>
                <a:cubicBezTo>
                  <a:pt x="196381" y="293"/>
                  <a:pt x="199076" y="537"/>
                  <a:pt x="201280" y="1027"/>
                </a:cubicBezTo>
                <a:cubicBezTo>
                  <a:pt x="209363" y="2987"/>
                  <a:pt x="216957" y="7151"/>
                  <a:pt x="222835" y="13029"/>
                </a:cubicBezTo>
                <a:cubicBezTo>
                  <a:pt x="229449" y="19397"/>
                  <a:pt x="233613" y="27480"/>
                  <a:pt x="235572" y="36542"/>
                </a:cubicBezTo>
                <a:cubicBezTo>
                  <a:pt x="237042" y="36542"/>
                  <a:pt x="238266" y="36542"/>
                  <a:pt x="239736" y="37032"/>
                </a:cubicBezTo>
                <a:cubicBezTo>
                  <a:pt x="249044" y="38746"/>
                  <a:pt x="257617" y="43645"/>
                  <a:pt x="263250" y="51238"/>
                </a:cubicBezTo>
                <a:cubicBezTo>
                  <a:pt x="268394" y="58096"/>
                  <a:pt x="271089" y="66668"/>
                  <a:pt x="270844" y="75241"/>
                </a:cubicBezTo>
                <a:cubicBezTo>
                  <a:pt x="270109" y="95815"/>
                  <a:pt x="253453" y="111245"/>
                  <a:pt x="232878" y="111245"/>
                </a:cubicBezTo>
                <a:cubicBezTo>
                  <a:pt x="222100" y="111245"/>
                  <a:pt x="211568" y="111245"/>
                  <a:pt x="200790" y="111245"/>
                </a:cubicBezTo>
                <a:lnTo>
                  <a:pt x="158906" y="111245"/>
                </a:lnTo>
                <a:lnTo>
                  <a:pt x="166499" y="100223"/>
                </a:lnTo>
                <a:lnTo>
                  <a:pt x="200545" y="100223"/>
                </a:lnTo>
                <a:cubicBezTo>
                  <a:pt x="211323" y="100223"/>
                  <a:pt x="221855" y="100223"/>
                  <a:pt x="232633" y="100223"/>
                </a:cubicBezTo>
                <a:cubicBezTo>
                  <a:pt x="247084" y="100223"/>
                  <a:pt x="258841" y="89447"/>
                  <a:pt x="259576" y="74996"/>
                </a:cubicBezTo>
                <a:cubicBezTo>
                  <a:pt x="259821" y="68628"/>
                  <a:pt x="257862" y="62504"/>
                  <a:pt x="253943" y="57606"/>
                </a:cubicBezTo>
                <a:cubicBezTo>
                  <a:pt x="249779" y="52462"/>
                  <a:pt x="244145" y="49033"/>
                  <a:pt x="237532" y="48054"/>
                </a:cubicBezTo>
                <a:lnTo>
                  <a:pt x="237287" y="48054"/>
                </a:lnTo>
                <a:lnTo>
                  <a:pt x="237042" y="48054"/>
                </a:lnTo>
                <a:cubicBezTo>
                  <a:pt x="235817" y="47809"/>
                  <a:pt x="234592" y="47809"/>
                  <a:pt x="233613" y="47809"/>
                </a:cubicBezTo>
                <a:lnTo>
                  <a:pt x="225774" y="47809"/>
                </a:lnTo>
                <a:lnTo>
                  <a:pt x="224305" y="40216"/>
                </a:lnTo>
                <a:cubicBezTo>
                  <a:pt x="221610" y="26255"/>
                  <a:pt x="211813" y="15478"/>
                  <a:pt x="197851" y="12049"/>
                </a:cubicBezTo>
                <a:cubicBezTo>
                  <a:pt x="196381" y="11559"/>
                  <a:pt x="194422" y="11559"/>
                  <a:pt x="192707" y="11559"/>
                </a:cubicBezTo>
                <a:cubicBezTo>
                  <a:pt x="190993" y="11559"/>
                  <a:pt x="189278" y="11559"/>
                  <a:pt x="187564" y="11559"/>
                </a:cubicBezTo>
                <a:cubicBezTo>
                  <a:pt x="183155" y="11804"/>
                  <a:pt x="178746" y="13029"/>
                  <a:pt x="174582" y="14743"/>
                </a:cubicBezTo>
                <a:cubicBezTo>
                  <a:pt x="166254" y="18907"/>
                  <a:pt x="159885" y="25030"/>
                  <a:pt x="156456" y="34093"/>
                </a:cubicBezTo>
                <a:lnTo>
                  <a:pt x="153517" y="41930"/>
                </a:lnTo>
                <a:lnTo>
                  <a:pt x="145434" y="39971"/>
                </a:lnTo>
                <a:cubicBezTo>
                  <a:pt x="143229" y="39481"/>
                  <a:pt x="141025" y="38991"/>
                  <a:pt x="138820" y="38991"/>
                </a:cubicBezTo>
                <a:cubicBezTo>
                  <a:pt x="133922" y="38991"/>
                  <a:pt x="129513" y="40461"/>
                  <a:pt x="125349" y="42910"/>
                </a:cubicBezTo>
                <a:lnTo>
                  <a:pt x="123634" y="43890"/>
                </a:lnTo>
                <a:cubicBezTo>
                  <a:pt x="118000" y="47809"/>
                  <a:pt x="115061" y="53442"/>
                  <a:pt x="113591" y="60055"/>
                </a:cubicBezTo>
                <a:lnTo>
                  <a:pt x="112122" y="67403"/>
                </a:lnTo>
                <a:lnTo>
                  <a:pt x="104529" y="67403"/>
                </a:lnTo>
                <a:cubicBezTo>
                  <a:pt x="104039" y="67403"/>
                  <a:pt x="103549" y="67403"/>
                  <a:pt x="103059" y="67403"/>
                </a:cubicBezTo>
                <a:cubicBezTo>
                  <a:pt x="98405" y="67403"/>
                  <a:pt x="94241" y="69362"/>
                  <a:pt x="91057" y="73036"/>
                </a:cubicBezTo>
                <a:lnTo>
                  <a:pt x="91057" y="73036"/>
                </a:lnTo>
                <a:lnTo>
                  <a:pt x="91057" y="73036"/>
                </a:lnTo>
                <a:cubicBezTo>
                  <a:pt x="88852" y="75486"/>
                  <a:pt x="87383" y="78915"/>
                  <a:pt x="87383" y="82344"/>
                </a:cubicBezTo>
                <a:lnTo>
                  <a:pt x="87383" y="84303"/>
                </a:lnTo>
                <a:cubicBezTo>
                  <a:pt x="87383" y="84548"/>
                  <a:pt x="87383" y="85528"/>
                  <a:pt x="87383" y="85773"/>
                </a:cubicBezTo>
                <a:lnTo>
                  <a:pt x="87628" y="86507"/>
                </a:lnTo>
                <a:lnTo>
                  <a:pt x="87873" y="87242"/>
                </a:lnTo>
                <a:cubicBezTo>
                  <a:pt x="89587" y="95080"/>
                  <a:pt x="95956" y="99978"/>
                  <a:pt x="103794" y="99978"/>
                </a:cubicBezTo>
                <a:cubicBezTo>
                  <a:pt x="111877" y="99978"/>
                  <a:pt x="119960" y="99978"/>
                  <a:pt x="128288" y="99978"/>
                </a:cubicBezTo>
                <a:lnTo>
                  <a:pt x="141760" y="99978"/>
                </a:lnTo>
                <a:lnTo>
                  <a:pt x="134166" y="111000"/>
                </a:lnTo>
                <a:lnTo>
                  <a:pt x="128288" y="111000"/>
                </a:lnTo>
                <a:cubicBezTo>
                  <a:pt x="120205" y="111000"/>
                  <a:pt x="112122" y="111000"/>
                  <a:pt x="103794" y="111000"/>
                </a:cubicBezTo>
                <a:cubicBezTo>
                  <a:pt x="90812" y="111000"/>
                  <a:pt x="79790" y="102428"/>
                  <a:pt x="77095" y="89691"/>
                </a:cubicBezTo>
                <a:cubicBezTo>
                  <a:pt x="76360" y="87732"/>
                  <a:pt x="76360" y="86262"/>
                  <a:pt x="76360" y="84303"/>
                </a:cubicBezTo>
                <a:lnTo>
                  <a:pt x="76360" y="82344"/>
                </a:lnTo>
                <a:cubicBezTo>
                  <a:pt x="76360" y="76220"/>
                  <a:pt x="78810" y="70097"/>
                  <a:pt x="82974" y="65688"/>
                </a:cubicBezTo>
                <a:cubicBezTo>
                  <a:pt x="88118" y="59810"/>
                  <a:pt x="95466" y="56381"/>
                  <a:pt x="103304" y="56381"/>
                </a:cubicBezTo>
                <a:cubicBezTo>
                  <a:pt x="103304" y="56381"/>
                  <a:pt x="103549" y="56381"/>
                  <a:pt x="103549" y="56381"/>
                </a:cubicBezTo>
                <a:cubicBezTo>
                  <a:pt x="105753" y="47564"/>
                  <a:pt x="110407" y="39971"/>
                  <a:pt x="118000" y="34583"/>
                </a:cubicBezTo>
                <a:lnTo>
                  <a:pt x="118000" y="34583"/>
                </a:lnTo>
                <a:lnTo>
                  <a:pt x="119960" y="33358"/>
                </a:lnTo>
                <a:cubicBezTo>
                  <a:pt x="125838" y="29929"/>
                  <a:pt x="132207" y="27725"/>
                  <a:pt x="139065" y="27725"/>
                </a:cubicBezTo>
                <a:cubicBezTo>
                  <a:pt x="141760" y="27725"/>
                  <a:pt x="144209" y="27969"/>
                  <a:pt x="146903" y="28704"/>
                </a:cubicBezTo>
                <a:close/>
                <a:moveTo>
                  <a:pt x="123144" y="153128"/>
                </a:moveTo>
                <a:cubicBezTo>
                  <a:pt x="133432" y="157537"/>
                  <a:pt x="140290" y="168069"/>
                  <a:pt x="139800" y="179825"/>
                </a:cubicBezTo>
                <a:cubicBezTo>
                  <a:pt x="139065" y="195256"/>
                  <a:pt x="126818" y="206767"/>
                  <a:pt x="111632" y="206767"/>
                </a:cubicBezTo>
                <a:cubicBezTo>
                  <a:pt x="104039" y="206767"/>
                  <a:pt x="96690" y="206767"/>
                  <a:pt x="89097" y="206767"/>
                </a:cubicBezTo>
                <a:lnTo>
                  <a:pt x="38395" y="206767"/>
                </a:lnTo>
                <a:cubicBezTo>
                  <a:pt x="32761" y="206767"/>
                  <a:pt x="26882" y="206767"/>
                  <a:pt x="21249" y="206767"/>
                </a:cubicBezTo>
                <a:cubicBezTo>
                  <a:pt x="11451" y="206767"/>
                  <a:pt x="3123" y="200154"/>
                  <a:pt x="919" y="190602"/>
                </a:cubicBezTo>
                <a:cubicBezTo>
                  <a:pt x="429" y="189132"/>
                  <a:pt x="184" y="187908"/>
                  <a:pt x="184" y="186193"/>
                </a:cubicBezTo>
                <a:lnTo>
                  <a:pt x="184" y="184969"/>
                </a:lnTo>
                <a:cubicBezTo>
                  <a:pt x="184" y="180315"/>
                  <a:pt x="2143" y="175661"/>
                  <a:pt x="5083" y="172232"/>
                </a:cubicBezTo>
                <a:cubicBezTo>
                  <a:pt x="8757" y="168069"/>
                  <a:pt x="13900" y="165374"/>
                  <a:pt x="19534" y="165129"/>
                </a:cubicBezTo>
                <a:cubicBezTo>
                  <a:pt x="21249" y="159006"/>
                  <a:pt x="24678" y="153863"/>
                  <a:pt x="30067" y="149944"/>
                </a:cubicBezTo>
                <a:lnTo>
                  <a:pt x="30067" y="149944"/>
                </a:lnTo>
                <a:lnTo>
                  <a:pt x="31536" y="149209"/>
                </a:lnTo>
                <a:cubicBezTo>
                  <a:pt x="35945" y="146515"/>
                  <a:pt x="40599" y="145045"/>
                  <a:pt x="45743" y="145045"/>
                </a:cubicBezTo>
                <a:cubicBezTo>
                  <a:pt x="47212" y="145045"/>
                  <a:pt x="48682" y="145290"/>
                  <a:pt x="50152" y="145535"/>
                </a:cubicBezTo>
                <a:cubicBezTo>
                  <a:pt x="53581" y="138187"/>
                  <a:pt x="59214" y="132799"/>
                  <a:pt x="66808" y="129125"/>
                </a:cubicBezTo>
                <a:lnTo>
                  <a:pt x="66808" y="129125"/>
                </a:lnTo>
                <a:lnTo>
                  <a:pt x="66808" y="129125"/>
                </a:lnTo>
                <a:cubicBezTo>
                  <a:pt x="70727" y="127410"/>
                  <a:pt x="74891" y="126186"/>
                  <a:pt x="79300" y="125941"/>
                </a:cubicBezTo>
                <a:cubicBezTo>
                  <a:pt x="82239" y="125696"/>
                  <a:pt x="86403" y="125696"/>
                  <a:pt x="89342" y="126431"/>
                </a:cubicBezTo>
                <a:cubicBezTo>
                  <a:pt x="101099" y="129370"/>
                  <a:pt x="110162" y="137942"/>
                  <a:pt x="113836" y="149209"/>
                </a:cubicBezTo>
                <a:lnTo>
                  <a:pt x="166499" y="73526"/>
                </a:lnTo>
                <a:lnTo>
                  <a:pt x="153762" y="64709"/>
                </a:lnTo>
                <a:lnTo>
                  <a:pt x="185849" y="54422"/>
                </a:lnTo>
                <a:lnTo>
                  <a:pt x="186584" y="87732"/>
                </a:lnTo>
                <a:lnTo>
                  <a:pt x="174582" y="79404"/>
                </a:lnTo>
                <a:lnTo>
                  <a:pt x="122899" y="153618"/>
                </a:lnTo>
                <a:close/>
                <a:moveTo>
                  <a:pt x="71462" y="138432"/>
                </a:moveTo>
                <a:cubicBezTo>
                  <a:pt x="66073" y="141126"/>
                  <a:pt x="61664" y="145290"/>
                  <a:pt x="59459" y="151169"/>
                </a:cubicBezTo>
                <a:lnTo>
                  <a:pt x="56765" y="158027"/>
                </a:lnTo>
                <a:lnTo>
                  <a:pt x="49662" y="156312"/>
                </a:lnTo>
                <a:cubicBezTo>
                  <a:pt x="48192" y="156067"/>
                  <a:pt x="46967" y="155822"/>
                  <a:pt x="45498" y="155822"/>
                </a:cubicBezTo>
                <a:cubicBezTo>
                  <a:pt x="42314" y="155822"/>
                  <a:pt x="39619" y="156802"/>
                  <a:pt x="36925" y="158516"/>
                </a:cubicBezTo>
                <a:lnTo>
                  <a:pt x="35945" y="159251"/>
                </a:lnTo>
                <a:cubicBezTo>
                  <a:pt x="32516" y="161700"/>
                  <a:pt x="30556" y="165374"/>
                  <a:pt x="29577" y="169538"/>
                </a:cubicBezTo>
                <a:lnTo>
                  <a:pt x="28107" y="176151"/>
                </a:lnTo>
                <a:lnTo>
                  <a:pt x="21494" y="176151"/>
                </a:lnTo>
                <a:cubicBezTo>
                  <a:pt x="21249" y="176151"/>
                  <a:pt x="20759" y="176151"/>
                  <a:pt x="20514" y="176151"/>
                </a:cubicBezTo>
                <a:cubicBezTo>
                  <a:pt x="17575" y="176151"/>
                  <a:pt x="15125" y="177376"/>
                  <a:pt x="13411" y="179580"/>
                </a:cubicBezTo>
                <a:lnTo>
                  <a:pt x="13411" y="179580"/>
                </a:lnTo>
                <a:lnTo>
                  <a:pt x="13411" y="179580"/>
                </a:lnTo>
                <a:cubicBezTo>
                  <a:pt x="12186" y="181050"/>
                  <a:pt x="11206" y="183009"/>
                  <a:pt x="11206" y="184969"/>
                </a:cubicBezTo>
                <a:lnTo>
                  <a:pt x="11206" y="186193"/>
                </a:lnTo>
                <a:cubicBezTo>
                  <a:pt x="11206" y="186438"/>
                  <a:pt x="11206" y="186683"/>
                  <a:pt x="11206" y="186683"/>
                </a:cubicBezTo>
                <a:lnTo>
                  <a:pt x="11451" y="187173"/>
                </a:lnTo>
                <a:lnTo>
                  <a:pt x="11696" y="187908"/>
                </a:lnTo>
                <a:cubicBezTo>
                  <a:pt x="12676" y="192561"/>
                  <a:pt x="16595" y="195746"/>
                  <a:pt x="21494" y="195746"/>
                </a:cubicBezTo>
                <a:cubicBezTo>
                  <a:pt x="27127" y="195746"/>
                  <a:pt x="33006" y="195746"/>
                  <a:pt x="38639" y="195746"/>
                </a:cubicBezTo>
                <a:lnTo>
                  <a:pt x="89342" y="195746"/>
                </a:lnTo>
                <a:cubicBezTo>
                  <a:pt x="96935" y="195746"/>
                  <a:pt x="104284" y="195746"/>
                  <a:pt x="111877" y="195746"/>
                </a:cubicBezTo>
                <a:cubicBezTo>
                  <a:pt x="121185" y="195746"/>
                  <a:pt x="128778" y="188888"/>
                  <a:pt x="129268" y="179335"/>
                </a:cubicBezTo>
                <a:cubicBezTo>
                  <a:pt x="129513" y="170763"/>
                  <a:pt x="123634" y="163415"/>
                  <a:pt x="115061" y="161945"/>
                </a:cubicBezTo>
                <a:lnTo>
                  <a:pt x="115061" y="161945"/>
                </a:lnTo>
                <a:lnTo>
                  <a:pt x="115061" y="161945"/>
                </a:lnTo>
                <a:cubicBezTo>
                  <a:pt x="114326" y="161700"/>
                  <a:pt x="113591" y="161945"/>
                  <a:pt x="112857" y="161945"/>
                </a:cubicBezTo>
                <a:lnTo>
                  <a:pt x="105998" y="161945"/>
                </a:lnTo>
                <a:lnTo>
                  <a:pt x="104774" y="155332"/>
                </a:lnTo>
                <a:cubicBezTo>
                  <a:pt x="103059" y="146025"/>
                  <a:pt x="96446" y="139167"/>
                  <a:pt x="87383" y="136718"/>
                </a:cubicBezTo>
                <a:cubicBezTo>
                  <a:pt x="85668" y="136228"/>
                  <a:pt x="82484" y="136473"/>
                  <a:pt x="80524" y="136473"/>
                </a:cubicBezTo>
                <a:cubicBezTo>
                  <a:pt x="77585" y="136718"/>
                  <a:pt x="74646" y="137453"/>
                  <a:pt x="71951" y="13867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5B7002-BF98-4FE5-9948-A17DCC0A7C8A}"/>
              </a:ext>
            </a:extLst>
          </p:cNvPr>
          <p:cNvGrpSpPr/>
          <p:nvPr/>
        </p:nvGrpSpPr>
        <p:grpSpPr>
          <a:xfrm>
            <a:off x="4410950" y="4277664"/>
            <a:ext cx="315346" cy="323926"/>
            <a:chOff x="4226244" y="4277664"/>
            <a:chExt cx="315346" cy="323926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DC0E9FD-D4B1-4079-80B4-FA0EEA7005E5}"/>
                </a:ext>
              </a:extLst>
            </p:cNvPr>
            <p:cNvSpPr/>
            <p:nvPr/>
          </p:nvSpPr>
          <p:spPr>
            <a:xfrm>
              <a:off x="4226244" y="4277664"/>
              <a:ext cx="276818" cy="323926"/>
            </a:xfrm>
            <a:custGeom>
              <a:avLst/>
              <a:gdLst>
                <a:gd name="connsiteX0" fmla="*/ 111877 w 228774"/>
                <a:gd name="connsiteY0" fmla="*/ 1010 h 267706"/>
                <a:gd name="connsiteX1" fmla="*/ 115061 w 228774"/>
                <a:gd name="connsiteY1" fmla="*/ 276 h 267706"/>
                <a:gd name="connsiteX2" fmla="*/ 119960 w 228774"/>
                <a:gd name="connsiteY2" fmla="*/ 2725 h 267706"/>
                <a:gd name="connsiteX3" fmla="*/ 225529 w 228774"/>
                <a:gd name="connsiteY3" fmla="*/ 65916 h 267706"/>
                <a:gd name="connsiteX4" fmla="*/ 228714 w 228774"/>
                <a:gd name="connsiteY4" fmla="*/ 70080 h 267706"/>
                <a:gd name="connsiteX5" fmla="*/ 228714 w 228774"/>
                <a:gd name="connsiteY5" fmla="*/ 115637 h 267706"/>
                <a:gd name="connsiteX6" fmla="*/ 226754 w 228774"/>
                <a:gd name="connsiteY6" fmla="*/ 119311 h 267706"/>
                <a:gd name="connsiteX7" fmla="*/ 216222 w 228774"/>
                <a:gd name="connsiteY7" fmla="*/ 125189 h 267706"/>
                <a:gd name="connsiteX8" fmla="*/ 216222 w 228774"/>
                <a:gd name="connsiteY8" fmla="*/ 145028 h 267706"/>
                <a:gd name="connsiteX9" fmla="*/ 211813 w 228774"/>
                <a:gd name="connsiteY9" fmla="*/ 148947 h 267706"/>
                <a:gd name="connsiteX10" fmla="*/ 207894 w 228774"/>
                <a:gd name="connsiteY10" fmla="*/ 145028 h 267706"/>
                <a:gd name="connsiteX11" fmla="*/ 207894 w 228774"/>
                <a:gd name="connsiteY11" fmla="*/ 130088 h 267706"/>
                <a:gd name="connsiteX12" fmla="*/ 118735 w 228774"/>
                <a:gd name="connsiteY12" fmla="*/ 180543 h 267706"/>
                <a:gd name="connsiteX13" fmla="*/ 118735 w 228774"/>
                <a:gd name="connsiteY13" fmla="*/ 255491 h 267706"/>
                <a:gd name="connsiteX14" fmla="*/ 139800 w 228774"/>
                <a:gd name="connsiteY14" fmla="*/ 242510 h 267706"/>
                <a:gd name="connsiteX15" fmla="*/ 145189 w 228774"/>
                <a:gd name="connsiteY15" fmla="*/ 240306 h 267706"/>
                <a:gd name="connsiteX16" fmla="*/ 148863 w 228774"/>
                <a:gd name="connsiteY16" fmla="*/ 245204 h 267706"/>
                <a:gd name="connsiteX17" fmla="*/ 146903 w 228774"/>
                <a:gd name="connsiteY17" fmla="*/ 248143 h 267706"/>
                <a:gd name="connsiteX18" fmla="*/ 116776 w 228774"/>
                <a:gd name="connsiteY18" fmla="*/ 266758 h 267706"/>
                <a:gd name="connsiteX19" fmla="*/ 112122 w 228774"/>
                <a:gd name="connsiteY19" fmla="*/ 267003 h 267706"/>
                <a:gd name="connsiteX20" fmla="*/ 14635 w 228774"/>
                <a:gd name="connsiteY20" fmla="*/ 206505 h 267706"/>
                <a:gd name="connsiteX21" fmla="*/ 12676 w 228774"/>
                <a:gd name="connsiteY21" fmla="*/ 202831 h 267706"/>
                <a:gd name="connsiteX22" fmla="*/ 12676 w 228774"/>
                <a:gd name="connsiteY22" fmla="*/ 125679 h 267706"/>
                <a:gd name="connsiteX23" fmla="*/ 3613 w 228774"/>
                <a:gd name="connsiteY23" fmla="*/ 120535 h 267706"/>
                <a:gd name="connsiteX24" fmla="*/ 919 w 228774"/>
                <a:gd name="connsiteY24" fmla="*/ 118576 h 267706"/>
                <a:gd name="connsiteX25" fmla="*/ 184 w 228774"/>
                <a:gd name="connsiteY25" fmla="*/ 114657 h 267706"/>
                <a:gd name="connsiteX26" fmla="*/ 184 w 228774"/>
                <a:gd name="connsiteY26" fmla="*/ 71060 h 267706"/>
                <a:gd name="connsiteX27" fmla="*/ 2143 w 228774"/>
                <a:gd name="connsiteY27" fmla="*/ 67386 h 267706"/>
                <a:gd name="connsiteX28" fmla="*/ 111877 w 228774"/>
                <a:gd name="connsiteY28" fmla="*/ 1745 h 267706"/>
                <a:gd name="connsiteX29" fmla="*/ 73911 w 228774"/>
                <a:gd name="connsiteY29" fmla="*/ 33586 h 267706"/>
                <a:gd name="connsiteX30" fmla="*/ 13166 w 228774"/>
                <a:gd name="connsiteY30" fmla="*/ 70080 h 267706"/>
                <a:gd name="connsiteX31" fmla="*/ 56275 w 228774"/>
                <a:gd name="connsiteY31" fmla="*/ 94573 h 267706"/>
                <a:gd name="connsiteX32" fmla="*/ 114816 w 228774"/>
                <a:gd name="connsiteY32" fmla="*/ 127638 h 267706"/>
                <a:gd name="connsiteX33" fmla="*/ 187809 w 228774"/>
                <a:gd name="connsiteY33" fmla="*/ 86245 h 267706"/>
                <a:gd name="connsiteX34" fmla="*/ 204709 w 228774"/>
                <a:gd name="connsiteY34" fmla="*/ 76693 h 267706"/>
                <a:gd name="connsiteX35" fmla="*/ 216467 w 228774"/>
                <a:gd name="connsiteY35" fmla="*/ 70080 h 267706"/>
                <a:gd name="connsiteX36" fmla="*/ 208629 w 228774"/>
                <a:gd name="connsiteY36" fmla="*/ 65427 h 267706"/>
                <a:gd name="connsiteX37" fmla="*/ 202015 w 228774"/>
                <a:gd name="connsiteY37" fmla="*/ 61508 h 267706"/>
                <a:gd name="connsiteX38" fmla="*/ 114816 w 228774"/>
                <a:gd name="connsiteY38" fmla="*/ 9338 h 267706"/>
                <a:gd name="connsiteX39" fmla="*/ 74156 w 228774"/>
                <a:gd name="connsiteY39" fmla="*/ 33586 h 267706"/>
                <a:gd name="connsiteX40" fmla="*/ 145434 w 228774"/>
                <a:gd name="connsiteY40" fmla="*/ 119801 h 267706"/>
                <a:gd name="connsiteX41" fmla="*/ 118735 w 228774"/>
                <a:gd name="connsiteY41" fmla="*/ 134986 h 267706"/>
                <a:gd name="connsiteX42" fmla="*/ 118735 w 228774"/>
                <a:gd name="connsiteY42" fmla="*/ 170746 h 267706"/>
                <a:gd name="connsiteX43" fmla="*/ 220386 w 228774"/>
                <a:gd name="connsiteY43" fmla="*/ 113188 h 267706"/>
                <a:gd name="connsiteX44" fmla="*/ 220386 w 228774"/>
                <a:gd name="connsiteY44" fmla="*/ 77428 h 267706"/>
                <a:gd name="connsiteX45" fmla="*/ 145434 w 228774"/>
                <a:gd name="connsiteY45" fmla="*/ 119801 h 267706"/>
                <a:gd name="connsiteX46" fmla="*/ 8757 w 228774"/>
                <a:gd name="connsiteY46" fmla="*/ 80367 h 267706"/>
                <a:gd name="connsiteX47" fmla="*/ 8757 w 228774"/>
                <a:gd name="connsiteY47" fmla="*/ 113188 h 267706"/>
                <a:gd name="connsiteX48" fmla="*/ 106243 w 228774"/>
                <a:gd name="connsiteY48" fmla="*/ 168297 h 267706"/>
                <a:gd name="connsiteX49" fmla="*/ 110407 w 228774"/>
                <a:gd name="connsiteY49" fmla="*/ 170501 h 267706"/>
                <a:gd name="connsiteX50" fmla="*/ 110407 w 228774"/>
                <a:gd name="connsiteY50" fmla="*/ 134741 h 267706"/>
                <a:gd name="connsiteX51" fmla="*/ 67542 w 228774"/>
                <a:gd name="connsiteY51" fmla="*/ 110493 h 267706"/>
                <a:gd name="connsiteX52" fmla="*/ 8757 w 228774"/>
                <a:gd name="connsiteY52" fmla="*/ 77183 h 267706"/>
                <a:gd name="connsiteX53" fmla="*/ 8757 w 228774"/>
                <a:gd name="connsiteY53" fmla="*/ 80122 h 267706"/>
                <a:gd name="connsiteX54" fmla="*/ 21249 w 228774"/>
                <a:gd name="connsiteY54" fmla="*/ 130088 h 267706"/>
                <a:gd name="connsiteX55" fmla="*/ 21249 w 228774"/>
                <a:gd name="connsiteY55" fmla="*/ 200382 h 267706"/>
                <a:gd name="connsiteX56" fmla="*/ 49907 w 228774"/>
                <a:gd name="connsiteY56" fmla="*/ 218017 h 267706"/>
                <a:gd name="connsiteX57" fmla="*/ 110162 w 228774"/>
                <a:gd name="connsiteY57" fmla="*/ 255491 h 267706"/>
                <a:gd name="connsiteX58" fmla="*/ 110162 w 228774"/>
                <a:gd name="connsiteY58" fmla="*/ 180543 h 267706"/>
                <a:gd name="connsiteX59" fmla="*/ 85913 w 228774"/>
                <a:gd name="connsiteY59" fmla="*/ 166827 h 267706"/>
                <a:gd name="connsiteX60" fmla="*/ 21249 w 228774"/>
                <a:gd name="connsiteY60" fmla="*/ 130333 h 26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8774" h="267706">
                  <a:moveTo>
                    <a:pt x="111877" y="1010"/>
                  </a:moveTo>
                  <a:cubicBezTo>
                    <a:pt x="112857" y="276"/>
                    <a:pt x="114081" y="31"/>
                    <a:pt x="115061" y="276"/>
                  </a:cubicBezTo>
                  <a:cubicBezTo>
                    <a:pt x="117021" y="520"/>
                    <a:pt x="118245" y="2235"/>
                    <a:pt x="119960" y="2725"/>
                  </a:cubicBezTo>
                  <a:cubicBezTo>
                    <a:pt x="155231" y="23789"/>
                    <a:pt x="190258" y="44853"/>
                    <a:pt x="225529" y="65916"/>
                  </a:cubicBezTo>
                  <a:cubicBezTo>
                    <a:pt x="227244" y="66651"/>
                    <a:pt x="228959" y="68121"/>
                    <a:pt x="228714" y="70080"/>
                  </a:cubicBezTo>
                  <a:cubicBezTo>
                    <a:pt x="228714" y="85266"/>
                    <a:pt x="228714" y="100451"/>
                    <a:pt x="228714" y="115637"/>
                  </a:cubicBezTo>
                  <a:cubicBezTo>
                    <a:pt x="228714" y="117106"/>
                    <a:pt x="227979" y="118331"/>
                    <a:pt x="226754" y="119311"/>
                  </a:cubicBezTo>
                  <a:cubicBezTo>
                    <a:pt x="223325" y="121270"/>
                    <a:pt x="219896" y="123230"/>
                    <a:pt x="216222" y="125189"/>
                  </a:cubicBezTo>
                  <a:cubicBezTo>
                    <a:pt x="216222" y="131802"/>
                    <a:pt x="216222" y="138415"/>
                    <a:pt x="216222" y="145028"/>
                  </a:cubicBezTo>
                  <a:cubicBezTo>
                    <a:pt x="216222" y="147233"/>
                    <a:pt x="214017" y="149192"/>
                    <a:pt x="211813" y="148947"/>
                  </a:cubicBezTo>
                  <a:cubicBezTo>
                    <a:pt x="209608" y="148947"/>
                    <a:pt x="207894" y="146988"/>
                    <a:pt x="207894" y="145028"/>
                  </a:cubicBezTo>
                  <a:cubicBezTo>
                    <a:pt x="207894" y="140130"/>
                    <a:pt x="207894" y="134986"/>
                    <a:pt x="207894" y="130088"/>
                  </a:cubicBezTo>
                  <a:cubicBezTo>
                    <a:pt x="178256" y="146743"/>
                    <a:pt x="148618" y="163643"/>
                    <a:pt x="118735" y="180543"/>
                  </a:cubicBezTo>
                  <a:cubicBezTo>
                    <a:pt x="118735" y="205526"/>
                    <a:pt x="118735" y="230508"/>
                    <a:pt x="118735" y="255491"/>
                  </a:cubicBezTo>
                  <a:cubicBezTo>
                    <a:pt x="125838" y="251082"/>
                    <a:pt x="132697" y="246674"/>
                    <a:pt x="139800" y="242510"/>
                  </a:cubicBezTo>
                  <a:cubicBezTo>
                    <a:pt x="141515" y="241530"/>
                    <a:pt x="142984" y="240061"/>
                    <a:pt x="145189" y="240306"/>
                  </a:cubicBezTo>
                  <a:cubicBezTo>
                    <a:pt x="147638" y="240306"/>
                    <a:pt x="149353" y="243000"/>
                    <a:pt x="148863" y="245204"/>
                  </a:cubicBezTo>
                  <a:cubicBezTo>
                    <a:pt x="148618" y="246429"/>
                    <a:pt x="147883" y="247408"/>
                    <a:pt x="146903" y="248143"/>
                  </a:cubicBezTo>
                  <a:cubicBezTo>
                    <a:pt x="136861" y="254266"/>
                    <a:pt x="126818" y="260635"/>
                    <a:pt x="116776" y="266758"/>
                  </a:cubicBezTo>
                  <a:cubicBezTo>
                    <a:pt x="115306" y="267738"/>
                    <a:pt x="113591" y="267738"/>
                    <a:pt x="112122" y="267003"/>
                  </a:cubicBezTo>
                  <a:cubicBezTo>
                    <a:pt x="79545" y="246919"/>
                    <a:pt x="47212" y="226590"/>
                    <a:pt x="14635" y="206505"/>
                  </a:cubicBezTo>
                  <a:cubicBezTo>
                    <a:pt x="13411" y="205771"/>
                    <a:pt x="12676" y="204301"/>
                    <a:pt x="12676" y="202831"/>
                  </a:cubicBezTo>
                  <a:cubicBezTo>
                    <a:pt x="12676" y="177114"/>
                    <a:pt x="12676" y="151396"/>
                    <a:pt x="12676" y="125679"/>
                  </a:cubicBezTo>
                  <a:cubicBezTo>
                    <a:pt x="9736" y="123964"/>
                    <a:pt x="6552" y="122250"/>
                    <a:pt x="3613" y="120535"/>
                  </a:cubicBezTo>
                  <a:cubicBezTo>
                    <a:pt x="2633" y="120046"/>
                    <a:pt x="1408" y="119556"/>
                    <a:pt x="919" y="118576"/>
                  </a:cubicBezTo>
                  <a:cubicBezTo>
                    <a:pt x="184" y="117351"/>
                    <a:pt x="184" y="115882"/>
                    <a:pt x="184" y="114657"/>
                  </a:cubicBezTo>
                  <a:cubicBezTo>
                    <a:pt x="184" y="100206"/>
                    <a:pt x="184" y="85511"/>
                    <a:pt x="184" y="71060"/>
                  </a:cubicBezTo>
                  <a:cubicBezTo>
                    <a:pt x="184" y="69590"/>
                    <a:pt x="919" y="68121"/>
                    <a:pt x="2143" y="67386"/>
                  </a:cubicBezTo>
                  <a:cubicBezTo>
                    <a:pt x="38639" y="45587"/>
                    <a:pt x="75381" y="23544"/>
                    <a:pt x="111877" y="1745"/>
                  </a:cubicBezTo>
                  <a:close/>
                  <a:moveTo>
                    <a:pt x="73911" y="33586"/>
                  </a:moveTo>
                  <a:cubicBezTo>
                    <a:pt x="53581" y="45832"/>
                    <a:pt x="33251" y="57834"/>
                    <a:pt x="13166" y="70080"/>
                  </a:cubicBezTo>
                  <a:cubicBezTo>
                    <a:pt x="27372" y="78408"/>
                    <a:pt x="41824" y="86245"/>
                    <a:pt x="56275" y="94573"/>
                  </a:cubicBezTo>
                  <a:cubicBezTo>
                    <a:pt x="75870" y="105595"/>
                    <a:pt x="95221" y="116617"/>
                    <a:pt x="114816" y="127638"/>
                  </a:cubicBezTo>
                  <a:cubicBezTo>
                    <a:pt x="139065" y="113922"/>
                    <a:pt x="163559" y="99961"/>
                    <a:pt x="187809" y="86245"/>
                  </a:cubicBezTo>
                  <a:cubicBezTo>
                    <a:pt x="193442" y="83061"/>
                    <a:pt x="199076" y="80122"/>
                    <a:pt x="204709" y="76693"/>
                  </a:cubicBezTo>
                  <a:cubicBezTo>
                    <a:pt x="208629" y="74734"/>
                    <a:pt x="212548" y="72040"/>
                    <a:pt x="216467" y="70080"/>
                  </a:cubicBezTo>
                  <a:cubicBezTo>
                    <a:pt x="214017" y="68366"/>
                    <a:pt x="211323" y="66896"/>
                    <a:pt x="208629" y="65427"/>
                  </a:cubicBezTo>
                  <a:cubicBezTo>
                    <a:pt x="206424" y="63957"/>
                    <a:pt x="204220" y="62732"/>
                    <a:pt x="202015" y="61508"/>
                  </a:cubicBezTo>
                  <a:cubicBezTo>
                    <a:pt x="172867" y="44118"/>
                    <a:pt x="143964" y="26728"/>
                    <a:pt x="114816" y="9338"/>
                  </a:cubicBezTo>
                  <a:cubicBezTo>
                    <a:pt x="101099" y="17421"/>
                    <a:pt x="87628" y="25503"/>
                    <a:pt x="74156" y="33586"/>
                  </a:cubicBezTo>
                  <a:close/>
                  <a:moveTo>
                    <a:pt x="145434" y="119801"/>
                  </a:moveTo>
                  <a:cubicBezTo>
                    <a:pt x="136616" y="124944"/>
                    <a:pt x="127553" y="129843"/>
                    <a:pt x="118735" y="134986"/>
                  </a:cubicBezTo>
                  <a:cubicBezTo>
                    <a:pt x="118735" y="146988"/>
                    <a:pt x="118735" y="158744"/>
                    <a:pt x="118735" y="170746"/>
                  </a:cubicBezTo>
                  <a:cubicBezTo>
                    <a:pt x="152537" y="151641"/>
                    <a:pt x="186584" y="132292"/>
                    <a:pt x="220386" y="113188"/>
                  </a:cubicBezTo>
                  <a:cubicBezTo>
                    <a:pt x="220386" y="101186"/>
                    <a:pt x="220386" y="89430"/>
                    <a:pt x="220386" y="77428"/>
                  </a:cubicBezTo>
                  <a:cubicBezTo>
                    <a:pt x="195402" y="91389"/>
                    <a:pt x="170418" y="105840"/>
                    <a:pt x="145434" y="119801"/>
                  </a:cubicBezTo>
                  <a:close/>
                  <a:moveTo>
                    <a:pt x="8757" y="80367"/>
                  </a:moveTo>
                  <a:cubicBezTo>
                    <a:pt x="8757" y="91389"/>
                    <a:pt x="8757" y="102166"/>
                    <a:pt x="8757" y="113188"/>
                  </a:cubicBezTo>
                  <a:cubicBezTo>
                    <a:pt x="41334" y="131557"/>
                    <a:pt x="73666" y="149927"/>
                    <a:pt x="106243" y="168297"/>
                  </a:cubicBezTo>
                  <a:cubicBezTo>
                    <a:pt x="107713" y="169031"/>
                    <a:pt x="108938" y="170011"/>
                    <a:pt x="110407" y="170501"/>
                  </a:cubicBezTo>
                  <a:cubicBezTo>
                    <a:pt x="110407" y="158499"/>
                    <a:pt x="110407" y="146743"/>
                    <a:pt x="110407" y="134741"/>
                  </a:cubicBezTo>
                  <a:cubicBezTo>
                    <a:pt x="96201" y="126659"/>
                    <a:pt x="81749" y="118576"/>
                    <a:pt x="67542" y="110493"/>
                  </a:cubicBezTo>
                  <a:cubicBezTo>
                    <a:pt x="47947" y="99472"/>
                    <a:pt x="28352" y="88205"/>
                    <a:pt x="8757" y="77183"/>
                  </a:cubicBezTo>
                  <a:cubicBezTo>
                    <a:pt x="8512" y="78163"/>
                    <a:pt x="8757" y="79143"/>
                    <a:pt x="8757" y="80122"/>
                  </a:cubicBezTo>
                  <a:close/>
                  <a:moveTo>
                    <a:pt x="21249" y="130088"/>
                  </a:moveTo>
                  <a:cubicBezTo>
                    <a:pt x="21249" y="153601"/>
                    <a:pt x="21249" y="176869"/>
                    <a:pt x="21249" y="200382"/>
                  </a:cubicBezTo>
                  <a:cubicBezTo>
                    <a:pt x="30801" y="206260"/>
                    <a:pt x="40354" y="212139"/>
                    <a:pt x="49907" y="218017"/>
                  </a:cubicBezTo>
                  <a:cubicBezTo>
                    <a:pt x="69992" y="230508"/>
                    <a:pt x="90077" y="243000"/>
                    <a:pt x="110162" y="255491"/>
                  </a:cubicBezTo>
                  <a:cubicBezTo>
                    <a:pt x="110162" y="230508"/>
                    <a:pt x="110162" y="205526"/>
                    <a:pt x="110162" y="180543"/>
                  </a:cubicBezTo>
                  <a:cubicBezTo>
                    <a:pt x="102079" y="176134"/>
                    <a:pt x="93996" y="171236"/>
                    <a:pt x="85913" y="166827"/>
                  </a:cubicBezTo>
                  <a:cubicBezTo>
                    <a:pt x="64358" y="154581"/>
                    <a:pt x="42803" y="142334"/>
                    <a:pt x="21249" y="1303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056002A-EC69-44DD-848E-DCFF2BFA99C9}"/>
                </a:ext>
              </a:extLst>
            </p:cNvPr>
            <p:cNvSpPr/>
            <p:nvPr/>
          </p:nvSpPr>
          <p:spPr>
            <a:xfrm>
              <a:off x="4407331" y="4466855"/>
              <a:ext cx="134259" cy="134253"/>
            </a:xfrm>
            <a:custGeom>
              <a:avLst/>
              <a:gdLst>
                <a:gd name="connsiteX0" fmla="*/ 55540 w 110958"/>
                <a:gd name="connsiteY0" fmla="*/ 110891 h 110952"/>
                <a:gd name="connsiteX1" fmla="*/ 110897 w 110958"/>
                <a:gd name="connsiteY1" fmla="*/ 55538 h 110952"/>
                <a:gd name="connsiteX2" fmla="*/ 55540 w 110958"/>
                <a:gd name="connsiteY2" fmla="*/ 184 h 110952"/>
                <a:gd name="connsiteX3" fmla="*/ 184 w 110958"/>
                <a:gd name="connsiteY3" fmla="*/ 55538 h 110952"/>
                <a:gd name="connsiteX4" fmla="*/ 55540 w 110958"/>
                <a:gd name="connsiteY4" fmla="*/ 110891 h 110952"/>
                <a:gd name="connsiteX5" fmla="*/ 47212 w 110958"/>
                <a:gd name="connsiteY5" fmla="*/ 68274 h 110952"/>
                <a:gd name="connsiteX6" fmla="*/ 77830 w 110958"/>
                <a:gd name="connsiteY6" fmla="*/ 34474 h 110952"/>
                <a:gd name="connsiteX7" fmla="*/ 84443 w 110958"/>
                <a:gd name="connsiteY7" fmla="*/ 40352 h 110952"/>
                <a:gd name="connsiteX8" fmla="*/ 51621 w 110958"/>
                <a:gd name="connsiteY8" fmla="*/ 76601 h 110952"/>
                <a:gd name="connsiteX9" fmla="*/ 43783 w 110958"/>
                <a:gd name="connsiteY9" fmla="*/ 77091 h 110952"/>
                <a:gd name="connsiteX10" fmla="*/ 26882 w 110958"/>
                <a:gd name="connsiteY10" fmla="*/ 60681 h 110952"/>
                <a:gd name="connsiteX11" fmla="*/ 33006 w 110958"/>
                <a:gd name="connsiteY11" fmla="*/ 54558 h 110952"/>
                <a:gd name="connsiteX12" fmla="*/ 47457 w 110958"/>
                <a:gd name="connsiteY12" fmla="*/ 68274 h 110952"/>
                <a:gd name="connsiteX13" fmla="*/ 55540 w 110958"/>
                <a:gd name="connsiteY13" fmla="*/ 102809 h 110952"/>
                <a:gd name="connsiteX14" fmla="*/ 102814 w 110958"/>
                <a:gd name="connsiteY14" fmla="*/ 55538 h 110952"/>
                <a:gd name="connsiteX15" fmla="*/ 55540 w 110958"/>
                <a:gd name="connsiteY15" fmla="*/ 8266 h 110952"/>
                <a:gd name="connsiteX16" fmla="*/ 8267 w 110958"/>
                <a:gd name="connsiteY16" fmla="*/ 55538 h 110952"/>
                <a:gd name="connsiteX17" fmla="*/ 55540 w 110958"/>
                <a:gd name="connsiteY17" fmla="*/ 102809 h 11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958" h="110952">
                  <a:moveTo>
                    <a:pt x="55540" y="110891"/>
                  </a:moveTo>
                  <a:cubicBezTo>
                    <a:pt x="86158" y="110891"/>
                    <a:pt x="110897" y="86154"/>
                    <a:pt x="110897" y="55538"/>
                  </a:cubicBezTo>
                  <a:cubicBezTo>
                    <a:pt x="110897" y="24921"/>
                    <a:pt x="86158" y="184"/>
                    <a:pt x="55540" y="184"/>
                  </a:cubicBezTo>
                  <a:cubicBezTo>
                    <a:pt x="24923" y="184"/>
                    <a:pt x="184" y="24921"/>
                    <a:pt x="184" y="55538"/>
                  </a:cubicBezTo>
                  <a:cubicBezTo>
                    <a:pt x="184" y="86154"/>
                    <a:pt x="24923" y="110891"/>
                    <a:pt x="55540" y="110891"/>
                  </a:cubicBezTo>
                  <a:close/>
                  <a:moveTo>
                    <a:pt x="47212" y="68274"/>
                  </a:moveTo>
                  <a:lnTo>
                    <a:pt x="77830" y="34474"/>
                  </a:lnTo>
                  <a:cubicBezTo>
                    <a:pt x="82729" y="29085"/>
                    <a:pt x="89097" y="34964"/>
                    <a:pt x="84443" y="40352"/>
                  </a:cubicBezTo>
                  <a:lnTo>
                    <a:pt x="51621" y="76601"/>
                  </a:lnTo>
                  <a:cubicBezTo>
                    <a:pt x="49417" y="79051"/>
                    <a:pt x="45988" y="79296"/>
                    <a:pt x="43783" y="77091"/>
                  </a:cubicBezTo>
                  <a:lnTo>
                    <a:pt x="26882" y="60681"/>
                  </a:lnTo>
                  <a:cubicBezTo>
                    <a:pt x="22473" y="56272"/>
                    <a:pt x="28352" y="49904"/>
                    <a:pt x="33006" y="54558"/>
                  </a:cubicBezTo>
                  <a:lnTo>
                    <a:pt x="47457" y="68274"/>
                  </a:lnTo>
                  <a:close/>
                  <a:moveTo>
                    <a:pt x="55540" y="102809"/>
                  </a:moveTo>
                  <a:cubicBezTo>
                    <a:pt x="81749" y="102809"/>
                    <a:pt x="102814" y="81500"/>
                    <a:pt x="102814" y="55538"/>
                  </a:cubicBezTo>
                  <a:cubicBezTo>
                    <a:pt x="102814" y="29330"/>
                    <a:pt x="81504" y="8266"/>
                    <a:pt x="55540" y="8266"/>
                  </a:cubicBezTo>
                  <a:cubicBezTo>
                    <a:pt x="29332" y="8266"/>
                    <a:pt x="8267" y="29575"/>
                    <a:pt x="8267" y="55538"/>
                  </a:cubicBezTo>
                  <a:cubicBezTo>
                    <a:pt x="8267" y="81745"/>
                    <a:pt x="29577" y="102809"/>
                    <a:pt x="55540" y="1028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DCD013A0-2BE9-4894-9B59-244C84BBE670}"/>
              </a:ext>
            </a:extLst>
          </p:cNvPr>
          <p:cNvSpPr/>
          <p:nvPr/>
        </p:nvSpPr>
        <p:spPr>
          <a:xfrm>
            <a:off x="4961438" y="4277775"/>
            <a:ext cx="374918" cy="322740"/>
          </a:xfrm>
          <a:custGeom>
            <a:avLst/>
            <a:gdLst>
              <a:gd name="connsiteX0" fmla="*/ 674 w 309850"/>
              <a:gd name="connsiteY0" fmla="*/ 156448 h 266727"/>
              <a:gd name="connsiteX1" fmla="*/ 8757 w 309850"/>
              <a:gd name="connsiteY1" fmla="*/ 148365 h 266727"/>
              <a:gd name="connsiteX2" fmla="*/ 44763 w 309850"/>
              <a:gd name="connsiteY2" fmla="*/ 148365 h 266727"/>
              <a:gd name="connsiteX3" fmla="*/ 52846 w 309850"/>
              <a:gd name="connsiteY3" fmla="*/ 156448 h 266727"/>
              <a:gd name="connsiteX4" fmla="*/ 52846 w 309850"/>
              <a:gd name="connsiteY4" fmla="*/ 163796 h 266727"/>
              <a:gd name="connsiteX5" fmla="*/ 60194 w 309850"/>
              <a:gd name="connsiteY5" fmla="*/ 161347 h 266727"/>
              <a:gd name="connsiteX6" fmla="*/ 128288 w 309850"/>
              <a:gd name="connsiteY6" fmla="*/ 160612 h 266727"/>
              <a:gd name="connsiteX7" fmla="*/ 157436 w 309850"/>
              <a:gd name="connsiteY7" fmla="*/ 165510 h 266727"/>
              <a:gd name="connsiteX8" fmla="*/ 188298 w 309850"/>
              <a:gd name="connsiteY8" fmla="*/ 164286 h 266727"/>
              <a:gd name="connsiteX9" fmla="*/ 209853 w 309850"/>
              <a:gd name="connsiteY9" fmla="*/ 176042 h 266727"/>
              <a:gd name="connsiteX10" fmla="*/ 212303 w 309850"/>
              <a:gd name="connsiteY10" fmla="*/ 174818 h 266727"/>
              <a:gd name="connsiteX11" fmla="*/ 274273 w 309850"/>
              <a:gd name="connsiteY11" fmla="*/ 145181 h 266727"/>
              <a:gd name="connsiteX12" fmla="*/ 297297 w 309850"/>
              <a:gd name="connsiteY12" fmla="*/ 143957 h 266727"/>
              <a:gd name="connsiteX13" fmla="*/ 309789 w 309850"/>
              <a:gd name="connsiteY13" fmla="*/ 161347 h 266727"/>
              <a:gd name="connsiteX14" fmla="*/ 301216 w 309850"/>
              <a:gd name="connsiteY14" fmla="*/ 178737 h 266727"/>
              <a:gd name="connsiteX15" fmla="*/ 240471 w 309850"/>
              <a:gd name="connsiteY15" fmla="*/ 220130 h 266727"/>
              <a:gd name="connsiteX16" fmla="*/ 189768 w 309850"/>
              <a:gd name="connsiteY16" fmla="*/ 249766 h 266727"/>
              <a:gd name="connsiteX17" fmla="*/ 160130 w 309850"/>
              <a:gd name="connsiteY17" fmla="*/ 255889 h 266727"/>
              <a:gd name="connsiteX18" fmla="*/ 124859 w 309850"/>
              <a:gd name="connsiteY18" fmla="*/ 252215 h 266727"/>
              <a:gd name="connsiteX19" fmla="*/ 69012 w 309850"/>
              <a:gd name="connsiteY19" fmla="*/ 248541 h 266727"/>
              <a:gd name="connsiteX20" fmla="*/ 52356 w 309850"/>
              <a:gd name="connsiteY20" fmla="*/ 250501 h 266727"/>
              <a:gd name="connsiteX21" fmla="*/ 52356 w 309850"/>
              <a:gd name="connsiteY21" fmla="*/ 258583 h 266727"/>
              <a:gd name="connsiteX22" fmla="*/ 44273 w 309850"/>
              <a:gd name="connsiteY22" fmla="*/ 266666 h 266727"/>
              <a:gd name="connsiteX23" fmla="*/ 8267 w 309850"/>
              <a:gd name="connsiteY23" fmla="*/ 266666 h 266727"/>
              <a:gd name="connsiteX24" fmla="*/ 184 w 309850"/>
              <a:gd name="connsiteY24" fmla="*/ 258583 h 266727"/>
              <a:gd name="connsiteX25" fmla="*/ 919 w 309850"/>
              <a:gd name="connsiteY25" fmla="*/ 156448 h 266727"/>
              <a:gd name="connsiteX26" fmla="*/ 13900 w 309850"/>
              <a:gd name="connsiteY26" fmla="*/ 252950 h 266727"/>
              <a:gd name="connsiteX27" fmla="*/ 39374 w 309850"/>
              <a:gd name="connsiteY27" fmla="*/ 252950 h 266727"/>
              <a:gd name="connsiteX28" fmla="*/ 39374 w 309850"/>
              <a:gd name="connsiteY28" fmla="*/ 250501 h 266727"/>
              <a:gd name="connsiteX29" fmla="*/ 39374 w 309850"/>
              <a:gd name="connsiteY29" fmla="*/ 231396 h 266727"/>
              <a:gd name="connsiteX30" fmla="*/ 46233 w 309850"/>
              <a:gd name="connsiteY30" fmla="*/ 224048 h 266727"/>
              <a:gd name="connsiteX31" fmla="*/ 53581 w 309850"/>
              <a:gd name="connsiteY31" fmla="*/ 231396 h 266727"/>
              <a:gd name="connsiteX32" fmla="*/ 53581 w 309850"/>
              <a:gd name="connsiteY32" fmla="*/ 236295 h 266727"/>
              <a:gd name="connsiteX33" fmla="*/ 73911 w 309850"/>
              <a:gd name="connsiteY33" fmla="*/ 234335 h 266727"/>
              <a:gd name="connsiteX34" fmla="*/ 120450 w 309850"/>
              <a:gd name="connsiteY34" fmla="*/ 237519 h 266727"/>
              <a:gd name="connsiteX35" fmla="*/ 161355 w 309850"/>
              <a:gd name="connsiteY35" fmla="*/ 242418 h 266727"/>
              <a:gd name="connsiteX36" fmla="*/ 185604 w 309850"/>
              <a:gd name="connsiteY36" fmla="*/ 237519 h 266727"/>
              <a:gd name="connsiteX37" fmla="*/ 240716 w 309850"/>
              <a:gd name="connsiteY37" fmla="*/ 204699 h 266727"/>
              <a:gd name="connsiteX38" fmla="*/ 294603 w 309850"/>
              <a:gd name="connsiteY38" fmla="*/ 167470 h 266727"/>
              <a:gd name="connsiteX39" fmla="*/ 297052 w 309850"/>
              <a:gd name="connsiteY39" fmla="*/ 161837 h 266727"/>
              <a:gd name="connsiteX40" fmla="*/ 291419 w 309850"/>
              <a:gd name="connsiteY40" fmla="*/ 155713 h 266727"/>
              <a:gd name="connsiteX41" fmla="*/ 284560 w 309850"/>
              <a:gd name="connsiteY41" fmla="*/ 156938 h 266727"/>
              <a:gd name="connsiteX42" fmla="*/ 212793 w 309850"/>
              <a:gd name="connsiteY42" fmla="*/ 191718 h 266727"/>
              <a:gd name="connsiteX43" fmla="*/ 210833 w 309850"/>
              <a:gd name="connsiteY43" fmla="*/ 192942 h 266727"/>
              <a:gd name="connsiteX44" fmla="*/ 191728 w 309850"/>
              <a:gd name="connsiteY44" fmla="*/ 203474 h 266727"/>
              <a:gd name="connsiteX45" fmla="*/ 139065 w 309850"/>
              <a:gd name="connsiteY45" fmla="*/ 205924 h 266727"/>
              <a:gd name="connsiteX46" fmla="*/ 121185 w 309850"/>
              <a:gd name="connsiteY46" fmla="*/ 206658 h 266727"/>
              <a:gd name="connsiteX47" fmla="*/ 113836 w 309850"/>
              <a:gd name="connsiteY47" fmla="*/ 199800 h 266727"/>
              <a:gd name="connsiteX48" fmla="*/ 121185 w 309850"/>
              <a:gd name="connsiteY48" fmla="*/ 192453 h 266727"/>
              <a:gd name="connsiteX49" fmla="*/ 128533 w 309850"/>
              <a:gd name="connsiteY49" fmla="*/ 191718 h 266727"/>
              <a:gd name="connsiteX50" fmla="*/ 191728 w 309850"/>
              <a:gd name="connsiteY50" fmla="*/ 189269 h 266727"/>
              <a:gd name="connsiteX51" fmla="*/ 196137 w 309850"/>
              <a:gd name="connsiteY51" fmla="*/ 188044 h 266727"/>
              <a:gd name="connsiteX52" fmla="*/ 199321 w 309850"/>
              <a:gd name="connsiteY52" fmla="*/ 183635 h 266727"/>
              <a:gd name="connsiteX53" fmla="*/ 196137 w 309850"/>
              <a:gd name="connsiteY53" fmla="*/ 179226 h 266727"/>
              <a:gd name="connsiteX54" fmla="*/ 191728 w 309850"/>
              <a:gd name="connsiteY54" fmla="*/ 178492 h 266727"/>
              <a:gd name="connsiteX55" fmla="*/ 155721 w 309850"/>
              <a:gd name="connsiteY55" fmla="*/ 179716 h 266727"/>
              <a:gd name="connsiteX56" fmla="*/ 126083 w 309850"/>
              <a:gd name="connsiteY56" fmla="*/ 174083 h 266727"/>
              <a:gd name="connsiteX57" fmla="*/ 72931 w 309850"/>
              <a:gd name="connsiteY57" fmla="*/ 172858 h 266727"/>
              <a:gd name="connsiteX58" fmla="*/ 57500 w 309850"/>
              <a:gd name="connsiteY58" fmla="*/ 177267 h 266727"/>
              <a:gd name="connsiteX59" fmla="*/ 54316 w 309850"/>
              <a:gd name="connsiteY59" fmla="*/ 181676 h 266727"/>
              <a:gd name="connsiteX60" fmla="*/ 54316 w 309850"/>
              <a:gd name="connsiteY60" fmla="*/ 184860 h 266727"/>
              <a:gd name="connsiteX61" fmla="*/ 47457 w 309850"/>
              <a:gd name="connsiteY61" fmla="*/ 191718 h 266727"/>
              <a:gd name="connsiteX62" fmla="*/ 40599 w 309850"/>
              <a:gd name="connsiteY62" fmla="*/ 184860 h 266727"/>
              <a:gd name="connsiteX63" fmla="*/ 40599 w 309850"/>
              <a:gd name="connsiteY63" fmla="*/ 165755 h 266727"/>
              <a:gd name="connsiteX64" fmla="*/ 40599 w 309850"/>
              <a:gd name="connsiteY64" fmla="*/ 162571 h 266727"/>
              <a:gd name="connsiteX65" fmla="*/ 15125 w 309850"/>
              <a:gd name="connsiteY65" fmla="*/ 162571 h 266727"/>
              <a:gd name="connsiteX66" fmla="*/ 15125 w 309850"/>
              <a:gd name="connsiteY66" fmla="*/ 252950 h 266727"/>
              <a:gd name="connsiteX67" fmla="*/ 13900 w 309850"/>
              <a:gd name="connsiteY67" fmla="*/ 252950 h 266727"/>
              <a:gd name="connsiteX68" fmla="*/ 264230 w 309850"/>
              <a:gd name="connsiteY68" fmla="*/ 65090 h 266727"/>
              <a:gd name="connsiteX69" fmla="*/ 263985 w 309850"/>
              <a:gd name="connsiteY69" fmla="*/ 68274 h 266727"/>
              <a:gd name="connsiteX70" fmla="*/ 263495 w 309850"/>
              <a:gd name="connsiteY70" fmla="*/ 70478 h 266727"/>
              <a:gd name="connsiteX71" fmla="*/ 262761 w 309850"/>
              <a:gd name="connsiteY71" fmla="*/ 71948 h 266727"/>
              <a:gd name="connsiteX72" fmla="*/ 261781 w 309850"/>
              <a:gd name="connsiteY72" fmla="*/ 72683 h 266727"/>
              <a:gd name="connsiteX73" fmla="*/ 206914 w 309850"/>
              <a:gd name="connsiteY73" fmla="*/ 99870 h 266727"/>
              <a:gd name="connsiteX74" fmla="*/ 205199 w 309850"/>
              <a:gd name="connsiteY74" fmla="*/ 100359 h 266727"/>
              <a:gd name="connsiteX75" fmla="*/ 203975 w 309850"/>
              <a:gd name="connsiteY75" fmla="*/ 99625 h 266727"/>
              <a:gd name="connsiteX76" fmla="*/ 203240 w 309850"/>
              <a:gd name="connsiteY76" fmla="*/ 97420 h 266727"/>
              <a:gd name="connsiteX77" fmla="*/ 202995 w 309850"/>
              <a:gd name="connsiteY77" fmla="*/ 93991 h 266727"/>
              <a:gd name="connsiteX78" fmla="*/ 202995 w 309850"/>
              <a:gd name="connsiteY78" fmla="*/ 89338 h 266727"/>
              <a:gd name="connsiteX79" fmla="*/ 203485 w 309850"/>
              <a:gd name="connsiteY79" fmla="*/ 86643 h 266727"/>
              <a:gd name="connsiteX80" fmla="*/ 204220 w 309850"/>
              <a:gd name="connsiteY80" fmla="*/ 85174 h 266727"/>
              <a:gd name="connsiteX81" fmla="*/ 205444 w 309850"/>
              <a:gd name="connsiteY81" fmla="*/ 84439 h 266727"/>
              <a:gd name="connsiteX82" fmla="*/ 246594 w 309850"/>
              <a:gd name="connsiteY82" fmla="*/ 65090 h 266727"/>
              <a:gd name="connsiteX83" fmla="*/ 206179 w 309850"/>
              <a:gd name="connsiteY83" fmla="*/ 46475 h 266727"/>
              <a:gd name="connsiteX84" fmla="*/ 204465 w 309850"/>
              <a:gd name="connsiteY84" fmla="*/ 45495 h 266727"/>
              <a:gd name="connsiteX85" fmla="*/ 203485 w 309850"/>
              <a:gd name="connsiteY85" fmla="*/ 44026 h 266727"/>
              <a:gd name="connsiteX86" fmla="*/ 202995 w 309850"/>
              <a:gd name="connsiteY86" fmla="*/ 41332 h 266727"/>
              <a:gd name="connsiteX87" fmla="*/ 202995 w 309850"/>
              <a:gd name="connsiteY87" fmla="*/ 36678 h 266727"/>
              <a:gd name="connsiteX88" fmla="*/ 203240 w 309850"/>
              <a:gd name="connsiteY88" fmla="*/ 32514 h 266727"/>
              <a:gd name="connsiteX89" fmla="*/ 203975 w 309850"/>
              <a:gd name="connsiteY89" fmla="*/ 30310 h 266727"/>
              <a:gd name="connsiteX90" fmla="*/ 205199 w 309850"/>
              <a:gd name="connsiteY90" fmla="*/ 29820 h 266727"/>
              <a:gd name="connsiteX91" fmla="*/ 206914 w 309850"/>
              <a:gd name="connsiteY91" fmla="*/ 30310 h 266727"/>
              <a:gd name="connsiteX92" fmla="*/ 261781 w 309850"/>
              <a:gd name="connsiteY92" fmla="*/ 57742 h 266727"/>
              <a:gd name="connsiteX93" fmla="*/ 263250 w 309850"/>
              <a:gd name="connsiteY93" fmla="*/ 59946 h 266727"/>
              <a:gd name="connsiteX94" fmla="*/ 263740 w 309850"/>
              <a:gd name="connsiteY94" fmla="*/ 65335 h 266727"/>
              <a:gd name="connsiteX95" fmla="*/ 151557 w 309850"/>
              <a:gd name="connsiteY95" fmla="*/ 124607 h 266727"/>
              <a:gd name="connsiteX96" fmla="*/ 150578 w 309850"/>
              <a:gd name="connsiteY96" fmla="*/ 126077 h 266727"/>
              <a:gd name="connsiteX97" fmla="*/ 148863 w 309850"/>
              <a:gd name="connsiteY97" fmla="*/ 127057 h 266727"/>
              <a:gd name="connsiteX98" fmla="*/ 146414 w 309850"/>
              <a:gd name="connsiteY98" fmla="*/ 127547 h 266727"/>
              <a:gd name="connsiteX99" fmla="*/ 142494 w 309850"/>
              <a:gd name="connsiteY99" fmla="*/ 127791 h 266727"/>
              <a:gd name="connsiteX100" fmla="*/ 137841 w 309850"/>
              <a:gd name="connsiteY100" fmla="*/ 127547 h 266727"/>
              <a:gd name="connsiteX101" fmla="*/ 135146 w 309850"/>
              <a:gd name="connsiteY101" fmla="*/ 126812 h 266727"/>
              <a:gd name="connsiteX102" fmla="*/ 133922 w 309850"/>
              <a:gd name="connsiteY102" fmla="*/ 125342 h 266727"/>
              <a:gd name="connsiteX103" fmla="*/ 134166 w 309850"/>
              <a:gd name="connsiteY103" fmla="*/ 123138 h 266727"/>
              <a:gd name="connsiteX104" fmla="*/ 176786 w 309850"/>
              <a:gd name="connsiteY104" fmla="*/ 3368 h 266727"/>
              <a:gd name="connsiteX105" fmla="*/ 177521 w 309850"/>
              <a:gd name="connsiteY105" fmla="*/ 1898 h 266727"/>
              <a:gd name="connsiteX106" fmla="*/ 178991 w 309850"/>
              <a:gd name="connsiteY106" fmla="*/ 918 h 266727"/>
              <a:gd name="connsiteX107" fmla="*/ 181685 w 309850"/>
              <a:gd name="connsiteY107" fmla="*/ 429 h 266727"/>
              <a:gd name="connsiteX108" fmla="*/ 185604 w 309850"/>
              <a:gd name="connsiteY108" fmla="*/ 184 h 266727"/>
              <a:gd name="connsiteX109" fmla="*/ 190503 w 309850"/>
              <a:gd name="connsiteY109" fmla="*/ 429 h 266727"/>
              <a:gd name="connsiteX110" fmla="*/ 193197 w 309850"/>
              <a:gd name="connsiteY110" fmla="*/ 1163 h 266727"/>
              <a:gd name="connsiteX111" fmla="*/ 194177 w 309850"/>
              <a:gd name="connsiteY111" fmla="*/ 2633 h 266727"/>
              <a:gd name="connsiteX112" fmla="*/ 193932 w 309850"/>
              <a:gd name="connsiteY112" fmla="*/ 4837 h 266727"/>
              <a:gd name="connsiteX113" fmla="*/ 151312 w 309850"/>
              <a:gd name="connsiteY113" fmla="*/ 124852 h 266727"/>
              <a:gd name="connsiteX114" fmla="*/ 126083 w 309850"/>
              <a:gd name="connsiteY114" fmla="*/ 93746 h 266727"/>
              <a:gd name="connsiteX115" fmla="*/ 125838 w 309850"/>
              <a:gd name="connsiteY115" fmla="*/ 97910 h 266727"/>
              <a:gd name="connsiteX116" fmla="*/ 125104 w 309850"/>
              <a:gd name="connsiteY116" fmla="*/ 100115 h 266727"/>
              <a:gd name="connsiteX117" fmla="*/ 123879 w 309850"/>
              <a:gd name="connsiteY117" fmla="*/ 100604 h 266727"/>
              <a:gd name="connsiteX118" fmla="*/ 122164 w 309850"/>
              <a:gd name="connsiteY118" fmla="*/ 100115 h 266727"/>
              <a:gd name="connsiteX119" fmla="*/ 67298 w 309850"/>
              <a:gd name="connsiteY119" fmla="*/ 72927 h 266727"/>
              <a:gd name="connsiteX120" fmla="*/ 65828 w 309850"/>
              <a:gd name="connsiteY120" fmla="*/ 70478 h 266727"/>
              <a:gd name="connsiteX121" fmla="*/ 65338 w 309850"/>
              <a:gd name="connsiteY121" fmla="*/ 65090 h 266727"/>
              <a:gd name="connsiteX122" fmla="*/ 65583 w 309850"/>
              <a:gd name="connsiteY122" fmla="*/ 61906 h 266727"/>
              <a:gd name="connsiteX123" fmla="*/ 65828 w 309850"/>
              <a:gd name="connsiteY123" fmla="*/ 59701 h 266727"/>
              <a:gd name="connsiteX124" fmla="*/ 66318 w 309850"/>
              <a:gd name="connsiteY124" fmla="*/ 58232 h 266727"/>
              <a:gd name="connsiteX125" fmla="*/ 67298 w 309850"/>
              <a:gd name="connsiteY125" fmla="*/ 57497 h 266727"/>
              <a:gd name="connsiteX126" fmla="*/ 122164 w 309850"/>
              <a:gd name="connsiteY126" fmla="*/ 30310 h 266727"/>
              <a:gd name="connsiteX127" fmla="*/ 125104 w 309850"/>
              <a:gd name="connsiteY127" fmla="*/ 30800 h 266727"/>
              <a:gd name="connsiteX128" fmla="*/ 125838 w 309850"/>
              <a:gd name="connsiteY128" fmla="*/ 36433 h 266727"/>
              <a:gd name="connsiteX129" fmla="*/ 125838 w 309850"/>
              <a:gd name="connsiteY129" fmla="*/ 41087 h 266727"/>
              <a:gd name="connsiteX130" fmla="*/ 125349 w 309850"/>
              <a:gd name="connsiteY130" fmla="*/ 43781 h 266727"/>
              <a:gd name="connsiteX131" fmla="*/ 124614 w 309850"/>
              <a:gd name="connsiteY131" fmla="*/ 45251 h 266727"/>
              <a:gd name="connsiteX132" fmla="*/ 123144 w 309850"/>
              <a:gd name="connsiteY132" fmla="*/ 45985 h 266727"/>
              <a:gd name="connsiteX133" fmla="*/ 81994 w 309850"/>
              <a:gd name="connsiteY133" fmla="*/ 65335 h 266727"/>
              <a:gd name="connsiteX134" fmla="*/ 122409 w 309850"/>
              <a:gd name="connsiteY134" fmla="*/ 83949 h 266727"/>
              <a:gd name="connsiteX135" fmla="*/ 124124 w 309850"/>
              <a:gd name="connsiteY135" fmla="*/ 84929 h 266727"/>
              <a:gd name="connsiteX136" fmla="*/ 125104 w 309850"/>
              <a:gd name="connsiteY136" fmla="*/ 86399 h 266727"/>
              <a:gd name="connsiteX137" fmla="*/ 125594 w 309850"/>
              <a:gd name="connsiteY137" fmla="*/ 89093 h 266727"/>
              <a:gd name="connsiteX138" fmla="*/ 125838 w 309850"/>
              <a:gd name="connsiteY138" fmla="*/ 93746 h 26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309850" h="266727">
                <a:moveTo>
                  <a:pt x="674" y="156448"/>
                </a:moveTo>
                <a:cubicBezTo>
                  <a:pt x="674" y="150815"/>
                  <a:pt x="3123" y="148365"/>
                  <a:pt x="8757" y="148365"/>
                </a:cubicBezTo>
                <a:cubicBezTo>
                  <a:pt x="20514" y="148365"/>
                  <a:pt x="33006" y="148365"/>
                  <a:pt x="44763" y="148365"/>
                </a:cubicBezTo>
                <a:cubicBezTo>
                  <a:pt x="50397" y="148365"/>
                  <a:pt x="52846" y="150815"/>
                  <a:pt x="52846" y="156448"/>
                </a:cubicBezTo>
                <a:cubicBezTo>
                  <a:pt x="52846" y="158897"/>
                  <a:pt x="52846" y="161347"/>
                  <a:pt x="52846" y="163796"/>
                </a:cubicBezTo>
                <a:cubicBezTo>
                  <a:pt x="56030" y="163061"/>
                  <a:pt x="57745" y="161837"/>
                  <a:pt x="60194" y="161347"/>
                </a:cubicBezTo>
                <a:cubicBezTo>
                  <a:pt x="83219" y="153999"/>
                  <a:pt x="105508" y="153264"/>
                  <a:pt x="128288" y="160612"/>
                </a:cubicBezTo>
                <a:cubicBezTo>
                  <a:pt x="137596" y="163796"/>
                  <a:pt x="147393" y="165510"/>
                  <a:pt x="157436" y="165510"/>
                </a:cubicBezTo>
                <a:cubicBezTo>
                  <a:pt x="167968" y="164776"/>
                  <a:pt x="177766" y="164776"/>
                  <a:pt x="188298" y="164286"/>
                </a:cubicBezTo>
                <a:cubicBezTo>
                  <a:pt x="198096" y="163551"/>
                  <a:pt x="204954" y="167470"/>
                  <a:pt x="209853" y="176042"/>
                </a:cubicBezTo>
                <a:cubicBezTo>
                  <a:pt x="211078" y="175308"/>
                  <a:pt x="211813" y="175308"/>
                  <a:pt x="212303" y="174818"/>
                </a:cubicBezTo>
                <a:cubicBezTo>
                  <a:pt x="232633" y="165021"/>
                  <a:pt x="253208" y="154979"/>
                  <a:pt x="274273" y="145181"/>
                </a:cubicBezTo>
                <a:cubicBezTo>
                  <a:pt x="281621" y="141507"/>
                  <a:pt x="289214" y="140283"/>
                  <a:pt x="297297" y="143957"/>
                </a:cubicBezTo>
                <a:cubicBezTo>
                  <a:pt x="304645" y="147141"/>
                  <a:pt x="309054" y="153264"/>
                  <a:pt x="309789" y="161347"/>
                </a:cubicBezTo>
                <a:cubicBezTo>
                  <a:pt x="310524" y="168695"/>
                  <a:pt x="307340" y="174328"/>
                  <a:pt x="301216" y="178737"/>
                </a:cubicBezTo>
                <a:cubicBezTo>
                  <a:pt x="280886" y="192453"/>
                  <a:pt x="261046" y="206658"/>
                  <a:pt x="240471" y="220130"/>
                </a:cubicBezTo>
                <a:cubicBezTo>
                  <a:pt x="224305" y="231396"/>
                  <a:pt x="207649" y="241193"/>
                  <a:pt x="189768" y="249766"/>
                </a:cubicBezTo>
                <a:cubicBezTo>
                  <a:pt x="180460" y="254664"/>
                  <a:pt x="170663" y="257114"/>
                  <a:pt x="160130" y="255889"/>
                </a:cubicBezTo>
                <a:cubicBezTo>
                  <a:pt x="148373" y="254664"/>
                  <a:pt x="136616" y="253440"/>
                  <a:pt x="124859" y="252215"/>
                </a:cubicBezTo>
                <a:cubicBezTo>
                  <a:pt x="106243" y="249766"/>
                  <a:pt x="87628" y="246582"/>
                  <a:pt x="69012" y="248541"/>
                </a:cubicBezTo>
                <a:cubicBezTo>
                  <a:pt x="63378" y="249276"/>
                  <a:pt x="57745" y="249766"/>
                  <a:pt x="52356" y="250501"/>
                </a:cubicBezTo>
                <a:cubicBezTo>
                  <a:pt x="52356" y="253685"/>
                  <a:pt x="52356" y="256134"/>
                  <a:pt x="52356" y="258583"/>
                </a:cubicBezTo>
                <a:cubicBezTo>
                  <a:pt x="52356" y="264217"/>
                  <a:pt x="49907" y="266666"/>
                  <a:pt x="44273" y="266666"/>
                </a:cubicBezTo>
                <a:cubicBezTo>
                  <a:pt x="32516" y="266666"/>
                  <a:pt x="20024" y="266666"/>
                  <a:pt x="8267" y="266666"/>
                </a:cubicBezTo>
                <a:cubicBezTo>
                  <a:pt x="2633" y="266666"/>
                  <a:pt x="184" y="264217"/>
                  <a:pt x="184" y="258583"/>
                </a:cubicBezTo>
                <a:cubicBezTo>
                  <a:pt x="919" y="224538"/>
                  <a:pt x="919" y="190493"/>
                  <a:pt x="919" y="156448"/>
                </a:cubicBezTo>
                <a:moveTo>
                  <a:pt x="13900" y="252950"/>
                </a:moveTo>
                <a:lnTo>
                  <a:pt x="39374" y="252950"/>
                </a:lnTo>
                <a:lnTo>
                  <a:pt x="39374" y="250501"/>
                </a:lnTo>
                <a:cubicBezTo>
                  <a:pt x="39374" y="244377"/>
                  <a:pt x="39374" y="238009"/>
                  <a:pt x="39374" y="231396"/>
                </a:cubicBezTo>
                <a:cubicBezTo>
                  <a:pt x="39374" y="226988"/>
                  <a:pt x="42559" y="224048"/>
                  <a:pt x="46233" y="224048"/>
                </a:cubicBezTo>
                <a:cubicBezTo>
                  <a:pt x="50642" y="224048"/>
                  <a:pt x="53091" y="227232"/>
                  <a:pt x="53581" y="231396"/>
                </a:cubicBezTo>
                <a:cubicBezTo>
                  <a:pt x="53581" y="233356"/>
                  <a:pt x="53581" y="235070"/>
                  <a:pt x="53581" y="236295"/>
                </a:cubicBezTo>
                <a:cubicBezTo>
                  <a:pt x="60439" y="235560"/>
                  <a:pt x="67298" y="235070"/>
                  <a:pt x="73911" y="234335"/>
                </a:cubicBezTo>
                <a:cubicBezTo>
                  <a:pt x="89342" y="233111"/>
                  <a:pt x="104774" y="235070"/>
                  <a:pt x="120450" y="237519"/>
                </a:cubicBezTo>
                <a:cubicBezTo>
                  <a:pt x="134166" y="239479"/>
                  <a:pt x="147638" y="240704"/>
                  <a:pt x="161355" y="242418"/>
                </a:cubicBezTo>
                <a:cubicBezTo>
                  <a:pt x="169928" y="243643"/>
                  <a:pt x="178011" y="241193"/>
                  <a:pt x="185604" y="237519"/>
                </a:cubicBezTo>
                <a:cubicBezTo>
                  <a:pt x="204709" y="228212"/>
                  <a:pt x="222835" y="216456"/>
                  <a:pt x="240716" y="204699"/>
                </a:cubicBezTo>
                <a:cubicBezTo>
                  <a:pt x="258597" y="192208"/>
                  <a:pt x="276722" y="179961"/>
                  <a:pt x="294603" y="167470"/>
                </a:cubicBezTo>
                <a:cubicBezTo>
                  <a:pt x="296562" y="166245"/>
                  <a:pt x="297787" y="164286"/>
                  <a:pt x="297052" y="161837"/>
                </a:cubicBezTo>
                <a:cubicBezTo>
                  <a:pt x="296317" y="158652"/>
                  <a:pt x="293868" y="156203"/>
                  <a:pt x="291419" y="155713"/>
                </a:cubicBezTo>
                <a:cubicBezTo>
                  <a:pt x="288969" y="155713"/>
                  <a:pt x="286520" y="155713"/>
                  <a:pt x="284560" y="156938"/>
                </a:cubicBezTo>
                <a:cubicBezTo>
                  <a:pt x="260311" y="168205"/>
                  <a:pt x="236307" y="179961"/>
                  <a:pt x="212793" y="191718"/>
                </a:cubicBezTo>
                <a:cubicBezTo>
                  <a:pt x="212058" y="192453"/>
                  <a:pt x="210833" y="192453"/>
                  <a:pt x="210833" y="192942"/>
                </a:cubicBezTo>
                <a:cubicBezTo>
                  <a:pt x="206424" y="199800"/>
                  <a:pt x="199566" y="202740"/>
                  <a:pt x="191728" y="203474"/>
                </a:cubicBezTo>
                <a:cubicBezTo>
                  <a:pt x="174337" y="204209"/>
                  <a:pt x="156456" y="204699"/>
                  <a:pt x="139065" y="205924"/>
                </a:cubicBezTo>
                <a:cubicBezTo>
                  <a:pt x="132942" y="205924"/>
                  <a:pt x="127308" y="206658"/>
                  <a:pt x="121185" y="206658"/>
                </a:cubicBezTo>
                <a:cubicBezTo>
                  <a:pt x="116776" y="206658"/>
                  <a:pt x="113836" y="203474"/>
                  <a:pt x="113836" y="199800"/>
                </a:cubicBezTo>
                <a:cubicBezTo>
                  <a:pt x="113836" y="196127"/>
                  <a:pt x="117021" y="192942"/>
                  <a:pt x="121185" y="192453"/>
                </a:cubicBezTo>
                <a:cubicBezTo>
                  <a:pt x="123634" y="192453"/>
                  <a:pt x="126083" y="192453"/>
                  <a:pt x="128533" y="191718"/>
                </a:cubicBezTo>
                <a:cubicBezTo>
                  <a:pt x="149598" y="190983"/>
                  <a:pt x="170663" y="189758"/>
                  <a:pt x="191728" y="189269"/>
                </a:cubicBezTo>
                <a:cubicBezTo>
                  <a:pt x="193687" y="189269"/>
                  <a:pt x="195402" y="189269"/>
                  <a:pt x="196137" y="188044"/>
                </a:cubicBezTo>
                <a:cubicBezTo>
                  <a:pt x="197361" y="186819"/>
                  <a:pt x="199321" y="185595"/>
                  <a:pt x="199321" y="183635"/>
                </a:cubicBezTo>
                <a:cubicBezTo>
                  <a:pt x="199321" y="181676"/>
                  <a:pt x="198096" y="179961"/>
                  <a:pt x="196137" y="179226"/>
                </a:cubicBezTo>
                <a:cubicBezTo>
                  <a:pt x="194912" y="178492"/>
                  <a:pt x="192952" y="178492"/>
                  <a:pt x="191728" y="178492"/>
                </a:cubicBezTo>
                <a:cubicBezTo>
                  <a:pt x="179970" y="178492"/>
                  <a:pt x="168213" y="179226"/>
                  <a:pt x="155721" y="179716"/>
                </a:cubicBezTo>
                <a:cubicBezTo>
                  <a:pt x="145924" y="179716"/>
                  <a:pt x="135881" y="177757"/>
                  <a:pt x="126083" y="174083"/>
                </a:cubicBezTo>
                <a:cubicBezTo>
                  <a:pt x="108203" y="168450"/>
                  <a:pt x="90812" y="167960"/>
                  <a:pt x="72931" y="172858"/>
                </a:cubicBezTo>
                <a:cubicBezTo>
                  <a:pt x="68032" y="174083"/>
                  <a:pt x="63134" y="176042"/>
                  <a:pt x="57500" y="177267"/>
                </a:cubicBezTo>
                <a:cubicBezTo>
                  <a:pt x="55051" y="178002"/>
                  <a:pt x="53826" y="179226"/>
                  <a:pt x="54316" y="181676"/>
                </a:cubicBezTo>
                <a:cubicBezTo>
                  <a:pt x="54316" y="182900"/>
                  <a:pt x="54316" y="184125"/>
                  <a:pt x="54316" y="184860"/>
                </a:cubicBezTo>
                <a:cubicBezTo>
                  <a:pt x="54316" y="188534"/>
                  <a:pt x="51131" y="191718"/>
                  <a:pt x="47457" y="191718"/>
                </a:cubicBezTo>
                <a:cubicBezTo>
                  <a:pt x="43783" y="191718"/>
                  <a:pt x="40599" y="188534"/>
                  <a:pt x="40599" y="184860"/>
                </a:cubicBezTo>
                <a:cubicBezTo>
                  <a:pt x="40599" y="178737"/>
                  <a:pt x="40599" y="171879"/>
                  <a:pt x="40599" y="165755"/>
                </a:cubicBezTo>
                <a:lnTo>
                  <a:pt x="40599" y="162571"/>
                </a:lnTo>
                <a:lnTo>
                  <a:pt x="15125" y="162571"/>
                </a:lnTo>
                <a:lnTo>
                  <a:pt x="15125" y="252950"/>
                </a:lnTo>
                <a:lnTo>
                  <a:pt x="13900" y="252950"/>
                </a:lnTo>
                <a:close/>
                <a:moveTo>
                  <a:pt x="264230" y="65090"/>
                </a:moveTo>
                <a:cubicBezTo>
                  <a:pt x="264230" y="66314"/>
                  <a:pt x="264230" y="67294"/>
                  <a:pt x="263985" y="68274"/>
                </a:cubicBezTo>
                <a:cubicBezTo>
                  <a:pt x="263985" y="69254"/>
                  <a:pt x="263740" y="69988"/>
                  <a:pt x="263495" y="70478"/>
                </a:cubicBezTo>
                <a:cubicBezTo>
                  <a:pt x="263250" y="70968"/>
                  <a:pt x="263005" y="71458"/>
                  <a:pt x="262761" y="71948"/>
                </a:cubicBezTo>
                <a:cubicBezTo>
                  <a:pt x="262516" y="72193"/>
                  <a:pt x="262271" y="72438"/>
                  <a:pt x="261781" y="72683"/>
                </a:cubicBezTo>
                <a:lnTo>
                  <a:pt x="206914" y="99870"/>
                </a:lnTo>
                <a:cubicBezTo>
                  <a:pt x="206179" y="100115"/>
                  <a:pt x="205689" y="100359"/>
                  <a:pt x="205199" y="100359"/>
                </a:cubicBezTo>
                <a:cubicBezTo>
                  <a:pt x="204709" y="100359"/>
                  <a:pt x="204220" y="100115"/>
                  <a:pt x="203975" y="99625"/>
                </a:cubicBezTo>
                <a:cubicBezTo>
                  <a:pt x="203730" y="99135"/>
                  <a:pt x="203485" y="98400"/>
                  <a:pt x="203240" y="97420"/>
                </a:cubicBezTo>
                <a:cubicBezTo>
                  <a:pt x="202995" y="96441"/>
                  <a:pt x="202995" y="95216"/>
                  <a:pt x="202995" y="93991"/>
                </a:cubicBezTo>
                <a:cubicBezTo>
                  <a:pt x="202995" y="92032"/>
                  <a:pt x="202995" y="90562"/>
                  <a:pt x="202995" y="89338"/>
                </a:cubicBezTo>
                <a:cubicBezTo>
                  <a:pt x="202995" y="88113"/>
                  <a:pt x="203240" y="87378"/>
                  <a:pt x="203485" y="86643"/>
                </a:cubicBezTo>
                <a:cubicBezTo>
                  <a:pt x="203730" y="85909"/>
                  <a:pt x="203975" y="85419"/>
                  <a:pt x="204220" y="85174"/>
                </a:cubicBezTo>
                <a:cubicBezTo>
                  <a:pt x="204465" y="84929"/>
                  <a:pt x="204954" y="84684"/>
                  <a:pt x="205444" y="84439"/>
                </a:cubicBezTo>
                <a:lnTo>
                  <a:pt x="246594" y="65090"/>
                </a:lnTo>
                <a:lnTo>
                  <a:pt x="206179" y="46475"/>
                </a:lnTo>
                <a:cubicBezTo>
                  <a:pt x="205444" y="46230"/>
                  <a:pt x="204709" y="45740"/>
                  <a:pt x="204465" y="45495"/>
                </a:cubicBezTo>
                <a:cubicBezTo>
                  <a:pt x="203975" y="45251"/>
                  <a:pt x="203730" y="44761"/>
                  <a:pt x="203485" y="44026"/>
                </a:cubicBezTo>
                <a:cubicBezTo>
                  <a:pt x="203240" y="43291"/>
                  <a:pt x="202995" y="42311"/>
                  <a:pt x="202995" y="41332"/>
                </a:cubicBezTo>
                <a:cubicBezTo>
                  <a:pt x="202995" y="40107"/>
                  <a:pt x="202995" y="38637"/>
                  <a:pt x="202995" y="36678"/>
                </a:cubicBezTo>
                <a:cubicBezTo>
                  <a:pt x="202995" y="34964"/>
                  <a:pt x="202995" y="33494"/>
                  <a:pt x="203240" y="32514"/>
                </a:cubicBezTo>
                <a:cubicBezTo>
                  <a:pt x="203240" y="31535"/>
                  <a:pt x="203485" y="30800"/>
                  <a:pt x="203975" y="30310"/>
                </a:cubicBezTo>
                <a:cubicBezTo>
                  <a:pt x="204220" y="29820"/>
                  <a:pt x="204709" y="29820"/>
                  <a:pt x="205199" y="29820"/>
                </a:cubicBezTo>
                <a:cubicBezTo>
                  <a:pt x="205689" y="29820"/>
                  <a:pt x="206179" y="30065"/>
                  <a:pt x="206914" y="30310"/>
                </a:cubicBezTo>
                <a:lnTo>
                  <a:pt x="261781" y="57742"/>
                </a:lnTo>
                <a:cubicBezTo>
                  <a:pt x="262271" y="57987"/>
                  <a:pt x="262761" y="58722"/>
                  <a:pt x="263250" y="59946"/>
                </a:cubicBezTo>
                <a:cubicBezTo>
                  <a:pt x="263495" y="61171"/>
                  <a:pt x="263740" y="63130"/>
                  <a:pt x="263740" y="65335"/>
                </a:cubicBezTo>
                <a:close/>
                <a:moveTo>
                  <a:pt x="151557" y="124607"/>
                </a:moveTo>
                <a:cubicBezTo>
                  <a:pt x="151312" y="125097"/>
                  <a:pt x="151067" y="125832"/>
                  <a:pt x="150578" y="126077"/>
                </a:cubicBezTo>
                <a:cubicBezTo>
                  <a:pt x="150088" y="126322"/>
                  <a:pt x="149598" y="126812"/>
                  <a:pt x="148863" y="127057"/>
                </a:cubicBezTo>
                <a:cubicBezTo>
                  <a:pt x="148128" y="127302"/>
                  <a:pt x="147393" y="127547"/>
                  <a:pt x="146414" y="127547"/>
                </a:cubicBezTo>
                <a:cubicBezTo>
                  <a:pt x="145434" y="127791"/>
                  <a:pt x="144209" y="127791"/>
                  <a:pt x="142494" y="127791"/>
                </a:cubicBezTo>
                <a:cubicBezTo>
                  <a:pt x="140535" y="127791"/>
                  <a:pt x="139065" y="127791"/>
                  <a:pt x="137841" y="127547"/>
                </a:cubicBezTo>
                <a:cubicBezTo>
                  <a:pt x="136616" y="127302"/>
                  <a:pt x="135636" y="127057"/>
                  <a:pt x="135146" y="126812"/>
                </a:cubicBezTo>
                <a:cubicBezTo>
                  <a:pt x="134411" y="126322"/>
                  <a:pt x="134166" y="125832"/>
                  <a:pt x="133922" y="125342"/>
                </a:cubicBezTo>
                <a:cubicBezTo>
                  <a:pt x="133922" y="124852"/>
                  <a:pt x="133922" y="124118"/>
                  <a:pt x="134166" y="123138"/>
                </a:cubicBezTo>
                <a:lnTo>
                  <a:pt x="176786" y="3368"/>
                </a:lnTo>
                <a:cubicBezTo>
                  <a:pt x="177031" y="2633"/>
                  <a:pt x="177276" y="2143"/>
                  <a:pt x="177521" y="1898"/>
                </a:cubicBezTo>
                <a:cubicBezTo>
                  <a:pt x="178011" y="1408"/>
                  <a:pt x="178501" y="1163"/>
                  <a:pt x="178991" y="918"/>
                </a:cubicBezTo>
                <a:cubicBezTo>
                  <a:pt x="179725" y="674"/>
                  <a:pt x="180460" y="429"/>
                  <a:pt x="181685" y="429"/>
                </a:cubicBezTo>
                <a:cubicBezTo>
                  <a:pt x="182665" y="429"/>
                  <a:pt x="184134" y="184"/>
                  <a:pt x="185604" y="184"/>
                </a:cubicBezTo>
                <a:cubicBezTo>
                  <a:pt x="187564" y="184"/>
                  <a:pt x="189278" y="184"/>
                  <a:pt x="190503" y="429"/>
                </a:cubicBezTo>
                <a:cubicBezTo>
                  <a:pt x="191728" y="674"/>
                  <a:pt x="192707" y="918"/>
                  <a:pt x="193197" y="1163"/>
                </a:cubicBezTo>
                <a:cubicBezTo>
                  <a:pt x="193687" y="1408"/>
                  <a:pt x="194177" y="2143"/>
                  <a:pt x="194177" y="2633"/>
                </a:cubicBezTo>
                <a:cubicBezTo>
                  <a:pt x="194177" y="3123"/>
                  <a:pt x="194177" y="3858"/>
                  <a:pt x="193932" y="4837"/>
                </a:cubicBezTo>
                <a:lnTo>
                  <a:pt x="151312" y="124852"/>
                </a:lnTo>
                <a:close/>
                <a:moveTo>
                  <a:pt x="126083" y="93746"/>
                </a:moveTo>
                <a:cubicBezTo>
                  <a:pt x="126083" y="95461"/>
                  <a:pt x="126083" y="96930"/>
                  <a:pt x="125838" y="97910"/>
                </a:cubicBezTo>
                <a:cubicBezTo>
                  <a:pt x="125594" y="98890"/>
                  <a:pt x="125594" y="99625"/>
                  <a:pt x="125104" y="100115"/>
                </a:cubicBezTo>
                <a:cubicBezTo>
                  <a:pt x="124859" y="100604"/>
                  <a:pt x="124369" y="100604"/>
                  <a:pt x="123879" y="100604"/>
                </a:cubicBezTo>
                <a:cubicBezTo>
                  <a:pt x="123389" y="100604"/>
                  <a:pt x="122899" y="100359"/>
                  <a:pt x="122164" y="100115"/>
                </a:cubicBezTo>
                <a:lnTo>
                  <a:pt x="67298" y="72927"/>
                </a:lnTo>
                <a:cubicBezTo>
                  <a:pt x="66563" y="72438"/>
                  <a:pt x="66073" y="71703"/>
                  <a:pt x="65828" y="70478"/>
                </a:cubicBezTo>
                <a:cubicBezTo>
                  <a:pt x="65583" y="69254"/>
                  <a:pt x="65338" y="67539"/>
                  <a:pt x="65338" y="65090"/>
                </a:cubicBezTo>
                <a:cubicBezTo>
                  <a:pt x="65338" y="63865"/>
                  <a:pt x="65338" y="62640"/>
                  <a:pt x="65583" y="61906"/>
                </a:cubicBezTo>
                <a:cubicBezTo>
                  <a:pt x="65583" y="60926"/>
                  <a:pt x="65828" y="60191"/>
                  <a:pt x="65828" y="59701"/>
                </a:cubicBezTo>
                <a:cubicBezTo>
                  <a:pt x="66073" y="59211"/>
                  <a:pt x="66073" y="58722"/>
                  <a:pt x="66318" y="58232"/>
                </a:cubicBezTo>
                <a:cubicBezTo>
                  <a:pt x="66563" y="57987"/>
                  <a:pt x="66808" y="57497"/>
                  <a:pt x="67298" y="57497"/>
                </a:cubicBezTo>
                <a:lnTo>
                  <a:pt x="122164" y="30310"/>
                </a:lnTo>
                <a:cubicBezTo>
                  <a:pt x="123634" y="29575"/>
                  <a:pt x="124614" y="29820"/>
                  <a:pt x="125104" y="30800"/>
                </a:cubicBezTo>
                <a:cubicBezTo>
                  <a:pt x="125594" y="31779"/>
                  <a:pt x="125838" y="33494"/>
                  <a:pt x="125838" y="36433"/>
                </a:cubicBezTo>
                <a:cubicBezTo>
                  <a:pt x="125838" y="38393"/>
                  <a:pt x="125838" y="39862"/>
                  <a:pt x="125838" y="41087"/>
                </a:cubicBezTo>
                <a:cubicBezTo>
                  <a:pt x="125838" y="42311"/>
                  <a:pt x="125594" y="43046"/>
                  <a:pt x="125349" y="43781"/>
                </a:cubicBezTo>
                <a:cubicBezTo>
                  <a:pt x="125104" y="44516"/>
                  <a:pt x="124859" y="45006"/>
                  <a:pt x="124614" y="45251"/>
                </a:cubicBezTo>
                <a:cubicBezTo>
                  <a:pt x="124369" y="45495"/>
                  <a:pt x="123879" y="45740"/>
                  <a:pt x="123144" y="45985"/>
                </a:cubicBezTo>
                <a:lnTo>
                  <a:pt x="81994" y="65335"/>
                </a:lnTo>
                <a:lnTo>
                  <a:pt x="122409" y="83949"/>
                </a:lnTo>
                <a:cubicBezTo>
                  <a:pt x="123144" y="84194"/>
                  <a:pt x="123634" y="84684"/>
                  <a:pt x="124124" y="84929"/>
                </a:cubicBezTo>
                <a:cubicBezTo>
                  <a:pt x="124614" y="85174"/>
                  <a:pt x="124859" y="85664"/>
                  <a:pt x="125104" y="86399"/>
                </a:cubicBezTo>
                <a:cubicBezTo>
                  <a:pt x="125349" y="87133"/>
                  <a:pt x="125594" y="88113"/>
                  <a:pt x="125594" y="89093"/>
                </a:cubicBezTo>
                <a:cubicBezTo>
                  <a:pt x="125594" y="90317"/>
                  <a:pt x="125838" y="91787"/>
                  <a:pt x="125838" y="9374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A21EC7F-E1F5-4F25-8B48-0BA9898561E1}"/>
              </a:ext>
            </a:extLst>
          </p:cNvPr>
          <p:cNvSpPr/>
          <p:nvPr/>
        </p:nvSpPr>
        <p:spPr>
          <a:xfrm>
            <a:off x="5600328" y="4277447"/>
            <a:ext cx="504733" cy="323036"/>
          </a:xfrm>
          <a:custGeom>
            <a:avLst/>
            <a:gdLst>
              <a:gd name="connsiteX0" fmla="*/ 142433 w 417134"/>
              <a:gd name="connsiteY0" fmla="*/ 54583 h 266972"/>
              <a:gd name="connsiteX1" fmla="*/ 139494 w 417134"/>
              <a:gd name="connsiteY1" fmla="*/ 30825 h 266972"/>
              <a:gd name="connsiteX2" fmla="*/ 153945 w 417134"/>
              <a:gd name="connsiteY2" fmla="*/ 8047 h 266972"/>
              <a:gd name="connsiteX3" fmla="*/ 172561 w 417134"/>
              <a:gd name="connsiteY3" fmla="*/ 454 h 266972"/>
              <a:gd name="connsiteX4" fmla="*/ 196075 w 417134"/>
              <a:gd name="connsiteY4" fmla="*/ 5108 h 266972"/>
              <a:gd name="connsiteX5" fmla="*/ 210772 w 417134"/>
              <a:gd name="connsiteY5" fmla="*/ 19803 h 266972"/>
              <a:gd name="connsiteX6" fmla="*/ 215181 w 417134"/>
              <a:gd name="connsiteY6" fmla="*/ 44051 h 266972"/>
              <a:gd name="connsiteX7" fmla="*/ 206853 w 417134"/>
              <a:gd name="connsiteY7" fmla="*/ 62911 h 266972"/>
              <a:gd name="connsiteX8" fmla="*/ 187747 w 417134"/>
              <a:gd name="connsiteY8" fmla="*/ 75157 h 266972"/>
              <a:gd name="connsiteX9" fmla="*/ 165948 w 417134"/>
              <a:gd name="connsiteY9" fmla="*/ 74912 h 266972"/>
              <a:gd name="connsiteX10" fmla="*/ 174521 w 417134"/>
              <a:gd name="connsiteY10" fmla="*/ 82505 h 266972"/>
              <a:gd name="connsiteX11" fmla="*/ 185543 w 417134"/>
              <a:gd name="connsiteY11" fmla="*/ 92057 h 266972"/>
              <a:gd name="connsiteX12" fmla="*/ 208322 w 417134"/>
              <a:gd name="connsiteY12" fmla="*/ 66340 h 266972"/>
              <a:gd name="connsiteX13" fmla="*/ 219590 w 417134"/>
              <a:gd name="connsiteY13" fmla="*/ 59727 h 266972"/>
              <a:gd name="connsiteX14" fmla="*/ 232572 w 417134"/>
              <a:gd name="connsiteY14" fmla="*/ 61441 h 266972"/>
              <a:gd name="connsiteX15" fmla="*/ 242369 w 417134"/>
              <a:gd name="connsiteY15" fmla="*/ 73198 h 266972"/>
              <a:gd name="connsiteX16" fmla="*/ 238450 w 417134"/>
              <a:gd name="connsiteY16" fmla="*/ 92302 h 266972"/>
              <a:gd name="connsiteX17" fmla="*/ 205138 w 417134"/>
              <a:gd name="connsiteY17" fmla="*/ 130511 h 266972"/>
              <a:gd name="connsiteX18" fmla="*/ 201709 w 417134"/>
              <a:gd name="connsiteY18" fmla="*/ 134430 h 266972"/>
              <a:gd name="connsiteX19" fmla="*/ 201709 w 417134"/>
              <a:gd name="connsiteY19" fmla="*/ 134430 h 266972"/>
              <a:gd name="connsiteX20" fmla="*/ 201709 w 417134"/>
              <a:gd name="connsiteY20" fmla="*/ 134430 h 266972"/>
              <a:gd name="connsiteX21" fmla="*/ 187502 w 417134"/>
              <a:gd name="connsiteY21" fmla="*/ 140063 h 266972"/>
              <a:gd name="connsiteX22" fmla="*/ 175255 w 417134"/>
              <a:gd name="connsiteY22" fmla="*/ 135899 h 266972"/>
              <a:gd name="connsiteX23" fmla="*/ 175010 w 417134"/>
              <a:gd name="connsiteY23" fmla="*/ 135654 h 266972"/>
              <a:gd name="connsiteX24" fmla="*/ 174765 w 417134"/>
              <a:gd name="connsiteY24" fmla="*/ 135410 h 266972"/>
              <a:gd name="connsiteX25" fmla="*/ 156885 w 417134"/>
              <a:gd name="connsiteY25" fmla="*/ 119734 h 266972"/>
              <a:gd name="connsiteX26" fmla="*/ 136800 w 417134"/>
              <a:gd name="connsiteY26" fmla="*/ 146676 h 266972"/>
              <a:gd name="connsiteX27" fmla="*/ 146107 w 417134"/>
              <a:gd name="connsiteY27" fmla="*/ 153779 h 266972"/>
              <a:gd name="connsiteX28" fmla="*/ 149292 w 417134"/>
              <a:gd name="connsiteY28" fmla="*/ 156473 h 266972"/>
              <a:gd name="connsiteX29" fmla="*/ 149292 w 417134"/>
              <a:gd name="connsiteY29" fmla="*/ 156473 h 266972"/>
              <a:gd name="connsiteX30" fmla="*/ 156640 w 417134"/>
              <a:gd name="connsiteY30" fmla="*/ 171659 h 266972"/>
              <a:gd name="connsiteX31" fmla="*/ 152721 w 417134"/>
              <a:gd name="connsiteY31" fmla="*/ 186355 h 266972"/>
              <a:gd name="connsiteX32" fmla="*/ 115490 w 417134"/>
              <a:gd name="connsiteY32" fmla="*/ 236565 h 266972"/>
              <a:gd name="connsiteX33" fmla="*/ 115490 w 417134"/>
              <a:gd name="connsiteY33" fmla="*/ 236810 h 266972"/>
              <a:gd name="connsiteX34" fmla="*/ 98834 w 417134"/>
              <a:gd name="connsiteY34" fmla="*/ 245138 h 266972"/>
              <a:gd name="connsiteX35" fmla="*/ 82423 w 417134"/>
              <a:gd name="connsiteY35" fmla="*/ 238280 h 266972"/>
              <a:gd name="connsiteX36" fmla="*/ 82423 w 417134"/>
              <a:gd name="connsiteY36" fmla="*/ 238280 h 266972"/>
              <a:gd name="connsiteX37" fmla="*/ 77769 w 417134"/>
              <a:gd name="connsiteY37" fmla="*/ 215011 h 266972"/>
              <a:gd name="connsiteX38" fmla="*/ 77769 w 417134"/>
              <a:gd name="connsiteY38" fmla="*/ 215011 h 266972"/>
              <a:gd name="connsiteX39" fmla="*/ 82668 w 417134"/>
              <a:gd name="connsiteY39" fmla="*/ 206929 h 266972"/>
              <a:gd name="connsiteX40" fmla="*/ 94915 w 417134"/>
              <a:gd name="connsiteY40" fmla="*/ 190518 h 266972"/>
              <a:gd name="connsiteX41" fmla="*/ 104222 w 417134"/>
              <a:gd name="connsiteY41" fmla="*/ 178027 h 266972"/>
              <a:gd name="connsiteX42" fmla="*/ 100793 w 417134"/>
              <a:gd name="connsiteY42" fmla="*/ 175578 h 266972"/>
              <a:gd name="connsiteX43" fmla="*/ 39558 w 417134"/>
              <a:gd name="connsiteY43" fmla="*/ 258119 h 266972"/>
              <a:gd name="connsiteX44" fmla="*/ 23392 w 417134"/>
              <a:gd name="connsiteY44" fmla="*/ 266936 h 266972"/>
              <a:gd name="connsiteX45" fmla="*/ 23147 w 417134"/>
              <a:gd name="connsiteY45" fmla="*/ 266936 h 266972"/>
              <a:gd name="connsiteX46" fmla="*/ 20942 w 417134"/>
              <a:gd name="connsiteY46" fmla="*/ 266936 h 266972"/>
              <a:gd name="connsiteX47" fmla="*/ 20698 w 417134"/>
              <a:gd name="connsiteY47" fmla="*/ 266936 h 266972"/>
              <a:gd name="connsiteX48" fmla="*/ 3307 w 417134"/>
              <a:gd name="connsiteY48" fmla="*/ 256404 h 266972"/>
              <a:gd name="connsiteX49" fmla="*/ 3307 w 417134"/>
              <a:gd name="connsiteY49" fmla="*/ 256404 h 266972"/>
              <a:gd name="connsiteX50" fmla="*/ 3307 w 417134"/>
              <a:gd name="connsiteY50" fmla="*/ 233626 h 266972"/>
              <a:gd name="connsiteX51" fmla="*/ 7226 w 417134"/>
              <a:gd name="connsiteY51" fmla="*/ 228237 h 266972"/>
              <a:gd name="connsiteX52" fmla="*/ 87566 w 417134"/>
              <a:gd name="connsiteY52" fmla="*/ 120224 h 266972"/>
              <a:gd name="connsiteX53" fmla="*/ 114755 w 417134"/>
              <a:gd name="connsiteY53" fmla="*/ 83975 h 266972"/>
              <a:gd name="connsiteX54" fmla="*/ 108386 w 417134"/>
              <a:gd name="connsiteY54" fmla="*/ 78586 h 266972"/>
              <a:gd name="connsiteX55" fmla="*/ 87321 w 417134"/>
              <a:gd name="connsiteY55" fmla="*/ 102589 h 266972"/>
              <a:gd name="connsiteX56" fmla="*/ 82913 w 417134"/>
              <a:gd name="connsiteY56" fmla="*/ 106998 h 266972"/>
              <a:gd name="connsiteX57" fmla="*/ 82913 w 417134"/>
              <a:gd name="connsiteY57" fmla="*/ 106998 h 266972"/>
              <a:gd name="connsiteX58" fmla="*/ 66012 w 417134"/>
              <a:gd name="connsiteY58" fmla="*/ 110672 h 266972"/>
              <a:gd name="connsiteX59" fmla="*/ 53765 w 417134"/>
              <a:gd name="connsiteY59" fmla="*/ 101854 h 266972"/>
              <a:gd name="connsiteX60" fmla="*/ 50825 w 417134"/>
              <a:gd name="connsiteY60" fmla="*/ 91322 h 266972"/>
              <a:gd name="connsiteX61" fmla="*/ 55724 w 417134"/>
              <a:gd name="connsiteY61" fmla="*/ 78096 h 266972"/>
              <a:gd name="connsiteX62" fmla="*/ 89281 w 417134"/>
              <a:gd name="connsiteY62" fmla="*/ 39642 h 266972"/>
              <a:gd name="connsiteX63" fmla="*/ 92220 w 417134"/>
              <a:gd name="connsiteY63" fmla="*/ 36213 h 266972"/>
              <a:gd name="connsiteX64" fmla="*/ 103977 w 417134"/>
              <a:gd name="connsiteY64" fmla="*/ 30580 h 266972"/>
              <a:gd name="connsiteX65" fmla="*/ 118919 w 417134"/>
              <a:gd name="connsiteY65" fmla="*/ 34744 h 266972"/>
              <a:gd name="connsiteX66" fmla="*/ 121858 w 417134"/>
              <a:gd name="connsiteY66" fmla="*/ 37193 h 266972"/>
              <a:gd name="connsiteX67" fmla="*/ 142678 w 417134"/>
              <a:gd name="connsiteY67" fmla="*/ 55808 h 266972"/>
              <a:gd name="connsiteX68" fmla="*/ 142923 w 417134"/>
              <a:gd name="connsiteY68" fmla="*/ 55073 h 266972"/>
              <a:gd name="connsiteX69" fmla="*/ 381741 w 417134"/>
              <a:gd name="connsiteY69" fmla="*/ 50664 h 266972"/>
              <a:gd name="connsiteX70" fmla="*/ 381741 w 417134"/>
              <a:gd name="connsiteY70" fmla="*/ 61196 h 266972"/>
              <a:gd name="connsiteX71" fmla="*/ 407215 w 417134"/>
              <a:gd name="connsiteY71" fmla="*/ 61196 h 266972"/>
              <a:gd name="connsiteX72" fmla="*/ 407215 w 417134"/>
              <a:gd name="connsiteY72" fmla="*/ 214277 h 266972"/>
              <a:gd name="connsiteX73" fmla="*/ 270292 w 417134"/>
              <a:gd name="connsiteY73" fmla="*/ 214277 h 266972"/>
              <a:gd name="connsiteX74" fmla="*/ 270292 w 417134"/>
              <a:gd name="connsiteY74" fmla="*/ 61196 h 266972"/>
              <a:gd name="connsiteX75" fmla="*/ 295276 w 417134"/>
              <a:gd name="connsiteY75" fmla="*/ 61196 h 266972"/>
              <a:gd name="connsiteX76" fmla="*/ 295276 w 417134"/>
              <a:gd name="connsiteY76" fmla="*/ 50664 h 266972"/>
              <a:gd name="connsiteX77" fmla="*/ 260005 w 417134"/>
              <a:gd name="connsiteY77" fmla="*/ 50664 h 266972"/>
              <a:gd name="connsiteX78" fmla="*/ 260005 w 417134"/>
              <a:gd name="connsiteY78" fmla="*/ 224319 h 266972"/>
              <a:gd name="connsiteX79" fmla="*/ 417012 w 417134"/>
              <a:gd name="connsiteY79" fmla="*/ 224319 h 266972"/>
              <a:gd name="connsiteX80" fmla="*/ 417012 w 417134"/>
              <a:gd name="connsiteY80" fmla="*/ 50664 h 266972"/>
              <a:gd name="connsiteX81" fmla="*/ 381496 w 417134"/>
              <a:gd name="connsiteY81" fmla="*/ 50664 h 266972"/>
              <a:gd name="connsiteX82" fmla="*/ 307034 w 417134"/>
              <a:gd name="connsiteY82" fmla="*/ 186845 h 266972"/>
              <a:gd name="connsiteX83" fmla="*/ 286948 w 417134"/>
              <a:gd name="connsiteY83" fmla="*/ 166760 h 266972"/>
              <a:gd name="connsiteX84" fmla="*/ 307034 w 417134"/>
              <a:gd name="connsiteY84" fmla="*/ 146676 h 266972"/>
              <a:gd name="connsiteX85" fmla="*/ 327119 w 417134"/>
              <a:gd name="connsiteY85" fmla="*/ 166760 h 266972"/>
              <a:gd name="connsiteX86" fmla="*/ 307034 w 417134"/>
              <a:gd name="connsiteY86" fmla="*/ 186845 h 266972"/>
              <a:gd name="connsiteX87" fmla="*/ 307034 w 417134"/>
              <a:gd name="connsiteY87" fmla="*/ 153534 h 266972"/>
              <a:gd name="connsiteX88" fmla="*/ 293562 w 417134"/>
              <a:gd name="connsiteY88" fmla="*/ 167005 h 266972"/>
              <a:gd name="connsiteX89" fmla="*/ 307034 w 417134"/>
              <a:gd name="connsiteY89" fmla="*/ 180476 h 266972"/>
              <a:gd name="connsiteX90" fmla="*/ 320505 w 417134"/>
              <a:gd name="connsiteY90" fmla="*/ 167005 h 266972"/>
              <a:gd name="connsiteX91" fmla="*/ 307034 w 417134"/>
              <a:gd name="connsiteY91" fmla="*/ 153534 h 266972"/>
              <a:gd name="connsiteX92" fmla="*/ 384925 w 417134"/>
              <a:gd name="connsiteY92" fmla="*/ 180231 h 266972"/>
              <a:gd name="connsiteX93" fmla="*/ 341325 w 417134"/>
              <a:gd name="connsiteY93" fmla="*/ 180231 h 266972"/>
              <a:gd name="connsiteX94" fmla="*/ 337896 w 417134"/>
              <a:gd name="connsiteY94" fmla="*/ 176802 h 266972"/>
              <a:gd name="connsiteX95" fmla="*/ 341325 w 417134"/>
              <a:gd name="connsiteY95" fmla="*/ 173373 h 266972"/>
              <a:gd name="connsiteX96" fmla="*/ 384925 w 417134"/>
              <a:gd name="connsiteY96" fmla="*/ 173373 h 266972"/>
              <a:gd name="connsiteX97" fmla="*/ 388354 w 417134"/>
              <a:gd name="connsiteY97" fmla="*/ 176802 h 266972"/>
              <a:gd name="connsiteX98" fmla="*/ 384925 w 417134"/>
              <a:gd name="connsiteY98" fmla="*/ 180231 h 266972"/>
              <a:gd name="connsiteX99" fmla="*/ 384925 w 417134"/>
              <a:gd name="connsiteY99" fmla="*/ 160392 h 266972"/>
              <a:gd name="connsiteX100" fmla="*/ 341325 w 417134"/>
              <a:gd name="connsiteY100" fmla="*/ 160392 h 266972"/>
              <a:gd name="connsiteX101" fmla="*/ 337896 w 417134"/>
              <a:gd name="connsiteY101" fmla="*/ 156963 h 266972"/>
              <a:gd name="connsiteX102" fmla="*/ 341325 w 417134"/>
              <a:gd name="connsiteY102" fmla="*/ 153534 h 266972"/>
              <a:gd name="connsiteX103" fmla="*/ 384925 w 417134"/>
              <a:gd name="connsiteY103" fmla="*/ 153534 h 266972"/>
              <a:gd name="connsiteX104" fmla="*/ 388354 w 417134"/>
              <a:gd name="connsiteY104" fmla="*/ 156963 h 266972"/>
              <a:gd name="connsiteX105" fmla="*/ 384925 w 417134"/>
              <a:gd name="connsiteY105" fmla="*/ 160392 h 266972"/>
              <a:gd name="connsiteX106" fmla="*/ 306299 w 417134"/>
              <a:gd name="connsiteY106" fmla="*/ 127572 h 266972"/>
              <a:gd name="connsiteX107" fmla="*/ 303604 w 417134"/>
              <a:gd name="connsiteY107" fmla="*/ 126102 h 266972"/>
              <a:gd name="connsiteX108" fmla="*/ 299685 w 417134"/>
              <a:gd name="connsiteY108" fmla="*/ 119734 h 266972"/>
              <a:gd name="connsiteX109" fmla="*/ 299440 w 417134"/>
              <a:gd name="connsiteY109" fmla="*/ 117040 h 266972"/>
              <a:gd name="connsiteX110" fmla="*/ 300910 w 417134"/>
              <a:gd name="connsiteY110" fmla="*/ 114836 h 266972"/>
              <a:gd name="connsiteX111" fmla="*/ 303604 w 417134"/>
              <a:gd name="connsiteY111" fmla="*/ 114591 h 266972"/>
              <a:gd name="connsiteX112" fmla="*/ 305809 w 417134"/>
              <a:gd name="connsiteY112" fmla="*/ 116060 h 266972"/>
              <a:gd name="connsiteX113" fmla="*/ 306789 w 417134"/>
              <a:gd name="connsiteY113" fmla="*/ 117775 h 266972"/>
              <a:gd name="connsiteX114" fmla="*/ 310218 w 417134"/>
              <a:gd name="connsiteY114" fmla="*/ 112631 h 266972"/>
              <a:gd name="connsiteX115" fmla="*/ 312422 w 417134"/>
              <a:gd name="connsiteY115" fmla="*/ 111162 h 266972"/>
              <a:gd name="connsiteX116" fmla="*/ 315117 w 417134"/>
              <a:gd name="connsiteY116" fmla="*/ 111407 h 266972"/>
              <a:gd name="connsiteX117" fmla="*/ 316096 w 417134"/>
              <a:gd name="connsiteY117" fmla="*/ 115815 h 266972"/>
              <a:gd name="connsiteX118" fmla="*/ 309973 w 417134"/>
              <a:gd name="connsiteY118" fmla="*/ 125367 h 266972"/>
              <a:gd name="connsiteX119" fmla="*/ 306544 w 417134"/>
              <a:gd name="connsiteY119" fmla="*/ 127082 h 266972"/>
              <a:gd name="connsiteX120" fmla="*/ 306299 w 417134"/>
              <a:gd name="connsiteY120" fmla="*/ 127082 h 266972"/>
              <a:gd name="connsiteX121" fmla="*/ 306789 w 417134"/>
              <a:gd name="connsiteY121" fmla="*/ 138594 h 266972"/>
              <a:gd name="connsiteX122" fmla="*/ 286704 w 417134"/>
              <a:gd name="connsiteY122" fmla="*/ 118509 h 266972"/>
              <a:gd name="connsiteX123" fmla="*/ 306789 w 417134"/>
              <a:gd name="connsiteY123" fmla="*/ 98425 h 266972"/>
              <a:gd name="connsiteX124" fmla="*/ 326874 w 417134"/>
              <a:gd name="connsiteY124" fmla="*/ 118509 h 266972"/>
              <a:gd name="connsiteX125" fmla="*/ 306789 w 417134"/>
              <a:gd name="connsiteY125" fmla="*/ 138594 h 266972"/>
              <a:gd name="connsiteX126" fmla="*/ 306789 w 417134"/>
              <a:gd name="connsiteY126" fmla="*/ 105038 h 266972"/>
              <a:gd name="connsiteX127" fmla="*/ 293317 w 417134"/>
              <a:gd name="connsiteY127" fmla="*/ 118509 h 266972"/>
              <a:gd name="connsiteX128" fmla="*/ 306789 w 417134"/>
              <a:gd name="connsiteY128" fmla="*/ 131981 h 266972"/>
              <a:gd name="connsiteX129" fmla="*/ 320260 w 417134"/>
              <a:gd name="connsiteY129" fmla="*/ 118509 h 266972"/>
              <a:gd name="connsiteX130" fmla="*/ 306789 w 417134"/>
              <a:gd name="connsiteY130" fmla="*/ 105038 h 266972"/>
              <a:gd name="connsiteX131" fmla="*/ 384680 w 417134"/>
              <a:gd name="connsiteY131" fmla="*/ 131736 h 266972"/>
              <a:gd name="connsiteX132" fmla="*/ 341080 w 417134"/>
              <a:gd name="connsiteY132" fmla="*/ 131736 h 266972"/>
              <a:gd name="connsiteX133" fmla="*/ 337651 w 417134"/>
              <a:gd name="connsiteY133" fmla="*/ 128307 h 266972"/>
              <a:gd name="connsiteX134" fmla="*/ 341080 w 417134"/>
              <a:gd name="connsiteY134" fmla="*/ 124878 h 266972"/>
              <a:gd name="connsiteX135" fmla="*/ 384680 w 417134"/>
              <a:gd name="connsiteY135" fmla="*/ 124878 h 266972"/>
              <a:gd name="connsiteX136" fmla="*/ 388109 w 417134"/>
              <a:gd name="connsiteY136" fmla="*/ 128307 h 266972"/>
              <a:gd name="connsiteX137" fmla="*/ 384680 w 417134"/>
              <a:gd name="connsiteY137" fmla="*/ 131736 h 266972"/>
              <a:gd name="connsiteX138" fmla="*/ 384680 w 417134"/>
              <a:gd name="connsiteY138" fmla="*/ 112141 h 266972"/>
              <a:gd name="connsiteX139" fmla="*/ 341080 w 417134"/>
              <a:gd name="connsiteY139" fmla="*/ 112141 h 266972"/>
              <a:gd name="connsiteX140" fmla="*/ 337651 w 417134"/>
              <a:gd name="connsiteY140" fmla="*/ 108712 h 266972"/>
              <a:gd name="connsiteX141" fmla="*/ 341080 w 417134"/>
              <a:gd name="connsiteY141" fmla="*/ 105283 h 266972"/>
              <a:gd name="connsiteX142" fmla="*/ 384680 w 417134"/>
              <a:gd name="connsiteY142" fmla="*/ 105283 h 266972"/>
              <a:gd name="connsiteX143" fmla="*/ 388109 w 417134"/>
              <a:gd name="connsiteY143" fmla="*/ 108712 h 266972"/>
              <a:gd name="connsiteX144" fmla="*/ 384680 w 417134"/>
              <a:gd name="connsiteY144" fmla="*/ 112141 h 266972"/>
              <a:gd name="connsiteX145" fmla="*/ 309973 w 417134"/>
              <a:gd name="connsiteY145" fmla="*/ 68054 h 266972"/>
              <a:gd name="connsiteX146" fmla="*/ 366799 w 417134"/>
              <a:gd name="connsiteY146" fmla="*/ 68054 h 266972"/>
              <a:gd name="connsiteX147" fmla="*/ 374147 w 417134"/>
              <a:gd name="connsiteY147" fmla="*/ 60951 h 266972"/>
              <a:gd name="connsiteX148" fmla="*/ 374147 w 417134"/>
              <a:gd name="connsiteY148" fmla="*/ 52379 h 266972"/>
              <a:gd name="connsiteX149" fmla="*/ 366799 w 417134"/>
              <a:gd name="connsiteY149" fmla="*/ 45276 h 266972"/>
              <a:gd name="connsiteX150" fmla="*/ 362145 w 417134"/>
              <a:gd name="connsiteY150" fmla="*/ 45276 h 266972"/>
              <a:gd name="connsiteX151" fmla="*/ 362145 w 417134"/>
              <a:gd name="connsiteY151" fmla="*/ 39887 h 266972"/>
              <a:gd name="connsiteX152" fmla="*/ 353572 w 417134"/>
              <a:gd name="connsiteY152" fmla="*/ 31315 h 266972"/>
              <a:gd name="connsiteX153" fmla="*/ 322465 w 417134"/>
              <a:gd name="connsiteY153" fmla="*/ 31315 h 266972"/>
              <a:gd name="connsiteX154" fmla="*/ 314382 w 417134"/>
              <a:gd name="connsiteY154" fmla="*/ 39153 h 266972"/>
              <a:gd name="connsiteX155" fmla="*/ 314382 w 417134"/>
              <a:gd name="connsiteY155" fmla="*/ 44786 h 266972"/>
              <a:gd name="connsiteX156" fmla="*/ 309728 w 417134"/>
              <a:gd name="connsiteY156" fmla="*/ 44786 h 266972"/>
              <a:gd name="connsiteX157" fmla="*/ 301890 w 417134"/>
              <a:gd name="connsiteY157" fmla="*/ 52624 h 266972"/>
              <a:gd name="connsiteX158" fmla="*/ 301890 w 417134"/>
              <a:gd name="connsiteY158" fmla="*/ 59727 h 266972"/>
              <a:gd name="connsiteX159" fmla="*/ 309728 w 417134"/>
              <a:gd name="connsiteY159" fmla="*/ 67809 h 266972"/>
              <a:gd name="connsiteX160" fmla="*/ 309973 w 417134"/>
              <a:gd name="connsiteY160" fmla="*/ 68054 h 266972"/>
              <a:gd name="connsiteX161" fmla="*/ 180644 w 417134"/>
              <a:gd name="connsiteY161" fmla="*/ 128552 h 266972"/>
              <a:gd name="connsiteX162" fmla="*/ 186768 w 417134"/>
              <a:gd name="connsiteY162" fmla="*/ 130756 h 266972"/>
              <a:gd name="connsiteX163" fmla="*/ 187012 w 417134"/>
              <a:gd name="connsiteY163" fmla="*/ 130756 h 266972"/>
              <a:gd name="connsiteX164" fmla="*/ 187257 w 417134"/>
              <a:gd name="connsiteY164" fmla="*/ 130756 h 266972"/>
              <a:gd name="connsiteX165" fmla="*/ 194116 w 417134"/>
              <a:gd name="connsiteY165" fmla="*/ 128062 h 266972"/>
              <a:gd name="connsiteX166" fmla="*/ 197300 w 417134"/>
              <a:gd name="connsiteY166" fmla="*/ 124388 h 266972"/>
              <a:gd name="connsiteX167" fmla="*/ 230612 w 417134"/>
              <a:gd name="connsiteY167" fmla="*/ 86179 h 266972"/>
              <a:gd name="connsiteX168" fmla="*/ 232327 w 417134"/>
              <a:gd name="connsiteY168" fmla="*/ 77117 h 266972"/>
              <a:gd name="connsiteX169" fmla="*/ 227673 w 417134"/>
              <a:gd name="connsiteY169" fmla="*/ 71483 h 266972"/>
              <a:gd name="connsiteX170" fmla="*/ 221059 w 417134"/>
              <a:gd name="connsiteY170" fmla="*/ 70748 h 266972"/>
              <a:gd name="connsiteX171" fmla="*/ 215671 w 417134"/>
              <a:gd name="connsiteY171" fmla="*/ 73932 h 266972"/>
              <a:gd name="connsiteX172" fmla="*/ 189952 w 417134"/>
              <a:gd name="connsiteY172" fmla="*/ 103324 h 266972"/>
              <a:gd name="connsiteX173" fmla="*/ 186278 w 417134"/>
              <a:gd name="connsiteY173" fmla="*/ 107488 h 266972"/>
              <a:gd name="connsiteX174" fmla="*/ 182114 w 417134"/>
              <a:gd name="connsiteY174" fmla="*/ 103814 h 266972"/>
              <a:gd name="connsiteX175" fmla="*/ 167417 w 417134"/>
              <a:gd name="connsiteY175" fmla="*/ 91077 h 266972"/>
              <a:gd name="connsiteX176" fmla="*/ 114755 w 417134"/>
              <a:gd name="connsiteY176" fmla="*/ 44541 h 266972"/>
              <a:gd name="connsiteX177" fmla="*/ 112061 w 417134"/>
              <a:gd name="connsiteY177" fmla="*/ 42337 h 266972"/>
              <a:gd name="connsiteX178" fmla="*/ 104712 w 417134"/>
              <a:gd name="connsiteY178" fmla="*/ 40132 h 266972"/>
              <a:gd name="connsiteX179" fmla="*/ 99079 w 417134"/>
              <a:gd name="connsiteY179" fmla="*/ 43071 h 266972"/>
              <a:gd name="connsiteX180" fmla="*/ 96384 w 417134"/>
              <a:gd name="connsiteY180" fmla="*/ 46256 h 266972"/>
              <a:gd name="connsiteX181" fmla="*/ 62827 w 417134"/>
              <a:gd name="connsiteY181" fmla="*/ 84709 h 266972"/>
              <a:gd name="connsiteX182" fmla="*/ 60378 w 417134"/>
              <a:gd name="connsiteY182" fmla="*/ 91322 h 266972"/>
              <a:gd name="connsiteX183" fmla="*/ 60378 w 417134"/>
              <a:gd name="connsiteY183" fmla="*/ 91322 h 266972"/>
              <a:gd name="connsiteX184" fmla="*/ 60378 w 417134"/>
              <a:gd name="connsiteY184" fmla="*/ 91322 h 266972"/>
              <a:gd name="connsiteX185" fmla="*/ 61848 w 417134"/>
              <a:gd name="connsiteY185" fmla="*/ 96221 h 266972"/>
              <a:gd name="connsiteX186" fmla="*/ 67971 w 417134"/>
              <a:gd name="connsiteY186" fmla="*/ 100385 h 266972"/>
              <a:gd name="connsiteX187" fmla="*/ 76299 w 417134"/>
              <a:gd name="connsiteY187" fmla="*/ 98670 h 266972"/>
              <a:gd name="connsiteX188" fmla="*/ 76299 w 417134"/>
              <a:gd name="connsiteY188" fmla="*/ 98670 h 266972"/>
              <a:gd name="connsiteX189" fmla="*/ 79238 w 417134"/>
              <a:gd name="connsiteY189" fmla="*/ 95486 h 266972"/>
              <a:gd name="connsiteX190" fmla="*/ 103488 w 417134"/>
              <a:gd name="connsiteY190" fmla="*/ 67809 h 266972"/>
              <a:gd name="connsiteX191" fmla="*/ 107162 w 417134"/>
              <a:gd name="connsiteY191" fmla="*/ 63890 h 266972"/>
              <a:gd name="connsiteX192" fmla="*/ 111326 w 417134"/>
              <a:gd name="connsiteY192" fmla="*/ 67319 h 266972"/>
              <a:gd name="connsiteX193" fmla="*/ 124308 w 417134"/>
              <a:gd name="connsiteY193" fmla="*/ 78831 h 266972"/>
              <a:gd name="connsiteX194" fmla="*/ 128227 w 417134"/>
              <a:gd name="connsiteY194" fmla="*/ 82260 h 266972"/>
              <a:gd name="connsiteX195" fmla="*/ 125042 w 417134"/>
              <a:gd name="connsiteY195" fmla="*/ 86424 h 266972"/>
              <a:gd name="connsiteX196" fmla="*/ 95649 w 417134"/>
              <a:gd name="connsiteY196" fmla="*/ 126347 h 266972"/>
              <a:gd name="connsiteX197" fmla="*/ 15309 w 417134"/>
              <a:gd name="connsiteY197" fmla="*/ 234361 h 266972"/>
              <a:gd name="connsiteX198" fmla="*/ 11880 w 417134"/>
              <a:gd name="connsiteY198" fmla="*/ 239259 h 266972"/>
              <a:gd name="connsiteX199" fmla="*/ 11880 w 417134"/>
              <a:gd name="connsiteY199" fmla="*/ 251261 h 266972"/>
              <a:gd name="connsiteX200" fmla="*/ 11880 w 417134"/>
              <a:gd name="connsiteY200" fmla="*/ 251261 h 266972"/>
              <a:gd name="connsiteX201" fmla="*/ 21187 w 417134"/>
              <a:gd name="connsiteY201" fmla="*/ 256649 h 266972"/>
              <a:gd name="connsiteX202" fmla="*/ 22412 w 417134"/>
              <a:gd name="connsiteY202" fmla="*/ 256649 h 266972"/>
              <a:gd name="connsiteX203" fmla="*/ 30985 w 417134"/>
              <a:gd name="connsiteY203" fmla="*/ 251996 h 266972"/>
              <a:gd name="connsiteX204" fmla="*/ 94915 w 417134"/>
              <a:gd name="connsiteY204" fmla="*/ 166026 h 266972"/>
              <a:gd name="connsiteX205" fmla="*/ 98099 w 417134"/>
              <a:gd name="connsiteY205" fmla="*/ 161617 h 266972"/>
              <a:gd name="connsiteX206" fmla="*/ 102508 w 417134"/>
              <a:gd name="connsiteY206" fmla="*/ 164801 h 266972"/>
              <a:gd name="connsiteX207" fmla="*/ 113285 w 417134"/>
              <a:gd name="connsiteY207" fmla="*/ 172884 h 266972"/>
              <a:gd name="connsiteX208" fmla="*/ 117694 w 417134"/>
              <a:gd name="connsiteY208" fmla="*/ 176068 h 266972"/>
              <a:gd name="connsiteX209" fmla="*/ 114510 w 417134"/>
              <a:gd name="connsiteY209" fmla="*/ 180476 h 266972"/>
              <a:gd name="connsiteX210" fmla="*/ 102263 w 417134"/>
              <a:gd name="connsiteY210" fmla="*/ 196887 h 266972"/>
              <a:gd name="connsiteX211" fmla="*/ 90016 w 417134"/>
              <a:gd name="connsiteY211" fmla="*/ 213297 h 266972"/>
              <a:gd name="connsiteX212" fmla="*/ 86342 w 417134"/>
              <a:gd name="connsiteY212" fmla="*/ 218685 h 266972"/>
              <a:gd name="connsiteX213" fmla="*/ 86342 w 417134"/>
              <a:gd name="connsiteY213" fmla="*/ 218930 h 266972"/>
              <a:gd name="connsiteX214" fmla="*/ 88791 w 417134"/>
              <a:gd name="connsiteY214" fmla="*/ 231422 h 266972"/>
              <a:gd name="connsiteX215" fmla="*/ 88791 w 417134"/>
              <a:gd name="connsiteY215" fmla="*/ 231422 h 266972"/>
              <a:gd name="connsiteX216" fmla="*/ 97609 w 417134"/>
              <a:gd name="connsiteY216" fmla="*/ 235095 h 266972"/>
              <a:gd name="connsiteX217" fmla="*/ 106427 w 417134"/>
              <a:gd name="connsiteY217" fmla="*/ 230687 h 266972"/>
              <a:gd name="connsiteX218" fmla="*/ 143658 w 417134"/>
              <a:gd name="connsiteY218" fmla="*/ 180476 h 266972"/>
              <a:gd name="connsiteX219" fmla="*/ 145862 w 417134"/>
              <a:gd name="connsiteY219" fmla="*/ 173129 h 266972"/>
              <a:gd name="connsiteX220" fmla="*/ 141453 w 417134"/>
              <a:gd name="connsiteY220" fmla="*/ 163821 h 266972"/>
              <a:gd name="connsiteX221" fmla="*/ 141453 w 417134"/>
              <a:gd name="connsiteY221" fmla="*/ 163821 h 266972"/>
              <a:gd name="connsiteX222" fmla="*/ 139984 w 417134"/>
              <a:gd name="connsiteY222" fmla="*/ 162597 h 266972"/>
              <a:gd name="connsiteX223" fmla="*/ 126757 w 417134"/>
              <a:gd name="connsiteY223" fmla="*/ 152799 h 266972"/>
              <a:gd name="connsiteX224" fmla="*/ 122348 w 417134"/>
              <a:gd name="connsiteY224" fmla="*/ 149615 h 266972"/>
              <a:gd name="connsiteX225" fmla="*/ 125532 w 417134"/>
              <a:gd name="connsiteY225" fmla="*/ 145207 h 266972"/>
              <a:gd name="connsiteX226" fmla="*/ 151251 w 417134"/>
              <a:gd name="connsiteY226" fmla="*/ 110427 h 266972"/>
              <a:gd name="connsiteX227" fmla="*/ 154925 w 417134"/>
              <a:gd name="connsiteY227" fmla="*/ 105773 h 266972"/>
              <a:gd name="connsiteX228" fmla="*/ 159334 w 417134"/>
              <a:gd name="connsiteY228" fmla="*/ 109692 h 266972"/>
              <a:gd name="connsiteX229" fmla="*/ 180889 w 417134"/>
              <a:gd name="connsiteY229" fmla="*/ 128796 h 266972"/>
              <a:gd name="connsiteX230" fmla="*/ 180644 w 417134"/>
              <a:gd name="connsiteY230" fmla="*/ 128796 h 266972"/>
              <a:gd name="connsiteX231" fmla="*/ 173541 w 417134"/>
              <a:gd name="connsiteY231" fmla="*/ 11231 h 266972"/>
              <a:gd name="connsiteX232" fmla="*/ 160069 w 417134"/>
              <a:gd name="connsiteY232" fmla="*/ 16619 h 266972"/>
              <a:gd name="connsiteX233" fmla="*/ 149537 w 417134"/>
              <a:gd name="connsiteY233" fmla="*/ 33274 h 266972"/>
              <a:gd name="connsiteX234" fmla="*/ 151741 w 417134"/>
              <a:gd name="connsiteY234" fmla="*/ 50664 h 266972"/>
              <a:gd name="connsiteX235" fmla="*/ 164478 w 417134"/>
              <a:gd name="connsiteY235" fmla="*/ 63890 h 266972"/>
              <a:gd name="connsiteX236" fmla="*/ 184808 w 417134"/>
              <a:gd name="connsiteY236" fmla="*/ 66095 h 266972"/>
              <a:gd name="connsiteX237" fmla="*/ 199015 w 417134"/>
              <a:gd name="connsiteY237" fmla="*/ 57032 h 266972"/>
              <a:gd name="connsiteX238" fmla="*/ 205383 w 417134"/>
              <a:gd name="connsiteY238" fmla="*/ 43316 h 266972"/>
              <a:gd name="connsiteX239" fmla="*/ 202199 w 417134"/>
              <a:gd name="connsiteY239" fmla="*/ 25437 h 266972"/>
              <a:gd name="connsiteX240" fmla="*/ 191421 w 417134"/>
              <a:gd name="connsiteY240" fmla="*/ 14660 h 266972"/>
              <a:gd name="connsiteX241" fmla="*/ 174276 w 417134"/>
              <a:gd name="connsiteY241" fmla="*/ 11231 h 266972"/>
              <a:gd name="connsiteX242" fmla="*/ 173786 w 417134"/>
              <a:gd name="connsiteY242" fmla="*/ 11231 h 2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417134" h="266972">
                <a:moveTo>
                  <a:pt x="142433" y="54583"/>
                </a:moveTo>
                <a:cubicBezTo>
                  <a:pt x="139004" y="47235"/>
                  <a:pt x="138024" y="38663"/>
                  <a:pt x="139494" y="30825"/>
                </a:cubicBezTo>
                <a:cubicBezTo>
                  <a:pt x="141209" y="21763"/>
                  <a:pt x="146597" y="13680"/>
                  <a:pt x="153945" y="8047"/>
                </a:cubicBezTo>
                <a:cubicBezTo>
                  <a:pt x="159334" y="3883"/>
                  <a:pt x="165703" y="1189"/>
                  <a:pt x="172561" y="454"/>
                </a:cubicBezTo>
                <a:cubicBezTo>
                  <a:pt x="180644" y="-526"/>
                  <a:pt x="188972" y="1189"/>
                  <a:pt x="196075" y="5108"/>
                </a:cubicBezTo>
                <a:cubicBezTo>
                  <a:pt x="202199" y="8537"/>
                  <a:pt x="207343" y="13680"/>
                  <a:pt x="210772" y="19803"/>
                </a:cubicBezTo>
                <a:cubicBezTo>
                  <a:pt x="214936" y="27151"/>
                  <a:pt x="216405" y="35724"/>
                  <a:pt x="215181" y="44051"/>
                </a:cubicBezTo>
                <a:cubicBezTo>
                  <a:pt x="214201" y="51154"/>
                  <a:pt x="211262" y="57522"/>
                  <a:pt x="206853" y="62911"/>
                </a:cubicBezTo>
                <a:cubicBezTo>
                  <a:pt x="201954" y="69034"/>
                  <a:pt x="195096" y="73198"/>
                  <a:pt x="187747" y="75157"/>
                </a:cubicBezTo>
                <a:cubicBezTo>
                  <a:pt x="180644" y="77361"/>
                  <a:pt x="172806" y="76872"/>
                  <a:pt x="165948" y="74912"/>
                </a:cubicBezTo>
                <a:cubicBezTo>
                  <a:pt x="168887" y="77606"/>
                  <a:pt x="171581" y="79811"/>
                  <a:pt x="174521" y="82505"/>
                </a:cubicBezTo>
                <a:cubicBezTo>
                  <a:pt x="178195" y="85689"/>
                  <a:pt x="181869" y="89118"/>
                  <a:pt x="185543" y="92057"/>
                </a:cubicBezTo>
                <a:cubicBezTo>
                  <a:pt x="193136" y="83485"/>
                  <a:pt x="200729" y="74912"/>
                  <a:pt x="208322" y="66340"/>
                </a:cubicBezTo>
                <a:cubicBezTo>
                  <a:pt x="211262" y="62911"/>
                  <a:pt x="215181" y="60706"/>
                  <a:pt x="219590" y="59727"/>
                </a:cubicBezTo>
                <a:cubicBezTo>
                  <a:pt x="223999" y="58992"/>
                  <a:pt x="228652" y="59482"/>
                  <a:pt x="232572" y="61441"/>
                </a:cubicBezTo>
                <a:cubicBezTo>
                  <a:pt x="237225" y="63890"/>
                  <a:pt x="240900" y="68299"/>
                  <a:pt x="242369" y="73198"/>
                </a:cubicBezTo>
                <a:cubicBezTo>
                  <a:pt x="244574" y="79811"/>
                  <a:pt x="242859" y="86914"/>
                  <a:pt x="238450" y="92302"/>
                </a:cubicBezTo>
                <a:cubicBezTo>
                  <a:pt x="227183" y="105038"/>
                  <a:pt x="216160" y="117530"/>
                  <a:pt x="205138" y="130511"/>
                </a:cubicBezTo>
                <a:cubicBezTo>
                  <a:pt x="204158" y="131736"/>
                  <a:pt x="202689" y="133205"/>
                  <a:pt x="201709" y="134430"/>
                </a:cubicBezTo>
                <a:lnTo>
                  <a:pt x="201709" y="134430"/>
                </a:lnTo>
                <a:lnTo>
                  <a:pt x="201709" y="134430"/>
                </a:lnTo>
                <a:cubicBezTo>
                  <a:pt x="198035" y="138104"/>
                  <a:pt x="192891" y="140063"/>
                  <a:pt x="187502" y="140063"/>
                </a:cubicBezTo>
                <a:cubicBezTo>
                  <a:pt x="183093" y="140063"/>
                  <a:pt x="178684" y="138594"/>
                  <a:pt x="175255" y="135899"/>
                </a:cubicBezTo>
                <a:lnTo>
                  <a:pt x="175010" y="135654"/>
                </a:lnTo>
                <a:lnTo>
                  <a:pt x="174765" y="135410"/>
                </a:lnTo>
                <a:cubicBezTo>
                  <a:pt x="168887" y="130266"/>
                  <a:pt x="162763" y="124878"/>
                  <a:pt x="156885" y="119734"/>
                </a:cubicBezTo>
                <a:cubicBezTo>
                  <a:pt x="150026" y="128552"/>
                  <a:pt x="143658" y="137859"/>
                  <a:pt x="136800" y="146676"/>
                </a:cubicBezTo>
                <a:cubicBezTo>
                  <a:pt x="139984" y="149126"/>
                  <a:pt x="143168" y="151330"/>
                  <a:pt x="146107" y="153779"/>
                </a:cubicBezTo>
                <a:cubicBezTo>
                  <a:pt x="147332" y="154514"/>
                  <a:pt x="148557" y="155249"/>
                  <a:pt x="149292" y="156473"/>
                </a:cubicBezTo>
                <a:lnTo>
                  <a:pt x="149292" y="156473"/>
                </a:lnTo>
                <a:cubicBezTo>
                  <a:pt x="153211" y="160637"/>
                  <a:pt x="155905" y="165781"/>
                  <a:pt x="156640" y="171659"/>
                </a:cubicBezTo>
                <a:cubicBezTo>
                  <a:pt x="157130" y="176802"/>
                  <a:pt x="155660" y="182191"/>
                  <a:pt x="152721" y="186355"/>
                </a:cubicBezTo>
                <a:cubicBezTo>
                  <a:pt x="140229" y="203010"/>
                  <a:pt x="127982" y="219665"/>
                  <a:pt x="115490" y="236565"/>
                </a:cubicBezTo>
                <a:lnTo>
                  <a:pt x="115490" y="236810"/>
                </a:lnTo>
                <a:cubicBezTo>
                  <a:pt x="111571" y="241709"/>
                  <a:pt x="105202" y="244893"/>
                  <a:pt x="98834" y="245138"/>
                </a:cubicBezTo>
                <a:cubicBezTo>
                  <a:pt x="92710" y="245382"/>
                  <a:pt x="86587" y="242688"/>
                  <a:pt x="82423" y="238280"/>
                </a:cubicBezTo>
                <a:lnTo>
                  <a:pt x="82423" y="238280"/>
                </a:lnTo>
                <a:cubicBezTo>
                  <a:pt x="76299" y="232156"/>
                  <a:pt x="74585" y="222604"/>
                  <a:pt x="77769" y="215011"/>
                </a:cubicBezTo>
                <a:lnTo>
                  <a:pt x="77769" y="215011"/>
                </a:lnTo>
                <a:cubicBezTo>
                  <a:pt x="78993" y="211827"/>
                  <a:pt x="80953" y="209868"/>
                  <a:pt x="82668" y="206929"/>
                </a:cubicBezTo>
                <a:cubicBezTo>
                  <a:pt x="86832" y="201540"/>
                  <a:pt x="90751" y="195907"/>
                  <a:pt x="94915" y="190518"/>
                </a:cubicBezTo>
                <a:cubicBezTo>
                  <a:pt x="98099" y="186355"/>
                  <a:pt x="101283" y="182191"/>
                  <a:pt x="104222" y="178027"/>
                </a:cubicBezTo>
                <a:cubicBezTo>
                  <a:pt x="103243" y="177292"/>
                  <a:pt x="102018" y="176558"/>
                  <a:pt x="100793" y="175578"/>
                </a:cubicBezTo>
                <a:cubicBezTo>
                  <a:pt x="80463" y="203010"/>
                  <a:pt x="59888" y="230687"/>
                  <a:pt x="39558" y="258119"/>
                </a:cubicBezTo>
                <a:cubicBezTo>
                  <a:pt x="35639" y="263262"/>
                  <a:pt x="29760" y="266446"/>
                  <a:pt x="23392" y="266936"/>
                </a:cubicBezTo>
                <a:lnTo>
                  <a:pt x="23147" y="266936"/>
                </a:lnTo>
                <a:lnTo>
                  <a:pt x="20942" y="266936"/>
                </a:lnTo>
                <a:lnTo>
                  <a:pt x="20698" y="266936"/>
                </a:lnTo>
                <a:cubicBezTo>
                  <a:pt x="13594" y="266446"/>
                  <a:pt x="6981" y="262527"/>
                  <a:pt x="3307" y="256404"/>
                </a:cubicBezTo>
                <a:lnTo>
                  <a:pt x="3307" y="256404"/>
                </a:lnTo>
                <a:cubicBezTo>
                  <a:pt x="-857" y="249546"/>
                  <a:pt x="-857" y="240484"/>
                  <a:pt x="3307" y="233626"/>
                </a:cubicBezTo>
                <a:cubicBezTo>
                  <a:pt x="4531" y="231422"/>
                  <a:pt x="6001" y="229952"/>
                  <a:pt x="7226" y="228237"/>
                </a:cubicBezTo>
                <a:cubicBezTo>
                  <a:pt x="34169" y="192233"/>
                  <a:pt x="60623" y="156228"/>
                  <a:pt x="87566" y="120224"/>
                </a:cubicBezTo>
                <a:cubicBezTo>
                  <a:pt x="96629" y="108222"/>
                  <a:pt x="105447" y="95976"/>
                  <a:pt x="114755" y="83975"/>
                </a:cubicBezTo>
                <a:cubicBezTo>
                  <a:pt x="112550" y="82260"/>
                  <a:pt x="110591" y="80301"/>
                  <a:pt x="108386" y="78586"/>
                </a:cubicBezTo>
                <a:cubicBezTo>
                  <a:pt x="101283" y="86669"/>
                  <a:pt x="94180" y="94751"/>
                  <a:pt x="87321" y="102589"/>
                </a:cubicBezTo>
                <a:cubicBezTo>
                  <a:pt x="85852" y="104304"/>
                  <a:pt x="84627" y="105773"/>
                  <a:pt x="82913" y="106998"/>
                </a:cubicBezTo>
                <a:lnTo>
                  <a:pt x="82913" y="106998"/>
                </a:lnTo>
                <a:cubicBezTo>
                  <a:pt x="78259" y="110672"/>
                  <a:pt x="71645" y="111896"/>
                  <a:pt x="66012" y="110672"/>
                </a:cubicBezTo>
                <a:cubicBezTo>
                  <a:pt x="61113" y="109447"/>
                  <a:pt x="56704" y="106263"/>
                  <a:pt x="53765" y="101854"/>
                </a:cubicBezTo>
                <a:cubicBezTo>
                  <a:pt x="52050" y="98670"/>
                  <a:pt x="50580" y="94996"/>
                  <a:pt x="50825" y="91322"/>
                </a:cubicBezTo>
                <a:cubicBezTo>
                  <a:pt x="50825" y="86424"/>
                  <a:pt x="52540" y="81770"/>
                  <a:pt x="55724" y="78096"/>
                </a:cubicBezTo>
                <a:cubicBezTo>
                  <a:pt x="66991" y="65360"/>
                  <a:pt x="78259" y="52624"/>
                  <a:pt x="89281" y="39642"/>
                </a:cubicBezTo>
                <a:cubicBezTo>
                  <a:pt x="90261" y="38663"/>
                  <a:pt x="90996" y="37193"/>
                  <a:pt x="92220" y="36213"/>
                </a:cubicBezTo>
                <a:cubicBezTo>
                  <a:pt x="95405" y="33029"/>
                  <a:pt x="99569" y="31070"/>
                  <a:pt x="103977" y="30580"/>
                </a:cubicBezTo>
                <a:cubicBezTo>
                  <a:pt x="109121" y="29845"/>
                  <a:pt x="114755" y="31315"/>
                  <a:pt x="118919" y="34744"/>
                </a:cubicBezTo>
                <a:cubicBezTo>
                  <a:pt x="119899" y="35479"/>
                  <a:pt x="120633" y="36213"/>
                  <a:pt x="121858" y="37193"/>
                </a:cubicBezTo>
                <a:cubicBezTo>
                  <a:pt x="128961" y="43561"/>
                  <a:pt x="136065" y="49440"/>
                  <a:pt x="142678" y="55808"/>
                </a:cubicBezTo>
                <a:lnTo>
                  <a:pt x="142923" y="55073"/>
                </a:lnTo>
                <a:close/>
                <a:moveTo>
                  <a:pt x="381741" y="50664"/>
                </a:moveTo>
                <a:lnTo>
                  <a:pt x="381741" y="61196"/>
                </a:lnTo>
                <a:cubicBezTo>
                  <a:pt x="409174" y="61196"/>
                  <a:pt x="403295" y="61196"/>
                  <a:pt x="407215" y="61196"/>
                </a:cubicBezTo>
                <a:cubicBezTo>
                  <a:pt x="407215" y="69769"/>
                  <a:pt x="407215" y="205459"/>
                  <a:pt x="407215" y="214277"/>
                </a:cubicBezTo>
                <a:cubicBezTo>
                  <a:pt x="398397" y="214277"/>
                  <a:pt x="279110" y="214277"/>
                  <a:pt x="270292" y="214277"/>
                </a:cubicBezTo>
                <a:cubicBezTo>
                  <a:pt x="270292" y="205704"/>
                  <a:pt x="270292" y="70014"/>
                  <a:pt x="270292" y="61196"/>
                </a:cubicBezTo>
                <a:cubicBezTo>
                  <a:pt x="274212" y="61196"/>
                  <a:pt x="266863" y="61196"/>
                  <a:pt x="295276" y="61196"/>
                </a:cubicBezTo>
                <a:lnTo>
                  <a:pt x="295276" y="50664"/>
                </a:lnTo>
                <a:cubicBezTo>
                  <a:pt x="263189" y="50664"/>
                  <a:pt x="267108" y="50664"/>
                  <a:pt x="260005" y="50664"/>
                </a:cubicBezTo>
                <a:cubicBezTo>
                  <a:pt x="260005" y="66095"/>
                  <a:pt x="260005" y="209133"/>
                  <a:pt x="260005" y="224319"/>
                </a:cubicBezTo>
                <a:cubicBezTo>
                  <a:pt x="275436" y="224319"/>
                  <a:pt x="401581" y="224319"/>
                  <a:pt x="417012" y="224319"/>
                </a:cubicBezTo>
                <a:cubicBezTo>
                  <a:pt x="417012" y="208888"/>
                  <a:pt x="417012" y="66585"/>
                  <a:pt x="417012" y="50664"/>
                </a:cubicBezTo>
                <a:cubicBezTo>
                  <a:pt x="409909" y="50664"/>
                  <a:pt x="412358" y="50664"/>
                  <a:pt x="381496" y="50664"/>
                </a:cubicBezTo>
                <a:close/>
                <a:moveTo>
                  <a:pt x="307034" y="186845"/>
                </a:moveTo>
                <a:cubicBezTo>
                  <a:pt x="296011" y="186845"/>
                  <a:pt x="286948" y="178027"/>
                  <a:pt x="286948" y="166760"/>
                </a:cubicBezTo>
                <a:cubicBezTo>
                  <a:pt x="286948" y="155739"/>
                  <a:pt x="295766" y="146676"/>
                  <a:pt x="307034" y="146676"/>
                </a:cubicBezTo>
                <a:cubicBezTo>
                  <a:pt x="318301" y="146676"/>
                  <a:pt x="327119" y="155494"/>
                  <a:pt x="327119" y="166760"/>
                </a:cubicBezTo>
                <a:cubicBezTo>
                  <a:pt x="326874" y="178027"/>
                  <a:pt x="318056" y="186845"/>
                  <a:pt x="307034" y="186845"/>
                </a:cubicBezTo>
                <a:close/>
                <a:moveTo>
                  <a:pt x="307034" y="153534"/>
                </a:moveTo>
                <a:cubicBezTo>
                  <a:pt x="299440" y="153534"/>
                  <a:pt x="293562" y="159657"/>
                  <a:pt x="293562" y="167005"/>
                </a:cubicBezTo>
                <a:cubicBezTo>
                  <a:pt x="293562" y="174598"/>
                  <a:pt x="299440" y="180476"/>
                  <a:pt x="307034" y="180476"/>
                </a:cubicBezTo>
                <a:cubicBezTo>
                  <a:pt x="314627" y="180476"/>
                  <a:pt x="320505" y="174353"/>
                  <a:pt x="320505" y="167005"/>
                </a:cubicBezTo>
                <a:cubicBezTo>
                  <a:pt x="320505" y="159413"/>
                  <a:pt x="314137" y="153534"/>
                  <a:pt x="307034" y="153534"/>
                </a:cubicBezTo>
                <a:close/>
                <a:moveTo>
                  <a:pt x="384925" y="180231"/>
                </a:moveTo>
                <a:lnTo>
                  <a:pt x="341325" y="180231"/>
                </a:lnTo>
                <a:cubicBezTo>
                  <a:pt x="339611" y="180231"/>
                  <a:pt x="337896" y="178762"/>
                  <a:pt x="337896" y="176802"/>
                </a:cubicBezTo>
                <a:cubicBezTo>
                  <a:pt x="337896" y="175088"/>
                  <a:pt x="339366" y="173373"/>
                  <a:pt x="341325" y="173373"/>
                </a:cubicBezTo>
                <a:lnTo>
                  <a:pt x="384925" y="173373"/>
                </a:lnTo>
                <a:cubicBezTo>
                  <a:pt x="386639" y="173373"/>
                  <a:pt x="388354" y="174843"/>
                  <a:pt x="388354" y="176802"/>
                </a:cubicBezTo>
                <a:cubicBezTo>
                  <a:pt x="388354" y="178517"/>
                  <a:pt x="387129" y="180231"/>
                  <a:pt x="384925" y="180231"/>
                </a:cubicBezTo>
                <a:close/>
                <a:moveTo>
                  <a:pt x="384925" y="160392"/>
                </a:moveTo>
                <a:lnTo>
                  <a:pt x="341325" y="160392"/>
                </a:lnTo>
                <a:cubicBezTo>
                  <a:pt x="339611" y="160392"/>
                  <a:pt x="337896" y="158923"/>
                  <a:pt x="337896" y="156963"/>
                </a:cubicBezTo>
                <a:cubicBezTo>
                  <a:pt x="337896" y="155249"/>
                  <a:pt x="339366" y="153534"/>
                  <a:pt x="341325" y="153534"/>
                </a:cubicBezTo>
                <a:lnTo>
                  <a:pt x="384925" y="153534"/>
                </a:lnTo>
                <a:cubicBezTo>
                  <a:pt x="386639" y="153534"/>
                  <a:pt x="388354" y="155004"/>
                  <a:pt x="388354" y="156963"/>
                </a:cubicBezTo>
                <a:cubicBezTo>
                  <a:pt x="388354" y="158678"/>
                  <a:pt x="387129" y="160392"/>
                  <a:pt x="384925" y="160392"/>
                </a:cubicBezTo>
                <a:close/>
                <a:moveTo>
                  <a:pt x="306299" y="127572"/>
                </a:moveTo>
                <a:cubicBezTo>
                  <a:pt x="305319" y="127572"/>
                  <a:pt x="304094" y="127082"/>
                  <a:pt x="303604" y="126102"/>
                </a:cubicBezTo>
                <a:lnTo>
                  <a:pt x="299685" y="119734"/>
                </a:lnTo>
                <a:cubicBezTo>
                  <a:pt x="299440" y="118999"/>
                  <a:pt x="299196" y="118265"/>
                  <a:pt x="299440" y="117040"/>
                </a:cubicBezTo>
                <a:cubicBezTo>
                  <a:pt x="299685" y="116305"/>
                  <a:pt x="300175" y="115570"/>
                  <a:pt x="300910" y="114836"/>
                </a:cubicBezTo>
                <a:cubicBezTo>
                  <a:pt x="301645" y="114591"/>
                  <a:pt x="302380" y="114346"/>
                  <a:pt x="303604" y="114591"/>
                </a:cubicBezTo>
                <a:cubicBezTo>
                  <a:pt x="304339" y="114836"/>
                  <a:pt x="305074" y="115325"/>
                  <a:pt x="305809" y="116060"/>
                </a:cubicBezTo>
                <a:lnTo>
                  <a:pt x="306789" y="117775"/>
                </a:lnTo>
                <a:lnTo>
                  <a:pt x="310218" y="112631"/>
                </a:lnTo>
                <a:cubicBezTo>
                  <a:pt x="310463" y="111896"/>
                  <a:pt x="311198" y="111651"/>
                  <a:pt x="312422" y="111162"/>
                </a:cubicBezTo>
                <a:cubicBezTo>
                  <a:pt x="313157" y="110917"/>
                  <a:pt x="314137" y="111162"/>
                  <a:pt x="315117" y="111407"/>
                </a:cubicBezTo>
                <a:cubicBezTo>
                  <a:pt x="316586" y="112386"/>
                  <a:pt x="316831" y="114346"/>
                  <a:pt x="316096" y="115815"/>
                </a:cubicBezTo>
                <a:lnTo>
                  <a:pt x="309973" y="125367"/>
                </a:lnTo>
                <a:cubicBezTo>
                  <a:pt x="308993" y="126347"/>
                  <a:pt x="307768" y="127082"/>
                  <a:pt x="306544" y="127082"/>
                </a:cubicBezTo>
                <a:lnTo>
                  <a:pt x="306299" y="127082"/>
                </a:lnTo>
                <a:close/>
                <a:moveTo>
                  <a:pt x="306789" y="138594"/>
                </a:moveTo>
                <a:cubicBezTo>
                  <a:pt x="295766" y="138594"/>
                  <a:pt x="286704" y="129776"/>
                  <a:pt x="286704" y="118509"/>
                </a:cubicBezTo>
                <a:cubicBezTo>
                  <a:pt x="286704" y="107243"/>
                  <a:pt x="295521" y="98425"/>
                  <a:pt x="306789" y="98425"/>
                </a:cubicBezTo>
                <a:cubicBezTo>
                  <a:pt x="318056" y="98425"/>
                  <a:pt x="326874" y="107243"/>
                  <a:pt x="326874" y="118509"/>
                </a:cubicBezTo>
                <a:cubicBezTo>
                  <a:pt x="326874" y="129776"/>
                  <a:pt x="317811" y="138594"/>
                  <a:pt x="306789" y="138594"/>
                </a:cubicBezTo>
                <a:close/>
                <a:moveTo>
                  <a:pt x="306789" y="105038"/>
                </a:moveTo>
                <a:cubicBezTo>
                  <a:pt x="299196" y="105038"/>
                  <a:pt x="293317" y="111162"/>
                  <a:pt x="293317" y="118509"/>
                </a:cubicBezTo>
                <a:cubicBezTo>
                  <a:pt x="293317" y="126102"/>
                  <a:pt x="299196" y="131981"/>
                  <a:pt x="306789" y="131981"/>
                </a:cubicBezTo>
                <a:cubicBezTo>
                  <a:pt x="314382" y="131981"/>
                  <a:pt x="320260" y="125857"/>
                  <a:pt x="320260" y="118509"/>
                </a:cubicBezTo>
                <a:cubicBezTo>
                  <a:pt x="320260" y="110917"/>
                  <a:pt x="313892" y="105038"/>
                  <a:pt x="306789" y="105038"/>
                </a:cubicBezTo>
                <a:close/>
                <a:moveTo>
                  <a:pt x="384680" y="131736"/>
                </a:moveTo>
                <a:lnTo>
                  <a:pt x="341080" y="131736"/>
                </a:lnTo>
                <a:cubicBezTo>
                  <a:pt x="339366" y="131736"/>
                  <a:pt x="337651" y="130266"/>
                  <a:pt x="337651" y="128307"/>
                </a:cubicBezTo>
                <a:cubicBezTo>
                  <a:pt x="337651" y="126592"/>
                  <a:pt x="339121" y="124878"/>
                  <a:pt x="341080" y="124878"/>
                </a:cubicBezTo>
                <a:lnTo>
                  <a:pt x="384680" y="124878"/>
                </a:lnTo>
                <a:cubicBezTo>
                  <a:pt x="386395" y="124878"/>
                  <a:pt x="388109" y="126347"/>
                  <a:pt x="388109" y="128307"/>
                </a:cubicBezTo>
                <a:cubicBezTo>
                  <a:pt x="388109" y="130021"/>
                  <a:pt x="386884" y="131736"/>
                  <a:pt x="384680" y="131736"/>
                </a:cubicBezTo>
                <a:close/>
                <a:moveTo>
                  <a:pt x="384680" y="112141"/>
                </a:moveTo>
                <a:lnTo>
                  <a:pt x="341080" y="112141"/>
                </a:lnTo>
                <a:cubicBezTo>
                  <a:pt x="339366" y="112141"/>
                  <a:pt x="337651" y="110672"/>
                  <a:pt x="337651" y="108712"/>
                </a:cubicBezTo>
                <a:cubicBezTo>
                  <a:pt x="337651" y="106998"/>
                  <a:pt x="339121" y="105283"/>
                  <a:pt x="341080" y="105283"/>
                </a:cubicBezTo>
                <a:lnTo>
                  <a:pt x="384680" y="105283"/>
                </a:lnTo>
                <a:cubicBezTo>
                  <a:pt x="386395" y="105283"/>
                  <a:pt x="388109" y="106753"/>
                  <a:pt x="388109" y="108712"/>
                </a:cubicBezTo>
                <a:cubicBezTo>
                  <a:pt x="388109" y="110427"/>
                  <a:pt x="386884" y="112141"/>
                  <a:pt x="384680" y="112141"/>
                </a:cubicBezTo>
                <a:close/>
                <a:moveTo>
                  <a:pt x="309973" y="68054"/>
                </a:moveTo>
                <a:cubicBezTo>
                  <a:pt x="329078" y="68054"/>
                  <a:pt x="347694" y="68054"/>
                  <a:pt x="366799" y="68054"/>
                </a:cubicBezTo>
                <a:cubicBezTo>
                  <a:pt x="370963" y="68054"/>
                  <a:pt x="374147" y="64870"/>
                  <a:pt x="374147" y="60951"/>
                </a:cubicBezTo>
                <a:cubicBezTo>
                  <a:pt x="374147" y="58257"/>
                  <a:pt x="374147" y="55318"/>
                  <a:pt x="374147" y="52379"/>
                </a:cubicBezTo>
                <a:cubicBezTo>
                  <a:pt x="373903" y="48215"/>
                  <a:pt x="370963" y="45276"/>
                  <a:pt x="366799" y="45276"/>
                </a:cubicBezTo>
                <a:cubicBezTo>
                  <a:pt x="365330" y="45276"/>
                  <a:pt x="363615" y="45276"/>
                  <a:pt x="362145" y="45276"/>
                </a:cubicBezTo>
                <a:cubicBezTo>
                  <a:pt x="362145" y="43561"/>
                  <a:pt x="362145" y="41847"/>
                  <a:pt x="362145" y="39887"/>
                </a:cubicBezTo>
                <a:cubicBezTo>
                  <a:pt x="361900" y="34254"/>
                  <a:pt x="358961" y="31315"/>
                  <a:pt x="353572" y="31315"/>
                </a:cubicBezTo>
                <a:cubicBezTo>
                  <a:pt x="343040" y="31315"/>
                  <a:pt x="332752" y="31315"/>
                  <a:pt x="322465" y="31315"/>
                </a:cubicBezTo>
                <a:cubicBezTo>
                  <a:pt x="317566" y="31315"/>
                  <a:pt x="314627" y="34009"/>
                  <a:pt x="314382" y="39153"/>
                </a:cubicBezTo>
                <a:cubicBezTo>
                  <a:pt x="314382" y="40867"/>
                  <a:pt x="314382" y="42582"/>
                  <a:pt x="314382" y="44786"/>
                </a:cubicBezTo>
                <a:cubicBezTo>
                  <a:pt x="312667" y="44786"/>
                  <a:pt x="311198" y="44786"/>
                  <a:pt x="309728" y="44786"/>
                </a:cubicBezTo>
                <a:cubicBezTo>
                  <a:pt x="305074" y="44786"/>
                  <a:pt x="301890" y="47480"/>
                  <a:pt x="301890" y="52624"/>
                </a:cubicBezTo>
                <a:cubicBezTo>
                  <a:pt x="301890" y="55073"/>
                  <a:pt x="301890" y="57277"/>
                  <a:pt x="301890" y="59727"/>
                </a:cubicBezTo>
                <a:cubicBezTo>
                  <a:pt x="301890" y="65115"/>
                  <a:pt x="304584" y="67809"/>
                  <a:pt x="309728" y="67809"/>
                </a:cubicBezTo>
                <a:lnTo>
                  <a:pt x="309973" y="68054"/>
                </a:lnTo>
                <a:close/>
                <a:moveTo>
                  <a:pt x="180644" y="128552"/>
                </a:moveTo>
                <a:cubicBezTo>
                  <a:pt x="182114" y="129776"/>
                  <a:pt x="184318" y="130756"/>
                  <a:pt x="186768" y="130756"/>
                </a:cubicBezTo>
                <a:lnTo>
                  <a:pt x="187012" y="130756"/>
                </a:lnTo>
                <a:lnTo>
                  <a:pt x="187257" y="130756"/>
                </a:lnTo>
                <a:cubicBezTo>
                  <a:pt x="189952" y="130756"/>
                  <a:pt x="192156" y="129776"/>
                  <a:pt x="194116" y="128062"/>
                </a:cubicBezTo>
                <a:cubicBezTo>
                  <a:pt x="195096" y="127082"/>
                  <a:pt x="196320" y="125612"/>
                  <a:pt x="197300" y="124388"/>
                </a:cubicBezTo>
                <a:cubicBezTo>
                  <a:pt x="208567" y="111651"/>
                  <a:pt x="219590" y="99160"/>
                  <a:pt x="230612" y="86179"/>
                </a:cubicBezTo>
                <a:cubicBezTo>
                  <a:pt x="232816" y="83730"/>
                  <a:pt x="233551" y="79811"/>
                  <a:pt x="232327" y="77117"/>
                </a:cubicBezTo>
                <a:cubicBezTo>
                  <a:pt x="231592" y="74667"/>
                  <a:pt x="229632" y="72463"/>
                  <a:pt x="227673" y="71483"/>
                </a:cubicBezTo>
                <a:cubicBezTo>
                  <a:pt x="225468" y="70503"/>
                  <a:pt x="223509" y="70259"/>
                  <a:pt x="221059" y="70748"/>
                </a:cubicBezTo>
                <a:cubicBezTo>
                  <a:pt x="218855" y="71238"/>
                  <a:pt x="216895" y="72218"/>
                  <a:pt x="215671" y="73932"/>
                </a:cubicBezTo>
                <a:cubicBezTo>
                  <a:pt x="207098" y="83730"/>
                  <a:pt x="198525" y="93527"/>
                  <a:pt x="189952" y="103324"/>
                </a:cubicBezTo>
                <a:lnTo>
                  <a:pt x="186278" y="107488"/>
                </a:lnTo>
                <a:lnTo>
                  <a:pt x="182114" y="103814"/>
                </a:lnTo>
                <a:cubicBezTo>
                  <a:pt x="177215" y="99650"/>
                  <a:pt x="172561" y="95241"/>
                  <a:pt x="167417" y="91077"/>
                </a:cubicBezTo>
                <a:cubicBezTo>
                  <a:pt x="149781" y="75647"/>
                  <a:pt x="132146" y="59972"/>
                  <a:pt x="114755" y="44541"/>
                </a:cubicBezTo>
                <a:cubicBezTo>
                  <a:pt x="114020" y="43806"/>
                  <a:pt x="113285" y="43071"/>
                  <a:pt x="112061" y="42337"/>
                </a:cubicBezTo>
                <a:cubicBezTo>
                  <a:pt x="109856" y="40867"/>
                  <a:pt x="107407" y="39887"/>
                  <a:pt x="104712" y="40132"/>
                </a:cubicBezTo>
                <a:cubicBezTo>
                  <a:pt x="102508" y="40377"/>
                  <a:pt x="100548" y="41357"/>
                  <a:pt x="99079" y="43071"/>
                </a:cubicBezTo>
                <a:cubicBezTo>
                  <a:pt x="98099" y="44051"/>
                  <a:pt x="97364" y="45276"/>
                  <a:pt x="96384" y="46256"/>
                </a:cubicBezTo>
                <a:cubicBezTo>
                  <a:pt x="85117" y="58992"/>
                  <a:pt x="73850" y="71728"/>
                  <a:pt x="62827" y="84709"/>
                </a:cubicBezTo>
                <a:cubicBezTo>
                  <a:pt x="61358" y="86424"/>
                  <a:pt x="60378" y="88873"/>
                  <a:pt x="60378" y="91322"/>
                </a:cubicBezTo>
                <a:lnTo>
                  <a:pt x="60378" y="91322"/>
                </a:lnTo>
                <a:lnTo>
                  <a:pt x="60378" y="91322"/>
                </a:lnTo>
                <a:cubicBezTo>
                  <a:pt x="60378" y="93037"/>
                  <a:pt x="60868" y="94996"/>
                  <a:pt x="61848" y="96221"/>
                </a:cubicBezTo>
                <a:cubicBezTo>
                  <a:pt x="63072" y="98425"/>
                  <a:pt x="65522" y="99895"/>
                  <a:pt x="67971" y="100385"/>
                </a:cubicBezTo>
                <a:cubicBezTo>
                  <a:pt x="70910" y="101120"/>
                  <a:pt x="74095" y="100385"/>
                  <a:pt x="76299" y="98670"/>
                </a:cubicBezTo>
                <a:lnTo>
                  <a:pt x="76299" y="98670"/>
                </a:lnTo>
                <a:cubicBezTo>
                  <a:pt x="77279" y="97935"/>
                  <a:pt x="78504" y="96466"/>
                  <a:pt x="79238" y="95486"/>
                </a:cubicBezTo>
                <a:cubicBezTo>
                  <a:pt x="87321" y="86424"/>
                  <a:pt x="95405" y="77117"/>
                  <a:pt x="103488" y="67809"/>
                </a:cubicBezTo>
                <a:lnTo>
                  <a:pt x="107162" y="63890"/>
                </a:lnTo>
                <a:lnTo>
                  <a:pt x="111326" y="67319"/>
                </a:lnTo>
                <a:cubicBezTo>
                  <a:pt x="115735" y="70993"/>
                  <a:pt x="120144" y="74912"/>
                  <a:pt x="124308" y="78831"/>
                </a:cubicBezTo>
                <a:lnTo>
                  <a:pt x="128227" y="82260"/>
                </a:lnTo>
                <a:lnTo>
                  <a:pt x="125042" y="86424"/>
                </a:lnTo>
                <a:cubicBezTo>
                  <a:pt x="115245" y="99650"/>
                  <a:pt x="105202" y="113121"/>
                  <a:pt x="95649" y="126347"/>
                </a:cubicBezTo>
                <a:cubicBezTo>
                  <a:pt x="68706" y="162352"/>
                  <a:pt x="42007" y="198356"/>
                  <a:pt x="15309" y="234361"/>
                </a:cubicBezTo>
                <a:cubicBezTo>
                  <a:pt x="14084" y="235830"/>
                  <a:pt x="12859" y="237545"/>
                  <a:pt x="11880" y="239259"/>
                </a:cubicBezTo>
                <a:cubicBezTo>
                  <a:pt x="9675" y="242933"/>
                  <a:pt x="9675" y="247832"/>
                  <a:pt x="11880" y="251261"/>
                </a:cubicBezTo>
                <a:lnTo>
                  <a:pt x="11880" y="251261"/>
                </a:lnTo>
                <a:cubicBezTo>
                  <a:pt x="13594" y="254445"/>
                  <a:pt x="17268" y="256649"/>
                  <a:pt x="21187" y="256649"/>
                </a:cubicBezTo>
                <a:lnTo>
                  <a:pt x="22412" y="256649"/>
                </a:lnTo>
                <a:cubicBezTo>
                  <a:pt x="25841" y="256404"/>
                  <a:pt x="29270" y="254935"/>
                  <a:pt x="30985" y="251996"/>
                </a:cubicBezTo>
                <a:cubicBezTo>
                  <a:pt x="52295" y="223339"/>
                  <a:pt x="73850" y="194682"/>
                  <a:pt x="94915" y="166026"/>
                </a:cubicBezTo>
                <a:lnTo>
                  <a:pt x="98099" y="161617"/>
                </a:lnTo>
                <a:lnTo>
                  <a:pt x="102508" y="164801"/>
                </a:lnTo>
                <a:cubicBezTo>
                  <a:pt x="106182" y="167495"/>
                  <a:pt x="109856" y="169944"/>
                  <a:pt x="113285" y="172884"/>
                </a:cubicBezTo>
                <a:lnTo>
                  <a:pt x="117694" y="176068"/>
                </a:lnTo>
                <a:lnTo>
                  <a:pt x="114510" y="180476"/>
                </a:lnTo>
                <a:cubicBezTo>
                  <a:pt x="110591" y="185865"/>
                  <a:pt x="106427" y="191498"/>
                  <a:pt x="102263" y="196887"/>
                </a:cubicBezTo>
                <a:cubicBezTo>
                  <a:pt x="98099" y="202275"/>
                  <a:pt x="94180" y="207908"/>
                  <a:pt x="90016" y="213297"/>
                </a:cubicBezTo>
                <a:cubicBezTo>
                  <a:pt x="88791" y="214766"/>
                  <a:pt x="87077" y="216971"/>
                  <a:pt x="86342" y="218685"/>
                </a:cubicBezTo>
                <a:lnTo>
                  <a:pt x="86342" y="218930"/>
                </a:lnTo>
                <a:cubicBezTo>
                  <a:pt x="84627" y="223094"/>
                  <a:pt x="85607" y="228237"/>
                  <a:pt x="88791" y="231422"/>
                </a:cubicBezTo>
                <a:lnTo>
                  <a:pt x="88791" y="231422"/>
                </a:lnTo>
                <a:cubicBezTo>
                  <a:pt x="91241" y="233871"/>
                  <a:pt x="94180" y="235095"/>
                  <a:pt x="97609" y="235095"/>
                </a:cubicBezTo>
                <a:cubicBezTo>
                  <a:pt x="101038" y="235095"/>
                  <a:pt x="104467" y="233381"/>
                  <a:pt x="106427" y="230687"/>
                </a:cubicBezTo>
                <a:cubicBezTo>
                  <a:pt x="118919" y="214032"/>
                  <a:pt x="131166" y="197376"/>
                  <a:pt x="143658" y="180476"/>
                </a:cubicBezTo>
                <a:cubicBezTo>
                  <a:pt x="145128" y="178272"/>
                  <a:pt x="146107" y="175823"/>
                  <a:pt x="145862" y="173129"/>
                </a:cubicBezTo>
                <a:cubicBezTo>
                  <a:pt x="145617" y="169700"/>
                  <a:pt x="143658" y="166271"/>
                  <a:pt x="141453" y="163821"/>
                </a:cubicBezTo>
                <a:lnTo>
                  <a:pt x="141453" y="163821"/>
                </a:lnTo>
                <a:cubicBezTo>
                  <a:pt x="141209" y="163576"/>
                  <a:pt x="140229" y="162842"/>
                  <a:pt x="139984" y="162597"/>
                </a:cubicBezTo>
                <a:cubicBezTo>
                  <a:pt x="135575" y="159168"/>
                  <a:pt x="131166" y="155984"/>
                  <a:pt x="126757" y="152799"/>
                </a:cubicBezTo>
                <a:lnTo>
                  <a:pt x="122348" y="149615"/>
                </a:lnTo>
                <a:lnTo>
                  <a:pt x="125532" y="145207"/>
                </a:lnTo>
                <a:cubicBezTo>
                  <a:pt x="134105" y="133695"/>
                  <a:pt x="142678" y="121938"/>
                  <a:pt x="151251" y="110427"/>
                </a:cubicBezTo>
                <a:lnTo>
                  <a:pt x="154925" y="105773"/>
                </a:lnTo>
                <a:lnTo>
                  <a:pt x="159334" y="109692"/>
                </a:lnTo>
                <a:cubicBezTo>
                  <a:pt x="166682" y="116060"/>
                  <a:pt x="173786" y="122428"/>
                  <a:pt x="180889" y="128796"/>
                </a:cubicBezTo>
                <a:lnTo>
                  <a:pt x="180644" y="128796"/>
                </a:lnTo>
                <a:close/>
                <a:moveTo>
                  <a:pt x="173541" y="11231"/>
                </a:moveTo>
                <a:cubicBezTo>
                  <a:pt x="168642" y="11721"/>
                  <a:pt x="163988" y="13925"/>
                  <a:pt x="160069" y="16619"/>
                </a:cubicBezTo>
                <a:cubicBezTo>
                  <a:pt x="154680" y="20783"/>
                  <a:pt x="151006" y="26906"/>
                  <a:pt x="149537" y="33274"/>
                </a:cubicBezTo>
                <a:cubicBezTo>
                  <a:pt x="148312" y="38908"/>
                  <a:pt x="149047" y="45276"/>
                  <a:pt x="151741" y="50664"/>
                </a:cubicBezTo>
                <a:cubicBezTo>
                  <a:pt x="154435" y="56298"/>
                  <a:pt x="159089" y="61196"/>
                  <a:pt x="164478" y="63890"/>
                </a:cubicBezTo>
                <a:cubicBezTo>
                  <a:pt x="170846" y="67074"/>
                  <a:pt x="178195" y="67809"/>
                  <a:pt x="184808" y="66095"/>
                </a:cubicBezTo>
                <a:cubicBezTo>
                  <a:pt x="190197" y="64625"/>
                  <a:pt x="195340" y="61441"/>
                  <a:pt x="199015" y="57032"/>
                </a:cubicBezTo>
                <a:cubicBezTo>
                  <a:pt x="202444" y="53114"/>
                  <a:pt x="204403" y="48215"/>
                  <a:pt x="205383" y="43316"/>
                </a:cubicBezTo>
                <a:cubicBezTo>
                  <a:pt x="206118" y="37193"/>
                  <a:pt x="205138" y="30825"/>
                  <a:pt x="202199" y="25437"/>
                </a:cubicBezTo>
                <a:cubicBezTo>
                  <a:pt x="199504" y="21028"/>
                  <a:pt x="195830" y="17109"/>
                  <a:pt x="191421" y="14660"/>
                </a:cubicBezTo>
                <a:cubicBezTo>
                  <a:pt x="186278" y="11721"/>
                  <a:pt x="179909" y="10496"/>
                  <a:pt x="174276" y="11231"/>
                </a:cubicBezTo>
                <a:lnTo>
                  <a:pt x="173786" y="1123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ECFAF1B-DDAB-4321-9312-9B3D264D61D5}"/>
              </a:ext>
            </a:extLst>
          </p:cNvPr>
          <p:cNvSpPr/>
          <p:nvPr/>
        </p:nvSpPr>
        <p:spPr>
          <a:xfrm>
            <a:off x="6387807" y="4277447"/>
            <a:ext cx="504733" cy="323036"/>
          </a:xfrm>
          <a:custGeom>
            <a:avLst/>
            <a:gdLst>
              <a:gd name="connsiteX0" fmla="*/ 142433 w 417134"/>
              <a:gd name="connsiteY0" fmla="*/ 54583 h 266972"/>
              <a:gd name="connsiteX1" fmla="*/ 139494 w 417134"/>
              <a:gd name="connsiteY1" fmla="*/ 30825 h 266972"/>
              <a:gd name="connsiteX2" fmla="*/ 153945 w 417134"/>
              <a:gd name="connsiteY2" fmla="*/ 8047 h 266972"/>
              <a:gd name="connsiteX3" fmla="*/ 172561 w 417134"/>
              <a:gd name="connsiteY3" fmla="*/ 454 h 266972"/>
              <a:gd name="connsiteX4" fmla="*/ 196075 w 417134"/>
              <a:gd name="connsiteY4" fmla="*/ 5108 h 266972"/>
              <a:gd name="connsiteX5" fmla="*/ 210772 w 417134"/>
              <a:gd name="connsiteY5" fmla="*/ 19803 h 266972"/>
              <a:gd name="connsiteX6" fmla="*/ 215181 w 417134"/>
              <a:gd name="connsiteY6" fmla="*/ 44051 h 266972"/>
              <a:gd name="connsiteX7" fmla="*/ 206853 w 417134"/>
              <a:gd name="connsiteY7" fmla="*/ 62911 h 266972"/>
              <a:gd name="connsiteX8" fmla="*/ 187747 w 417134"/>
              <a:gd name="connsiteY8" fmla="*/ 75157 h 266972"/>
              <a:gd name="connsiteX9" fmla="*/ 165948 w 417134"/>
              <a:gd name="connsiteY9" fmla="*/ 74912 h 266972"/>
              <a:gd name="connsiteX10" fmla="*/ 174521 w 417134"/>
              <a:gd name="connsiteY10" fmla="*/ 82505 h 266972"/>
              <a:gd name="connsiteX11" fmla="*/ 185543 w 417134"/>
              <a:gd name="connsiteY11" fmla="*/ 92057 h 266972"/>
              <a:gd name="connsiteX12" fmla="*/ 208322 w 417134"/>
              <a:gd name="connsiteY12" fmla="*/ 66340 h 266972"/>
              <a:gd name="connsiteX13" fmla="*/ 219590 w 417134"/>
              <a:gd name="connsiteY13" fmla="*/ 59727 h 266972"/>
              <a:gd name="connsiteX14" fmla="*/ 232572 w 417134"/>
              <a:gd name="connsiteY14" fmla="*/ 61441 h 266972"/>
              <a:gd name="connsiteX15" fmla="*/ 242369 w 417134"/>
              <a:gd name="connsiteY15" fmla="*/ 73198 h 266972"/>
              <a:gd name="connsiteX16" fmla="*/ 238450 w 417134"/>
              <a:gd name="connsiteY16" fmla="*/ 92302 h 266972"/>
              <a:gd name="connsiteX17" fmla="*/ 205138 w 417134"/>
              <a:gd name="connsiteY17" fmla="*/ 130511 h 266972"/>
              <a:gd name="connsiteX18" fmla="*/ 201709 w 417134"/>
              <a:gd name="connsiteY18" fmla="*/ 134430 h 266972"/>
              <a:gd name="connsiteX19" fmla="*/ 201709 w 417134"/>
              <a:gd name="connsiteY19" fmla="*/ 134430 h 266972"/>
              <a:gd name="connsiteX20" fmla="*/ 201709 w 417134"/>
              <a:gd name="connsiteY20" fmla="*/ 134430 h 266972"/>
              <a:gd name="connsiteX21" fmla="*/ 187502 w 417134"/>
              <a:gd name="connsiteY21" fmla="*/ 140063 h 266972"/>
              <a:gd name="connsiteX22" fmla="*/ 175255 w 417134"/>
              <a:gd name="connsiteY22" fmla="*/ 135899 h 266972"/>
              <a:gd name="connsiteX23" fmla="*/ 175010 w 417134"/>
              <a:gd name="connsiteY23" fmla="*/ 135654 h 266972"/>
              <a:gd name="connsiteX24" fmla="*/ 174765 w 417134"/>
              <a:gd name="connsiteY24" fmla="*/ 135410 h 266972"/>
              <a:gd name="connsiteX25" fmla="*/ 156885 w 417134"/>
              <a:gd name="connsiteY25" fmla="*/ 119734 h 266972"/>
              <a:gd name="connsiteX26" fmla="*/ 136800 w 417134"/>
              <a:gd name="connsiteY26" fmla="*/ 146676 h 266972"/>
              <a:gd name="connsiteX27" fmla="*/ 146107 w 417134"/>
              <a:gd name="connsiteY27" fmla="*/ 153779 h 266972"/>
              <a:gd name="connsiteX28" fmla="*/ 149292 w 417134"/>
              <a:gd name="connsiteY28" fmla="*/ 156473 h 266972"/>
              <a:gd name="connsiteX29" fmla="*/ 149292 w 417134"/>
              <a:gd name="connsiteY29" fmla="*/ 156473 h 266972"/>
              <a:gd name="connsiteX30" fmla="*/ 156640 w 417134"/>
              <a:gd name="connsiteY30" fmla="*/ 171659 h 266972"/>
              <a:gd name="connsiteX31" fmla="*/ 152721 w 417134"/>
              <a:gd name="connsiteY31" fmla="*/ 186355 h 266972"/>
              <a:gd name="connsiteX32" fmla="*/ 115490 w 417134"/>
              <a:gd name="connsiteY32" fmla="*/ 236565 h 266972"/>
              <a:gd name="connsiteX33" fmla="*/ 115490 w 417134"/>
              <a:gd name="connsiteY33" fmla="*/ 236810 h 266972"/>
              <a:gd name="connsiteX34" fmla="*/ 98834 w 417134"/>
              <a:gd name="connsiteY34" fmla="*/ 245138 h 266972"/>
              <a:gd name="connsiteX35" fmla="*/ 82423 w 417134"/>
              <a:gd name="connsiteY35" fmla="*/ 238280 h 266972"/>
              <a:gd name="connsiteX36" fmla="*/ 82423 w 417134"/>
              <a:gd name="connsiteY36" fmla="*/ 238280 h 266972"/>
              <a:gd name="connsiteX37" fmla="*/ 77769 w 417134"/>
              <a:gd name="connsiteY37" fmla="*/ 215011 h 266972"/>
              <a:gd name="connsiteX38" fmla="*/ 77769 w 417134"/>
              <a:gd name="connsiteY38" fmla="*/ 215011 h 266972"/>
              <a:gd name="connsiteX39" fmla="*/ 82668 w 417134"/>
              <a:gd name="connsiteY39" fmla="*/ 206929 h 266972"/>
              <a:gd name="connsiteX40" fmla="*/ 94915 w 417134"/>
              <a:gd name="connsiteY40" fmla="*/ 190518 h 266972"/>
              <a:gd name="connsiteX41" fmla="*/ 104222 w 417134"/>
              <a:gd name="connsiteY41" fmla="*/ 178027 h 266972"/>
              <a:gd name="connsiteX42" fmla="*/ 100793 w 417134"/>
              <a:gd name="connsiteY42" fmla="*/ 175578 h 266972"/>
              <a:gd name="connsiteX43" fmla="*/ 39558 w 417134"/>
              <a:gd name="connsiteY43" fmla="*/ 258119 h 266972"/>
              <a:gd name="connsiteX44" fmla="*/ 23392 w 417134"/>
              <a:gd name="connsiteY44" fmla="*/ 266936 h 266972"/>
              <a:gd name="connsiteX45" fmla="*/ 23147 w 417134"/>
              <a:gd name="connsiteY45" fmla="*/ 266936 h 266972"/>
              <a:gd name="connsiteX46" fmla="*/ 20942 w 417134"/>
              <a:gd name="connsiteY46" fmla="*/ 266936 h 266972"/>
              <a:gd name="connsiteX47" fmla="*/ 20698 w 417134"/>
              <a:gd name="connsiteY47" fmla="*/ 266936 h 266972"/>
              <a:gd name="connsiteX48" fmla="*/ 3307 w 417134"/>
              <a:gd name="connsiteY48" fmla="*/ 256404 h 266972"/>
              <a:gd name="connsiteX49" fmla="*/ 3307 w 417134"/>
              <a:gd name="connsiteY49" fmla="*/ 256404 h 266972"/>
              <a:gd name="connsiteX50" fmla="*/ 3307 w 417134"/>
              <a:gd name="connsiteY50" fmla="*/ 233626 h 266972"/>
              <a:gd name="connsiteX51" fmla="*/ 7226 w 417134"/>
              <a:gd name="connsiteY51" fmla="*/ 228237 h 266972"/>
              <a:gd name="connsiteX52" fmla="*/ 87566 w 417134"/>
              <a:gd name="connsiteY52" fmla="*/ 120224 h 266972"/>
              <a:gd name="connsiteX53" fmla="*/ 114755 w 417134"/>
              <a:gd name="connsiteY53" fmla="*/ 83975 h 266972"/>
              <a:gd name="connsiteX54" fmla="*/ 108386 w 417134"/>
              <a:gd name="connsiteY54" fmla="*/ 78586 h 266972"/>
              <a:gd name="connsiteX55" fmla="*/ 87321 w 417134"/>
              <a:gd name="connsiteY55" fmla="*/ 102589 h 266972"/>
              <a:gd name="connsiteX56" fmla="*/ 82913 w 417134"/>
              <a:gd name="connsiteY56" fmla="*/ 106998 h 266972"/>
              <a:gd name="connsiteX57" fmla="*/ 82913 w 417134"/>
              <a:gd name="connsiteY57" fmla="*/ 106998 h 266972"/>
              <a:gd name="connsiteX58" fmla="*/ 66012 w 417134"/>
              <a:gd name="connsiteY58" fmla="*/ 110672 h 266972"/>
              <a:gd name="connsiteX59" fmla="*/ 53765 w 417134"/>
              <a:gd name="connsiteY59" fmla="*/ 101854 h 266972"/>
              <a:gd name="connsiteX60" fmla="*/ 50825 w 417134"/>
              <a:gd name="connsiteY60" fmla="*/ 91322 h 266972"/>
              <a:gd name="connsiteX61" fmla="*/ 55724 w 417134"/>
              <a:gd name="connsiteY61" fmla="*/ 78096 h 266972"/>
              <a:gd name="connsiteX62" fmla="*/ 89281 w 417134"/>
              <a:gd name="connsiteY62" fmla="*/ 39642 h 266972"/>
              <a:gd name="connsiteX63" fmla="*/ 92220 w 417134"/>
              <a:gd name="connsiteY63" fmla="*/ 36213 h 266972"/>
              <a:gd name="connsiteX64" fmla="*/ 103977 w 417134"/>
              <a:gd name="connsiteY64" fmla="*/ 30580 h 266972"/>
              <a:gd name="connsiteX65" fmla="*/ 118919 w 417134"/>
              <a:gd name="connsiteY65" fmla="*/ 34744 h 266972"/>
              <a:gd name="connsiteX66" fmla="*/ 121858 w 417134"/>
              <a:gd name="connsiteY66" fmla="*/ 37193 h 266972"/>
              <a:gd name="connsiteX67" fmla="*/ 142678 w 417134"/>
              <a:gd name="connsiteY67" fmla="*/ 55808 h 266972"/>
              <a:gd name="connsiteX68" fmla="*/ 142923 w 417134"/>
              <a:gd name="connsiteY68" fmla="*/ 55073 h 266972"/>
              <a:gd name="connsiteX69" fmla="*/ 384190 w 417134"/>
              <a:gd name="connsiteY69" fmla="*/ 148391 h 266972"/>
              <a:gd name="connsiteX70" fmla="*/ 389089 w 417134"/>
              <a:gd name="connsiteY70" fmla="*/ 153289 h 266972"/>
              <a:gd name="connsiteX71" fmla="*/ 393988 w 417134"/>
              <a:gd name="connsiteY71" fmla="*/ 148391 h 266972"/>
              <a:gd name="connsiteX72" fmla="*/ 393988 w 417134"/>
              <a:gd name="connsiteY72" fmla="*/ 67564 h 266972"/>
              <a:gd name="connsiteX73" fmla="*/ 389089 w 417134"/>
              <a:gd name="connsiteY73" fmla="*/ 62666 h 266972"/>
              <a:gd name="connsiteX74" fmla="*/ 264904 w 417134"/>
              <a:gd name="connsiteY74" fmla="*/ 62666 h 266972"/>
              <a:gd name="connsiteX75" fmla="*/ 260005 w 417134"/>
              <a:gd name="connsiteY75" fmla="*/ 67564 h 266972"/>
              <a:gd name="connsiteX76" fmla="*/ 260005 w 417134"/>
              <a:gd name="connsiteY76" fmla="*/ 219665 h 266972"/>
              <a:gd name="connsiteX77" fmla="*/ 264904 w 417134"/>
              <a:gd name="connsiteY77" fmla="*/ 224564 h 266972"/>
              <a:gd name="connsiteX78" fmla="*/ 322465 w 417134"/>
              <a:gd name="connsiteY78" fmla="*/ 224564 h 266972"/>
              <a:gd name="connsiteX79" fmla="*/ 327364 w 417134"/>
              <a:gd name="connsiteY79" fmla="*/ 219665 h 266972"/>
              <a:gd name="connsiteX80" fmla="*/ 322465 w 417134"/>
              <a:gd name="connsiteY80" fmla="*/ 214766 h 266972"/>
              <a:gd name="connsiteX81" fmla="*/ 269803 w 417134"/>
              <a:gd name="connsiteY81" fmla="*/ 214766 h 266972"/>
              <a:gd name="connsiteX82" fmla="*/ 269803 w 417134"/>
              <a:gd name="connsiteY82" fmla="*/ 72708 h 266972"/>
              <a:gd name="connsiteX83" fmla="*/ 384190 w 417134"/>
              <a:gd name="connsiteY83" fmla="*/ 72708 h 266972"/>
              <a:gd name="connsiteX84" fmla="*/ 384190 w 417134"/>
              <a:gd name="connsiteY84" fmla="*/ 148881 h 266972"/>
              <a:gd name="connsiteX85" fmla="*/ 384190 w 417134"/>
              <a:gd name="connsiteY85" fmla="*/ 148636 h 266972"/>
              <a:gd name="connsiteX86" fmla="*/ 416277 w 417134"/>
              <a:gd name="connsiteY86" fmla="*/ 166271 h 266972"/>
              <a:gd name="connsiteX87" fmla="*/ 415787 w 417134"/>
              <a:gd name="connsiteY87" fmla="*/ 165781 h 266972"/>
              <a:gd name="connsiteX88" fmla="*/ 408684 w 417134"/>
              <a:gd name="connsiteY88" fmla="*/ 166026 h 266972"/>
              <a:gd name="connsiteX89" fmla="*/ 371208 w 417134"/>
              <a:gd name="connsiteY89" fmla="*/ 207908 h 266972"/>
              <a:gd name="connsiteX90" fmla="*/ 351613 w 417134"/>
              <a:gd name="connsiteY90" fmla="*/ 188804 h 266972"/>
              <a:gd name="connsiteX91" fmla="*/ 344510 w 417134"/>
              <a:gd name="connsiteY91" fmla="*/ 188804 h 266972"/>
              <a:gd name="connsiteX92" fmla="*/ 344510 w 417134"/>
              <a:gd name="connsiteY92" fmla="*/ 195907 h 266972"/>
              <a:gd name="connsiteX93" fmla="*/ 368024 w 417134"/>
              <a:gd name="connsiteY93" fmla="*/ 218440 h 266972"/>
              <a:gd name="connsiteX94" fmla="*/ 371453 w 417134"/>
              <a:gd name="connsiteY94" fmla="*/ 219665 h 266972"/>
              <a:gd name="connsiteX95" fmla="*/ 374882 w 417134"/>
              <a:gd name="connsiteY95" fmla="*/ 218195 h 266972"/>
              <a:gd name="connsiteX96" fmla="*/ 415787 w 417134"/>
              <a:gd name="connsiteY96" fmla="*/ 172639 h 266972"/>
              <a:gd name="connsiteX97" fmla="*/ 416277 w 417134"/>
              <a:gd name="connsiteY97" fmla="*/ 166271 h 266972"/>
              <a:gd name="connsiteX98" fmla="*/ 357981 w 417134"/>
              <a:gd name="connsiteY98" fmla="*/ 101120 h 266972"/>
              <a:gd name="connsiteX99" fmla="*/ 297971 w 417134"/>
              <a:gd name="connsiteY99" fmla="*/ 101120 h 266972"/>
              <a:gd name="connsiteX100" fmla="*/ 293072 w 417134"/>
              <a:gd name="connsiteY100" fmla="*/ 106018 h 266972"/>
              <a:gd name="connsiteX101" fmla="*/ 297971 w 417134"/>
              <a:gd name="connsiteY101" fmla="*/ 110917 h 266972"/>
              <a:gd name="connsiteX102" fmla="*/ 357981 w 417134"/>
              <a:gd name="connsiteY102" fmla="*/ 110917 h 266972"/>
              <a:gd name="connsiteX103" fmla="*/ 362880 w 417134"/>
              <a:gd name="connsiteY103" fmla="*/ 106018 h 266972"/>
              <a:gd name="connsiteX104" fmla="*/ 357981 w 417134"/>
              <a:gd name="connsiteY104" fmla="*/ 101120 h 266972"/>
              <a:gd name="connsiteX105" fmla="*/ 362880 w 417134"/>
              <a:gd name="connsiteY105" fmla="*/ 142512 h 266972"/>
              <a:gd name="connsiteX106" fmla="*/ 357981 w 417134"/>
              <a:gd name="connsiteY106" fmla="*/ 137614 h 266972"/>
              <a:gd name="connsiteX107" fmla="*/ 297971 w 417134"/>
              <a:gd name="connsiteY107" fmla="*/ 137614 h 266972"/>
              <a:gd name="connsiteX108" fmla="*/ 293072 w 417134"/>
              <a:gd name="connsiteY108" fmla="*/ 142512 h 266972"/>
              <a:gd name="connsiteX109" fmla="*/ 297971 w 417134"/>
              <a:gd name="connsiteY109" fmla="*/ 147411 h 266972"/>
              <a:gd name="connsiteX110" fmla="*/ 357981 w 417134"/>
              <a:gd name="connsiteY110" fmla="*/ 147411 h 266972"/>
              <a:gd name="connsiteX111" fmla="*/ 362880 w 417134"/>
              <a:gd name="connsiteY111" fmla="*/ 142512 h 266972"/>
              <a:gd name="connsiteX112" fmla="*/ 297971 w 417134"/>
              <a:gd name="connsiteY112" fmla="*/ 173129 h 266972"/>
              <a:gd name="connsiteX113" fmla="*/ 293072 w 417134"/>
              <a:gd name="connsiteY113" fmla="*/ 178027 h 266972"/>
              <a:gd name="connsiteX114" fmla="*/ 297971 w 417134"/>
              <a:gd name="connsiteY114" fmla="*/ 182926 h 266972"/>
              <a:gd name="connsiteX115" fmla="*/ 315607 w 417134"/>
              <a:gd name="connsiteY115" fmla="*/ 182926 h 266972"/>
              <a:gd name="connsiteX116" fmla="*/ 320505 w 417134"/>
              <a:gd name="connsiteY116" fmla="*/ 178027 h 266972"/>
              <a:gd name="connsiteX117" fmla="*/ 315607 w 417134"/>
              <a:gd name="connsiteY117" fmla="*/ 173129 h 266972"/>
              <a:gd name="connsiteX118" fmla="*/ 297971 w 417134"/>
              <a:gd name="connsiteY118" fmla="*/ 173129 h 266972"/>
              <a:gd name="connsiteX119" fmla="*/ 180644 w 417134"/>
              <a:gd name="connsiteY119" fmla="*/ 127817 h 266972"/>
              <a:gd name="connsiteX120" fmla="*/ 186768 w 417134"/>
              <a:gd name="connsiteY120" fmla="*/ 130021 h 266972"/>
              <a:gd name="connsiteX121" fmla="*/ 187012 w 417134"/>
              <a:gd name="connsiteY121" fmla="*/ 130021 h 266972"/>
              <a:gd name="connsiteX122" fmla="*/ 187257 w 417134"/>
              <a:gd name="connsiteY122" fmla="*/ 130021 h 266972"/>
              <a:gd name="connsiteX123" fmla="*/ 194116 w 417134"/>
              <a:gd name="connsiteY123" fmla="*/ 127327 h 266972"/>
              <a:gd name="connsiteX124" fmla="*/ 197300 w 417134"/>
              <a:gd name="connsiteY124" fmla="*/ 123653 h 266972"/>
              <a:gd name="connsiteX125" fmla="*/ 230612 w 417134"/>
              <a:gd name="connsiteY125" fmla="*/ 85444 h 266972"/>
              <a:gd name="connsiteX126" fmla="*/ 232327 w 417134"/>
              <a:gd name="connsiteY126" fmla="*/ 76382 h 266972"/>
              <a:gd name="connsiteX127" fmla="*/ 227673 w 417134"/>
              <a:gd name="connsiteY127" fmla="*/ 70748 h 266972"/>
              <a:gd name="connsiteX128" fmla="*/ 221059 w 417134"/>
              <a:gd name="connsiteY128" fmla="*/ 70014 h 266972"/>
              <a:gd name="connsiteX129" fmla="*/ 215671 w 417134"/>
              <a:gd name="connsiteY129" fmla="*/ 73198 h 266972"/>
              <a:gd name="connsiteX130" fmla="*/ 189952 w 417134"/>
              <a:gd name="connsiteY130" fmla="*/ 102589 h 266972"/>
              <a:gd name="connsiteX131" fmla="*/ 186278 w 417134"/>
              <a:gd name="connsiteY131" fmla="*/ 106753 h 266972"/>
              <a:gd name="connsiteX132" fmla="*/ 182114 w 417134"/>
              <a:gd name="connsiteY132" fmla="*/ 103079 h 266972"/>
              <a:gd name="connsiteX133" fmla="*/ 167417 w 417134"/>
              <a:gd name="connsiteY133" fmla="*/ 90343 h 266972"/>
              <a:gd name="connsiteX134" fmla="*/ 114755 w 417134"/>
              <a:gd name="connsiteY134" fmla="*/ 43806 h 266972"/>
              <a:gd name="connsiteX135" fmla="*/ 112061 w 417134"/>
              <a:gd name="connsiteY135" fmla="*/ 41602 h 266972"/>
              <a:gd name="connsiteX136" fmla="*/ 104712 w 417134"/>
              <a:gd name="connsiteY136" fmla="*/ 39398 h 266972"/>
              <a:gd name="connsiteX137" fmla="*/ 99079 w 417134"/>
              <a:gd name="connsiteY137" fmla="*/ 42337 h 266972"/>
              <a:gd name="connsiteX138" fmla="*/ 96384 w 417134"/>
              <a:gd name="connsiteY138" fmla="*/ 45521 h 266972"/>
              <a:gd name="connsiteX139" fmla="*/ 62827 w 417134"/>
              <a:gd name="connsiteY139" fmla="*/ 83975 h 266972"/>
              <a:gd name="connsiteX140" fmla="*/ 60378 w 417134"/>
              <a:gd name="connsiteY140" fmla="*/ 90588 h 266972"/>
              <a:gd name="connsiteX141" fmla="*/ 60378 w 417134"/>
              <a:gd name="connsiteY141" fmla="*/ 90588 h 266972"/>
              <a:gd name="connsiteX142" fmla="*/ 60378 w 417134"/>
              <a:gd name="connsiteY142" fmla="*/ 90588 h 266972"/>
              <a:gd name="connsiteX143" fmla="*/ 61848 w 417134"/>
              <a:gd name="connsiteY143" fmla="*/ 95486 h 266972"/>
              <a:gd name="connsiteX144" fmla="*/ 67971 w 417134"/>
              <a:gd name="connsiteY144" fmla="*/ 99650 h 266972"/>
              <a:gd name="connsiteX145" fmla="*/ 76299 w 417134"/>
              <a:gd name="connsiteY145" fmla="*/ 97935 h 266972"/>
              <a:gd name="connsiteX146" fmla="*/ 76299 w 417134"/>
              <a:gd name="connsiteY146" fmla="*/ 97935 h 266972"/>
              <a:gd name="connsiteX147" fmla="*/ 79238 w 417134"/>
              <a:gd name="connsiteY147" fmla="*/ 94751 h 266972"/>
              <a:gd name="connsiteX148" fmla="*/ 103488 w 417134"/>
              <a:gd name="connsiteY148" fmla="*/ 67074 h 266972"/>
              <a:gd name="connsiteX149" fmla="*/ 107162 w 417134"/>
              <a:gd name="connsiteY149" fmla="*/ 63156 h 266972"/>
              <a:gd name="connsiteX150" fmla="*/ 111326 w 417134"/>
              <a:gd name="connsiteY150" fmla="*/ 66585 h 266972"/>
              <a:gd name="connsiteX151" fmla="*/ 124308 w 417134"/>
              <a:gd name="connsiteY151" fmla="*/ 78096 h 266972"/>
              <a:gd name="connsiteX152" fmla="*/ 128227 w 417134"/>
              <a:gd name="connsiteY152" fmla="*/ 81525 h 266972"/>
              <a:gd name="connsiteX153" fmla="*/ 125042 w 417134"/>
              <a:gd name="connsiteY153" fmla="*/ 85689 h 266972"/>
              <a:gd name="connsiteX154" fmla="*/ 95649 w 417134"/>
              <a:gd name="connsiteY154" fmla="*/ 125612 h 266972"/>
              <a:gd name="connsiteX155" fmla="*/ 15309 w 417134"/>
              <a:gd name="connsiteY155" fmla="*/ 233626 h 266972"/>
              <a:gd name="connsiteX156" fmla="*/ 11880 w 417134"/>
              <a:gd name="connsiteY156" fmla="*/ 238524 h 266972"/>
              <a:gd name="connsiteX157" fmla="*/ 11880 w 417134"/>
              <a:gd name="connsiteY157" fmla="*/ 250526 h 266972"/>
              <a:gd name="connsiteX158" fmla="*/ 11880 w 417134"/>
              <a:gd name="connsiteY158" fmla="*/ 250526 h 266972"/>
              <a:gd name="connsiteX159" fmla="*/ 21187 w 417134"/>
              <a:gd name="connsiteY159" fmla="*/ 255914 h 266972"/>
              <a:gd name="connsiteX160" fmla="*/ 22412 w 417134"/>
              <a:gd name="connsiteY160" fmla="*/ 255914 h 266972"/>
              <a:gd name="connsiteX161" fmla="*/ 30985 w 417134"/>
              <a:gd name="connsiteY161" fmla="*/ 251261 h 266972"/>
              <a:gd name="connsiteX162" fmla="*/ 94915 w 417134"/>
              <a:gd name="connsiteY162" fmla="*/ 165291 h 266972"/>
              <a:gd name="connsiteX163" fmla="*/ 98099 w 417134"/>
              <a:gd name="connsiteY163" fmla="*/ 160882 h 266972"/>
              <a:gd name="connsiteX164" fmla="*/ 102508 w 417134"/>
              <a:gd name="connsiteY164" fmla="*/ 164066 h 266972"/>
              <a:gd name="connsiteX165" fmla="*/ 113285 w 417134"/>
              <a:gd name="connsiteY165" fmla="*/ 172149 h 266972"/>
              <a:gd name="connsiteX166" fmla="*/ 117694 w 417134"/>
              <a:gd name="connsiteY166" fmla="*/ 175333 h 266972"/>
              <a:gd name="connsiteX167" fmla="*/ 114510 w 417134"/>
              <a:gd name="connsiteY167" fmla="*/ 179742 h 266972"/>
              <a:gd name="connsiteX168" fmla="*/ 102263 w 417134"/>
              <a:gd name="connsiteY168" fmla="*/ 196152 h 266972"/>
              <a:gd name="connsiteX169" fmla="*/ 90016 w 417134"/>
              <a:gd name="connsiteY169" fmla="*/ 212562 h 266972"/>
              <a:gd name="connsiteX170" fmla="*/ 86342 w 417134"/>
              <a:gd name="connsiteY170" fmla="*/ 217950 h 266972"/>
              <a:gd name="connsiteX171" fmla="*/ 86342 w 417134"/>
              <a:gd name="connsiteY171" fmla="*/ 218195 h 266972"/>
              <a:gd name="connsiteX172" fmla="*/ 88791 w 417134"/>
              <a:gd name="connsiteY172" fmla="*/ 230687 h 266972"/>
              <a:gd name="connsiteX173" fmla="*/ 88791 w 417134"/>
              <a:gd name="connsiteY173" fmla="*/ 230687 h 266972"/>
              <a:gd name="connsiteX174" fmla="*/ 97609 w 417134"/>
              <a:gd name="connsiteY174" fmla="*/ 234361 h 266972"/>
              <a:gd name="connsiteX175" fmla="*/ 106427 w 417134"/>
              <a:gd name="connsiteY175" fmla="*/ 229952 h 266972"/>
              <a:gd name="connsiteX176" fmla="*/ 143658 w 417134"/>
              <a:gd name="connsiteY176" fmla="*/ 179742 h 266972"/>
              <a:gd name="connsiteX177" fmla="*/ 145862 w 417134"/>
              <a:gd name="connsiteY177" fmla="*/ 172394 h 266972"/>
              <a:gd name="connsiteX178" fmla="*/ 141453 w 417134"/>
              <a:gd name="connsiteY178" fmla="*/ 163086 h 266972"/>
              <a:gd name="connsiteX179" fmla="*/ 141453 w 417134"/>
              <a:gd name="connsiteY179" fmla="*/ 163086 h 266972"/>
              <a:gd name="connsiteX180" fmla="*/ 139984 w 417134"/>
              <a:gd name="connsiteY180" fmla="*/ 161862 h 266972"/>
              <a:gd name="connsiteX181" fmla="*/ 126757 w 417134"/>
              <a:gd name="connsiteY181" fmla="*/ 152065 h 266972"/>
              <a:gd name="connsiteX182" fmla="*/ 122348 w 417134"/>
              <a:gd name="connsiteY182" fmla="*/ 148881 h 266972"/>
              <a:gd name="connsiteX183" fmla="*/ 125532 w 417134"/>
              <a:gd name="connsiteY183" fmla="*/ 144472 h 266972"/>
              <a:gd name="connsiteX184" fmla="*/ 151251 w 417134"/>
              <a:gd name="connsiteY184" fmla="*/ 109692 h 266972"/>
              <a:gd name="connsiteX185" fmla="*/ 154925 w 417134"/>
              <a:gd name="connsiteY185" fmla="*/ 105038 h 266972"/>
              <a:gd name="connsiteX186" fmla="*/ 159334 w 417134"/>
              <a:gd name="connsiteY186" fmla="*/ 108957 h 266972"/>
              <a:gd name="connsiteX187" fmla="*/ 180889 w 417134"/>
              <a:gd name="connsiteY187" fmla="*/ 128062 h 266972"/>
              <a:gd name="connsiteX188" fmla="*/ 180644 w 417134"/>
              <a:gd name="connsiteY188" fmla="*/ 128062 h 266972"/>
              <a:gd name="connsiteX189" fmla="*/ 173541 w 417134"/>
              <a:gd name="connsiteY189" fmla="*/ 10496 h 266972"/>
              <a:gd name="connsiteX190" fmla="*/ 160069 w 417134"/>
              <a:gd name="connsiteY190" fmla="*/ 15884 h 266972"/>
              <a:gd name="connsiteX191" fmla="*/ 149537 w 417134"/>
              <a:gd name="connsiteY191" fmla="*/ 32540 h 266972"/>
              <a:gd name="connsiteX192" fmla="*/ 151741 w 417134"/>
              <a:gd name="connsiteY192" fmla="*/ 49929 h 266972"/>
              <a:gd name="connsiteX193" fmla="*/ 164478 w 417134"/>
              <a:gd name="connsiteY193" fmla="*/ 63156 h 266972"/>
              <a:gd name="connsiteX194" fmla="*/ 184808 w 417134"/>
              <a:gd name="connsiteY194" fmla="*/ 65360 h 266972"/>
              <a:gd name="connsiteX195" fmla="*/ 199015 w 417134"/>
              <a:gd name="connsiteY195" fmla="*/ 56298 h 266972"/>
              <a:gd name="connsiteX196" fmla="*/ 205383 w 417134"/>
              <a:gd name="connsiteY196" fmla="*/ 42582 h 266972"/>
              <a:gd name="connsiteX197" fmla="*/ 202199 w 417134"/>
              <a:gd name="connsiteY197" fmla="*/ 24702 h 266972"/>
              <a:gd name="connsiteX198" fmla="*/ 191421 w 417134"/>
              <a:gd name="connsiteY198" fmla="*/ 13925 h 266972"/>
              <a:gd name="connsiteX199" fmla="*/ 174276 w 417134"/>
              <a:gd name="connsiteY199" fmla="*/ 10496 h 266972"/>
              <a:gd name="connsiteX200" fmla="*/ 173786 w 417134"/>
              <a:gd name="connsiteY200" fmla="*/ 10496 h 2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17134" h="266972">
                <a:moveTo>
                  <a:pt x="142433" y="54583"/>
                </a:moveTo>
                <a:cubicBezTo>
                  <a:pt x="139004" y="47235"/>
                  <a:pt x="138024" y="38663"/>
                  <a:pt x="139494" y="30825"/>
                </a:cubicBezTo>
                <a:cubicBezTo>
                  <a:pt x="141209" y="21763"/>
                  <a:pt x="146597" y="13680"/>
                  <a:pt x="153945" y="8047"/>
                </a:cubicBezTo>
                <a:cubicBezTo>
                  <a:pt x="159334" y="3883"/>
                  <a:pt x="165703" y="1189"/>
                  <a:pt x="172561" y="454"/>
                </a:cubicBezTo>
                <a:cubicBezTo>
                  <a:pt x="180644" y="-526"/>
                  <a:pt x="188972" y="1189"/>
                  <a:pt x="196075" y="5108"/>
                </a:cubicBezTo>
                <a:cubicBezTo>
                  <a:pt x="202199" y="8537"/>
                  <a:pt x="207343" y="13680"/>
                  <a:pt x="210772" y="19803"/>
                </a:cubicBezTo>
                <a:cubicBezTo>
                  <a:pt x="214936" y="27151"/>
                  <a:pt x="216405" y="35724"/>
                  <a:pt x="215181" y="44051"/>
                </a:cubicBezTo>
                <a:cubicBezTo>
                  <a:pt x="214201" y="51154"/>
                  <a:pt x="211262" y="57522"/>
                  <a:pt x="206853" y="62911"/>
                </a:cubicBezTo>
                <a:cubicBezTo>
                  <a:pt x="201954" y="68789"/>
                  <a:pt x="195096" y="73198"/>
                  <a:pt x="187747" y="75157"/>
                </a:cubicBezTo>
                <a:cubicBezTo>
                  <a:pt x="180644" y="77361"/>
                  <a:pt x="172806" y="76872"/>
                  <a:pt x="165948" y="74912"/>
                </a:cubicBezTo>
                <a:cubicBezTo>
                  <a:pt x="168887" y="77606"/>
                  <a:pt x="171581" y="79811"/>
                  <a:pt x="174521" y="82505"/>
                </a:cubicBezTo>
                <a:cubicBezTo>
                  <a:pt x="178195" y="85689"/>
                  <a:pt x="181869" y="89118"/>
                  <a:pt x="185543" y="92057"/>
                </a:cubicBezTo>
                <a:cubicBezTo>
                  <a:pt x="193136" y="83485"/>
                  <a:pt x="200729" y="74912"/>
                  <a:pt x="208322" y="66340"/>
                </a:cubicBezTo>
                <a:cubicBezTo>
                  <a:pt x="211262" y="62911"/>
                  <a:pt x="215181" y="60706"/>
                  <a:pt x="219590" y="59727"/>
                </a:cubicBezTo>
                <a:cubicBezTo>
                  <a:pt x="223999" y="58992"/>
                  <a:pt x="228652" y="59482"/>
                  <a:pt x="232572" y="61441"/>
                </a:cubicBezTo>
                <a:cubicBezTo>
                  <a:pt x="237225" y="63890"/>
                  <a:pt x="240900" y="68299"/>
                  <a:pt x="242369" y="73198"/>
                </a:cubicBezTo>
                <a:cubicBezTo>
                  <a:pt x="244574" y="79811"/>
                  <a:pt x="242859" y="86914"/>
                  <a:pt x="238450" y="92302"/>
                </a:cubicBezTo>
                <a:cubicBezTo>
                  <a:pt x="227183" y="105038"/>
                  <a:pt x="216160" y="117530"/>
                  <a:pt x="205138" y="130511"/>
                </a:cubicBezTo>
                <a:cubicBezTo>
                  <a:pt x="204158" y="131736"/>
                  <a:pt x="202689" y="133205"/>
                  <a:pt x="201709" y="134430"/>
                </a:cubicBezTo>
                <a:lnTo>
                  <a:pt x="201709" y="134430"/>
                </a:lnTo>
                <a:lnTo>
                  <a:pt x="201709" y="134430"/>
                </a:lnTo>
                <a:cubicBezTo>
                  <a:pt x="198035" y="138104"/>
                  <a:pt x="192891" y="140063"/>
                  <a:pt x="187502" y="140063"/>
                </a:cubicBezTo>
                <a:cubicBezTo>
                  <a:pt x="183093" y="140063"/>
                  <a:pt x="178684" y="138594"/>
                  <a:pt x="175255" y="135899"/>
                </a:cubicBezTo>
                <a:lnTo>
                  <a:pt x="175010" y="135654"/>
                </a:lnTo>
                <a:lnTo>
                  <a:pt x="174765" y="135410"/>
                </a:lnTo>
                <a:cubicBezTo>
                  <a:pt x="168642" y="130266"/>
                  <a:pt x="162763" y="124878"/>
                  <a:pt x="156885" y="119734"/>
                </a:cubicBezTo>
                <a:cubicBezTo>
                  <a:pt x="150026" y="128552"/>
                  <a:pt x="143658" y="137614"/>
                  <a:pt x="136800" y="146676"/>
                </a:cubicBezTo>
                <a:cubicBezTo>
                  <a:pt x="139984" y="149126"/>
                  <a:pt x="143168" y="151330"/>
                  <a:pt x="146107" y="153779"/>
                </a:cubicBezTo>
                <a:cubicBezTo>
                  <a:pt x="147332" y="154514"/>
                  <a:pt x="148557" y="155249"/>
                  <a:pt x="149292" y="156473"/>
                </a:cubicBezTo>
                <a:lnTo>
                  <a:pt x="149292" y="156473"/>
                </a:lnTo>
                <a:cubicBezTo>
                  <a:pt x="153211" y="160637"/>
                  <a:pt x="155905" y="165781"/>
                  <a:pt x="156640" y="171659"/>
                </a:cubicBezTo>
                <a:cubicBezTo>
                  <a:pt x="157130" y="176802"/>
                  <a:pt x="155660" y="182191"/>
                  <a:pt x="152721" y="186355"/>
                </a:cubicBezTo>
                <a:cubicBezTo>
                  <a:pt x="140229" y="203010"/>
                  <a:pt x="127982" y="219665"/>
                  <a:pt x="115490" y="236565"/>
                </a:cubicBezTo>
                <a:lnTo>
                  <a:pt x="115490" y="236810"/>
                </a:lnTo>
                <a:cubicBezTo>
                  <a:pt x="111571" y="241709"/>
                  <a:pt x="105202" y="244893"/>
                  <a:pt x="98834" y="245138"/>
                </a:cubicBezTo>
                <a:cubicBezTo>
                  <a:pt x="92955" y="245382"/>
                  <a:pt x="86587" y="242688"/>
                  <a:pt x="82423" y="238280"/>
                </a:cubicBezTo>
                <a:lnTo>
                  <a:pt x="82423" y="238280"/>
                </a:lnTo>
                <a:cubicBezTo>
                  <a:pt x="76299" y="232156"/>
                  <a:pt x="74585" y="222604"/>
                  <a:pt x="77769" y="215011"/>
                </a:cubicBezTo>
                <a:lnTo>
                  <a:pt x="77769" y="215011"/>
                </a:lnTo>
                <a:cubicBezTo>
                  <a:pt x="78993" y="211827"/>
                  <a:pt x="80953" y="209868"/>
                  <a:pt x="82668" y="206929"/>
                </a:cubicBezTo>
                <a:cubicBezTo>
                  <a:pt x="86832" y="201540"/>
                  <a:pt x="90751" y="195907"/>
                  <a:pt x="94915" y="190518"/>
                </a:cubicBezTo>
                <a:cubicBezTo>
                  <a:pt x="98099" y="186355"/>
                  <a:pt x="101283" y="182191"/>
                  <a:pt x="104222" y="178027"/>
                </a:cubicBezTo>
                <a:cubicBezTo>
                  <a:pt x="103243" y="177292"/>
                  <a:pt x="102018" y="176558"/>
                  <a:pt x="100793" y="175578"/>
                </a:cubicBezTo>
                <a:cubicBezTo>
                  <a:pt x="80463" y="203010"/>
                  <a:pt x="59888" y="230687"/>
                  <a:pt x="39558" y="258119"/>
                </a:cubicBezTo>
                <a:cubicBezTo>
                  <a:pt x="35639" y="263262"/>
                  <a:pt x="29760" y="266446"/>
                  <a:pt x="23392" y="266936"/>
                </a:cubicBezTo>
                <a:lnTo>
                  <a:pt x="23147" y="266936"/>
                </a:lnTo>
                <a:lnTo>
                  <a:pt x="20942" y="266936"/>
                </a:lnTo>
                <a:lnTo>
                  <a:pt x="20698" y="266936"/>
                </a:lnTo>
                <a:cubicBezTo>
                  <a:pt x="13594" y="266446"/>
                  <a:pt x="6981" y="262527"/>
                  <a:pt x="3307" y="256404"/>
                </a:cubicBezTo>
                <a:lnTo>
                  <a:pt x="3307" y="256404"/>
                </a:lnTo>
                <a:cubicBezTo>
                  <a:pt x="-857" y="249546"/>
                  <a:pt x="-857" y="240484"/>
                  <a:pt x="3307" y="233626"/>
                </a:cubicBezTo>
                <a:cubicBezTo>
                  <a:pt x="4531" y="231422"/>
                  <a:pt x="6001" y="229952"/>
                  <a:pt x="7226" y="228237"/>
                </a:cubicBezTo>
                <a:cubicBezTo>
                  <a:pt x="34169" y="192233"/>
                  <a:pt x="60623" y="156228"/>
                  <a:pt x="87566" y="120224"/>
                </a:cubicBezTo>
                <a:cubicBezTo>
                  <a:pt x="96629" y="108222"/>
                  <a:pt x="105692" y="95976"/>
                  <a:pt x="114755" y="83975"/>
                </a:cubicBezTo>
                <a:cubicBezTo>
                  <a:pt x="112550" y="82260"/>
                  <a:pt x="110591" y="80301"/>
                  <a:pt x="108386" y="78586"/>
                </a:cubicBezTo>
                <a:cubicBezTo>
                  <a:pt x="101283" y="86669"/>
                  <a:pt x="94180" y="94751"/>
                  <a:pt x="87321" y="102589"/>
                </a:cubicBezTo>
                <a:cubicBezTo>
                  <a:pt x="85852" y="104304"/>
                  <a:pt x="84627" y="105773"/>
                  <a:pt x="82913" y="106998"/>
                </a:cubicBezTo>
                <a:lnTo>
                  <a:pt x="82913" y="106998"/>
                </a:lnTo>
                <a:cubicBezTo>
                  <a:pt x="78259" y="110672"/>
                  <a:pt x="71645" y="111896"/>
                  <a:pt x="66012" y="110672"/>
                </a:cubicBezTo>
                <a:cubicBezTo>
                  <a:pt x="61113" y="109447"/>
                  <a:pt x="56704" y="106263"/>
                  <a:pt x="53765" y="101854"/>
                </a:cubicBezTo>
                <a:cubicBezTo>
                  <a:pt x="52050" y="98670"/>
                  <a:pt x="50580" y="94996"/>
                  <a:pt x="50825" y="91322"/>
                </a:cubicBezTo>
                <a:cubicBezTo>
                  <a:pt x="50825" y="86424"/>
                  <a:pt x="52540" y="81770"/>
                  <a:pt x="55724" y="78096"/>
                </a:cubicBezTo>
                <a:cubicBezTo>
                  <a:pt x="66991" y="65360"/>
                  <a:pt x="78259" y="52624"/>
                  <a:pt x="89281" y="39642"/>
                </a:cubicBezTo>
                <a:cubicBezTo>
                  <a:pt x="90261" y="38663"/>
                  <a:pt x="90996" y="37193"/>
                  <a:pt x="92220" y="36213"/>
                </a:cubicBezTo>
                <a:cubicBezTo>
                  <a:pt x="95405" y="33029"/>
                  <a:pt x="99569" y="31070"/>
                  <a:pt x="103977" y="30580"/>
                </a:cubicBezTo>
                <a:cubicBezTo>
                  <a:pt x="109121" y="29845"/>
                  <a:pt x="114755" y="31315"/>
                  <a:pt x="118919" y="34744"/>
                </a:cubicBezTo>
                <a:cubicBezTo>
                  <a:pt x="119899" y="35479"/>
                  <a:pt x="120633" y="36213"/>
                  <a:pt x="121858" y="37193"/>
                </a:cubicBezTo>
                <a:cubicBezTo>
                  <a:pt x="128961" y="43561"/>
                  <a:pt x="136065" y="49440"/>
                  <a:pt x="142678" y="55808"/>
                </a:cubicBezTo>
                <a:lnTo>
                  <a:pt x="142923" y="55073"/>
                </a:lnTo>
                <a:close/>
                <a:moveTo>
                  <a:pt x="384190" y="148391"/>
                </a:moveTo>
                <a:cubicBezTo>
                  <a:pt x="384190" y="151085"/>
                  <a:pt x="386395" y="153289"/>
                  <a:pt x="389089" y="153289"/>
                </a:cubicBezTo>
                <a:cubicBezTo>
                  <a:pt x="391783" y="153289"/>
                  <a:pt x="393988" y="151085"/>
                  <a:pt x="393988" y="148391"/>
                </a:cubicBezTo>
                <a:lnTo>
                  <a:pt x="393988" y="67564"/>
                </a:lnTo>
                <a:cubicBezTo>
                  <a:pt x="393988" y="64870"/>
                  <a:pt x="391783" y="62666"/>
                  <a:pt x="389089" y="62666"/>
                </a:cubicBezTo>
                <a:lnTo>
                  <a:pt x="264904" y="62666"/>
                </a:lnTo>
                <a:cubicBezTo>
                  <a:pt x="262209" y="62666"/>
                  <a:pt x="260005" y="65115"/>
                  <a:pt x="260005" y="67564"/>
                </a:cubicBezTo>
                <a:lnTo>
                  <a:pt x="260005" y="219665"/>
                </a:lnTo>
                <a:cubicBezTo>
                  <a:pt x="260005" y="222359"/>
                  <a:pt x="262454" y="224564"/>
                  <a:pt x="264904" y="224564"/>
                </a:cubicBezTo>
                <a:lnTo>
                  <a:pt x="322465" y="224564"/>
                </a:lnTo>
                <a:cubicBezTo>
                  <a:pt x="325159" y="224564"/>
                  <a:pt x="327364" y="222114"/>
                  <a:pt x="327364" y="219665"/>
                </a:cubicBezTo>
                <a:cubicBezTo>
                  <a:pt x="327364" y="216971"/>
                  <a:pt x="325159" y="214766"/>
                  <a:pt x="322465" y="214766"/>
                </a:cubicBezTo>
                <a:lnTo>
                  <a:pt x="269803" y="214766"/>
                </a:lnTo>
                <a:lnTo>
                  <a:pt x="269803" y="72708"/>
                </a:lnTo>
                <a:lnTo>
                  <a:pt x="384190" y="72708"/>
                </a:lnTo>
                <a:lnTo>
                  <a:pt x="384190" y="148881"/>
                </a:lnTo>
                <a:lnTo>
                  <a:pt x="384190" y="148636"/>
                </a:lnTo>
                <a:close/>
                <a:moveTo>
                  <a:pt x="416277" y="166271"/>
                </a:moveTo>
                <a:lnTo>
                  <a:pt x="415787" y="165781"/>
                </a:lnTo>
                <a:cubicBezTo>
                  <a:pt x="413583" y="164066"/>
                  <a:pt x="410644" y="164311"/>
                  <a:pt x="408684" y="166026"/>
                </a:cubicBezTo>
                <a:lnTo>
                  <a:pt x="371208" y="207908"/>
                </a:lnTo>
                <a:lnTo>
                  <a:pt x="351613" y="188804"/>
                </a:lnTo>
                <a:cubicBezTo>
                  <a:pt x="349898" y="187089"/>
                  <a:pt x="346469" y="187089"/>
                  <a:pt x="344510" y="188804"/>
                </a:cubicBezTo>
                <a:cubicBezTo>
                  <a:pt x="342795" y="190518"/>
                  <a:pt x="342795" y="193947"/>
                  <a:pt x="344510" y="195907"/>
                </a:cubicBezTo>
                <a:lnTo>
                  <a:pt x="368024" y="218440"/>
                </a:lnTo>
                <a:cubicBezTo>
                  <a:pt x="368759" y="219175"/>
                  <a:pt x="370228" y="219665"/>
                  <a:pt x="371453" y="219665"/>
                </a:cubicBezTo>
                <a:cubicBezTo>
                  <a:pt x="372678" y="219665"/>
                  <a:pt x="374147" y="219175"/>
                  <a:pt x="374882" y="218195"/>
                </a:cubicBezTo>
                <a:lnTo>
                  <a:pt x="415787" y="172639"/>
                </a:lnTo>
                <a:cubicBezTo>
                  <a:pt x="417257" y="170924"/>
                  <a:pt x="417502" y="168230"/>
                  <a:pt x="416277" y="166271"/>
                </a:cubicBezTo>
                <a:close/>
                <a:moveTo>
                  <a:pt x="357981" y="101120"/>
                </a:moveTo>
                <a:lnTo>
                  <a:pt x="297971" y="101120"/>
                </a:lnTo>
                <a:cubicBezTo>
                  <a:pt x="295276" y="101120"/>
                  <a:pt x="293072" y="103324"/>
                  <a:pt x="293072" y="106018"/>
                </a:cubicBezTo>
                <a:cubicBezTo>
                  <a:pt x="293072" y="108712"/>
                  <a:pt x="295521" y="110917"/>
                  <a:pt x="297971" y="110917"/>
                </a:cubicBezTo>
                <a:lnTo>
                  <a:pt x="357981" y="110917"/>
                </a:lnTo>
                <a:cubicBezTo>
                  <a:pt x="360676" y="110917"/>
                  <a:pt x="362880" y="108467"/>
                  <a:pt x="362880" y="106018"/>
                </a:cubicBezTo>
                <a:cubicBezTo>
                  <a:pt x="362880" y="103324"/>
                  <a:pt x="360676" y="101120"/>
                  <a:pt x="357981" y="101120"/>
                </a:cubicBezTo>
                <a:close/>
                <a:moveTo>
                  <a:pt x="362880" y="142512"/>
                </a:moveTo>
                <a:cubicBezTo>
                  <a:pt x="362880" y="139818"/>
                  <a:pt x="360676" y="137614"/>
                  <a:pt x="357981" y="137614"/>
                </a:cubicBezTo>
                <a:lnTo>
                  <a:pt x="297971" y="137614"/>
                </a:lnTo>
                <a:cubicBezTo>
                  <a:pt x="295276" y="137614"/>
                  <a:pt x="293072" y="139818"/>
                  <a:pt x="293072" y="142512"/>
                </a:cubicBezTo>
                <a:cubicBezTo>
                  <a:pt x="293072" y="145207"/>
                  <a:pt x="295521" y="147411"/>
                  <a:pt x="297971" y="147411"/>
                </a:cubicBezTo>
                <a:lnTo>
                  <a:pt x="357981" y="147411"/>
                </a:lnTo>
                <a:cubicBezTo>
                  <a:pt x="360676" y="147411"/>
                  <a:pt x="362880" y="144962"/>
                  <a:pt x="362880" y="142512"/>
                </a:cubicBezTo>
                <a:close/>
                <a:moveTo>
                  <a:pt x="297971" y="173129"/>
                </a:moveTo>
                <a:cubicBezTo>
                  <a:pt x="295276" y="173129"/>
                  <a:pt x="293072" y="175333"/>
                  <a:pt x="293072" y="178027"/>
                </a:cubicBezTo>
                <a:cubicBezTo>
                  <a:pt x="293072" y="180721"/>
                  <a:pt x="295276" y="182926"/>
                  <a:pt x="297971" y="182926"/>
                </a:cubicBezTo>
                <a:lnTo>
                  <a:pt x="315607" y="182926"/>
                </a:lnTo>
                <a:cubicBezTo>
                  <a:pt x="318301" y="182926"/>
                  <a:pt x="320505" y="180476"/>
                  <a:pt x="320505" y="178027"/>
                </a:cubicBezTo>
                <a:cubicBezTo>
                  <a:pt x="320505" y="175333"/>
                  <a:pt x="318056" y="173129"/>
                  <a:pt x="315607" y="173129"/>
                </a:cubicBezTo>
                <a:lnTo>
                  <a:pt x="297971" y="173129"/>
                </a:lnTo>
                <a:close/>
                <a:moveTo>
                  <a:pt x="180644" y="127817"/>
                </a:moveTo>
                <a:cubicBezTo>
                  <a:pt x="182114" y="129041"/>
                  <a:pt x="184318" y="130021"/>
                  <a:pt x="186768" y="130021"/>
                </a:cubicBezTo>
                <a:lnTo>
                  <a:pt x="187012" y="130021"/>
                </a:lnTo>
                <a:lnTo>
                  <a:pt x="187257" y="130021"/>
                </a:lnTo>
                <a:cubicBezTo>
                  <a:pt x="189952" y="130021"/>
                  <a:pt x="192156" y="129041"/>
                  <a:pt x="194116" y="127327"/>
                </a:cubicBezTo>
                <a:cubicBezTo>
                  <a:pt x="195096" y="126347"/>
                  <a:pt x="196320" y="124878"/>
                  <a:pt x="197300" y="123653"/>
                </a:cubicBezTo>
                <a:cubicBezTo>
                  <a:pt x="208567" y="110917"/>
                  <a:pt x="219590" y="98425"/>
                  <a:pt x="230612" y="85444"/>
                </a:cubicBezTo>
                <a:cubicBezTo>
                  <a:pt x="232816" y="82995"/>
                  <a:pt x="233551" y="79076"/>
                  <a:pt x="232327" y="76382"/>
                </a:cubicBezTo>
                <a:cubicBezTo>
                  <a:pt x="231592" y="73932"/>
                  <a:pt x="229632" y="71728"/>
                  <a:pt x="227673" y="70748"/>
                </a:cubicBezTo>
                <a:cubicBezTo>
                  <a:pt x="225468" y="69769"/>
                  <a:pt x="223509" y="69524"/>
                  <a:pt x="221059" y="70014"/>
                </a:cubicBezTo>
                <a:cubicBezTo>
                  <a:pt x="218855" y="70503"/>
                  <a:pt x="216895" y="71483"/>
                  <a:pt x="215671" y="73198"/>
                </a:cubicBezTo>
                <a:cubicBezTo>
                  <a:pt x="207098" y="82995"/>
                  <a:pt x="198525" y="92792"/>
                  <a:pt x="189952" y="102589"/>
                </a:cubicBezTo>
                <a:lnTo>
                  <a:pt x="186278" y="106753"/>
                </a:lnTo>
                <a:lnTo>
                  <a:pt x="182114" y="103079"/>
                </a:lnTo>
                <a:cubicBezTo>
                  <a:pt x="177215" y="98915"/>
                  <a:pt x="172561" y="94506"/>
                  <a:pt x="167417" y="90343"/>
                </a:cubicBezTo>
                <a:cubicBezTo>
                  <a:pt x="149781" y="74912"/>
                  <a:pt x="132146" y="59237"/>
                  <a:pt x="114755" y="43806"/>
                </a:cubicBezTo>
                <a:cubicBezTo>
                  <a:pt x="114020" y="43071"/>
                  <a:pt x="113285" y="42337"/>
                  <a:pt x="112061" y="41602"/>
                </a:cubicBezTo>
                <a:cubicBezTo>
                  <a:pt x="109856" y="40132"/>
                  <a:pt x="107407" y="39153"/>
                  <a:pt x="104712" y="39398"/>
                </a:cubicBezTo>
                <a:cubicBezTo>
                  <a:pt x="102508" y="39642"/>
                  <a:pt x="100548" y="40622"/>
                  <a:pt x="99079" y="42337"/>
                </a:cubicBezTo>
                <a:cubicBezTo>
                  <a:pt x="98099" y="43316"/>
                  <a:pt x="97364" y="44541"/>
                  <a:pt x="96384" y="45521"/>
                </a:cubicBezTo>
                <a:cubicBezTo>
                  <a:pt x="85117" y="58257"/>
                  <a:pt x="73850" y="70993"/>
                  <a:pt x="62827" y="83975"/>
                </a:cubicBezTo>
                <a:cubicBezTo>
                  <a:pt x="61358" y="85689"/>
                  <a:pt x="60378" y="88138"/>
                  <a:pt x="60378" y="90588"/>
                </a:cubicBezTo>
                <a:lnTo>
                  <a:pt x="60378" y="90588"/>
                </a:lnTo>
                <a:lnTo>
                  <a:pt x="60378" y="90588"/>
                </a:lnTo>
                <a:cubicBezTo>
                  <a:pt x="60378" y="92302"/>
                  <a:pt x="60868" y="94262"/>
                  <a:pt x="61848" y="95486"/>
                </a:cubicBezTo>
                <a:cubicBezTo>
                  <a:pt x="63072" y="97691"/>
                  <a:pt x="65522" y="99160"/>
                  <a:pt x="67971" y="99650"/>
                </a:cubicBezTo>
                <a:cubicBezTo>
                  <a:pt x="70910" y="100385"/>
                  <a:pt x="74095" y="99650"/>
                  <a:pt x="76299" y="97935"/>
                </a:cubicBezTo>
                <a:lnTo>
                  <a:pt x="76299" y="97935"/>
                </a:lnTo>
                <a:cubicBezTo>
                  <a:pt x="77279" y="97201"/>
                  <a:pt x="78504" y="95731"/>
                  <a:pt x="79238" y="94751"/>
                </a:cubicBezTo>
                <a:cubicBezTo>
                  <a:pt x="87321" y="85689"/>
                  <a:pt x="95405" y="76382"/>
                  <a:pt x="103488" y="67074"/>
                </a:cubicBezTo>
                <a:lnTo>
                  <a:pt x="107162" y="63156"/>
                </a:lnTo>
                <a:lnTo>
                  <a:pt x="111326" y="66585"/>
                </a:lnTo>
                <a:cubicBezTo>
                  <a:pt x="115735" y="70259"/>
                  <a:pt x="120144" y="74177"/>
                  <a:pt x="124308" y="78096"/>
                </a:cubicBezTo>
                <a:lnTo>
                  <a:pt x="128227" y="81525"/>
                </a:lnTo>
                <a:lnTo>
                  <a:pt x="125042" y="85689"/>
                </a:lnTo>
                <a:cubicBezTo>
                  <a:pt x="115245" y="98915"/>
                  <a:pt x="105202" y="112386"/>
                  <a:pt x="95649" y="125612"/>
                </a:cubicBezTo>
                <a:cubicBezTo>
                  <a:pt x="68706" y="161617"/>
                  <a:pt x="42007" y="197621"/>
                  <a:pt x="15309" y="233626"/>
                </a:cubicBezTo>
                <a:cubicBezTo>
                  <a:pt x="14084" y="235095"/>
                  <a:pt x="12859" y="236810"/>
                  <a:pt x="11880" y="238524"/>
                </a:cubicBezTo>
                <a:cubicBezTo>
                  <a:pt x="9675" y="242198"/>
                  <a:pt x="9675" y="247097"/>
                  <a:pt x="11880" y="250526"/>
                </a:cubicBezTo>
                <a:lnTo>
                  <a:pt x="11880" y="250526"/>
                </a:lnTo>
                <a:cubicBezTo>
                  <a:pt x="13594" y="253710"/>
                  <a:pt x="17268" y="255914"/>
                  <a:pt x="21187" y="255914"/>
                </a:cubicBezTo>
                <a:lnTo>
                  <a:pt x="22412" y="255914"/>
                </a:lnTo>
                <a:cubicBezTo>
                  <a:pt x="25841" y="255669"/>
                  <a:pt x="29270" y="254200"/>
                  <a:pt x="30985" y="251261"/>
                </a:cubicBezTo>
                <a:cubicBezTo>
                  <a:pt x="52295" y="222604"/>
                  <a:pt x="73850" y="193947"/>
                  <a:pt x="94915" y="165291"/>
                </a:cubicBezTo>
                <a:lnTo>
                  <a:pt x="98099" y="160882"/>
                </a:lnTo>
                <a:lnTo>
                  <a:pt x="102508" y="164066"/>
                </a:lnTo>
                <a:cubicBezTo>
                  <a:pt x="106182" y="166760"/>
                  <a:pt x="109856" y="169210"/>
                  <a:pt x="113285" y="172149"/>
                </a:cubicBezTo>
                <a:lnTo>
                  <a:pt x="117694" y="175333"/>
                </a:lnTo>
                <a:lnTo>
                  <a:pt x="114510" y="179742"/>
                </a:lnTo>
                <a:cubicBezTo>
                  <a:pt x="110591" y="185130"/>
                  <a:pt x="106427" y="190763"/>
                  <a:pt x="102263" y="196152"/>
                </a:cubicBezTo>
                <a:cubicBezTo>
                  <a:pt x="98099" y="201540"/>
                  <a:pt x="94180" y="207174"/>
                  <a:pt x="90016" y="212562"/>
                </a:cubicBezTo>
                <a:cubicBezTo>
                  <a:pt x="88791" y="214032"/>
                  <a:pt x="87077" y="216236"/>
                  <a:pt x="86342" y="217950"/>
                </a:cubicBezTo>
                <a:lnTo>
                  <a:pt x="86342" y="218195"/>
                </a:lnTo>
                <a:cubicBezTo>
                  <a:pt x="84627" y="222359"/>
                  <a:pt x="85607" y="227503"/>
                  <a:pt x="88791" y="230687"/>
                </a:cubicBezTo>
                <a:lnTo>
                  <a:pt x="88791" y="230687"/>
                </a:lnTo>
                <a:cubicBezTo>
                  <a:pt x="91241" y="233136"/>
                  <a:pt x="94180" y="234361"/>
                  <a:pt x="97609" y="234361"/>
                </a:cubicBezTo>
                <a:cubicBezTo>
                  <a:pt x="101038" y="234361"/>
                  <a:pt x="104467" y="232646"/>
                  <a:pt x="106427" y="229952"/>
                </a:cubicBezTo>
                <a:cubicBezTo>
                  <a:pt x="118919" y="213297"/>
                  <a:pt x="131166" y="196642"/>
                  <a:pt x="143658" y="179742"/>
                </a:cubicBezTo>
                <a:cubicBezTo>
                  <a:pt x="145128" y="177537"/>
                  <a:pt x="146107" y="175088"/>
                  <a:pt x="145862" y="172394"/>
                </a:cubicBezTo>
                <a:cubicBezTo>
                  <a:pt x="145617" y="168965"/>
                  <a:pt x="143658" y="165536"/>
                  <a:pt x="141453" y="163086"/>
                </a:cubicBezTo>
                <a:lnTo>
                  <a:pt x="141453" y="163086"/>
                </a:lnTo>
                <a:cubicBezTo>
                  <a:pt x="141209" y="162842"/>
                  <a:pt x="140229" y="162107"/>
                  <a:pt x="139984" y="161862"/>
                </a:cubicBezTo>
                <a:cubicBezTo>
                  <a:pt x="135575" y="158433"/>
                  <a:pt x="131166" y="155249"/>
                  <a:pt x="126757" y="152065"/>
                </a:cubicBezTo>
                <a:lnTo>
                  <a:pt x="122348" y="148881"/>
                </a:lnTo>
                <a:lnTo>
                  <a:pt x="125532" y="144472"/>
                </a:lnTo>
                <a:cubicBezTo>
                  <a:pt x="134105" y="132960"/>
                  <a:pt x="142678" y="121204"/>
                  <a:pt x="151251" y="109692"/>
                </a:cubicBezTo>
                <a:lnTo>
                  <a:pt x="154925" y="105038"/>
                </a:lnTo>
                <a:lnTo>
                  <a:pt x="159334" y="108957"/>
                </a:lnTo>
                <a:cubicBezTo>
                  <a:pt x="166682" y="115325"/>
                  <a:pt x="173786" y="121694"/>
                  <a:pt x="180889" y="128062"/>
                </a:cubicBezTo>
                <a:lnTo>
                  <a:pt x="180644" y="128062"/>
                </a:lnTo>
                <a:close/>
                <a:moveTo>
                  <a:pt x="173541" y="10496"/>
                </a:moveTo>
                <a:cubicBezTo>
                  <a:pt x="168642" y="10986"/>
                  <a:pt x="163988" y="13190"/>
                  <a:pt x="160069" y="15884"/>
                </a:cubicBezTo>
                <a:cubicBezTo>
                  <a:pt x="154680" y="20048"/>
                  <a:pt x="151006" y="26171"/>
                  <a:pt x="149537" y="32540"/>
                </a:cubicBezTo>
                <a:cubicBezTo>
                  <a:pt x="148312" y="38173"/>
                  <a:pt x="149047" y="44541"/>
                  <a:pt x="151741" y="49929"/>
                </a:cubicBezTo>
                <a:cubicBezTo>
                  <a:pt x="154435" y="55563"/>
                  <a:pt x="159089" y="60461"/>
                  <a:pt x="164478" y="63156"/>
                </a:cubicBezTo>
                <a:cubicBezTo>
                  <a:pt x="170846" y="66340"/>
                  <a:pt x="178195" y="67074"/>
                  <a:pt x="184808" y="65360"/>
                </a:cubicBezTo>
                <a:cubicBezTo>
                  <a:pt x="190197" y="63890"/>
                  <a:pt x="195340" y="60706"/>
                  <a:pt x="199015" y="56298"/>
                </a:cubicBezTo>
                <a:cubicBezTo>
                  <a:pt x="202444" y="52379"/>
                  <a:pt x="204403" y="47480"/>
                  <a:pt x="205383" y="42582"/>
                </a:cubicBezTo>
                <a:cubicBezTo>
                  <a:pt x="206118" y="36458"/>
                  <a:pt x="205138" y="30090"/>
                  <a:pt x="202199" y="24702"/>
                </a:cubicBezTo>
                <a:cubicBezTo>
                  <a:pt x="199504" y="20293"/>
                  <a:pt x="195830" y="16374"/>
                  <a:pt x="191421" y="13925"/>
                </a:cubicBezTo>
                <a:cubicBezTo>
                  <a:pt x="186278" y="10986"/>
                  <a:pt x="179909" y="9761"/>
                  <a:pt x="174276" y="10496"/>
                </a:cubicBezTo>
                <a:lnTo>
                  <a:pt x="173786" y="1049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C4B261-D09A-42A2-9280-675F1D96CCEC}"/>
              </a:ext>
            </a:extLst>
          </p:cNvPr>
          <p:cNvGrpSpPr/>
          <p:nvPr/>
        </p:nvGrpSpPr>
        <p:grpSpPr>
          <a:xfrm>
            <a:off x="7123641" y="4278072"/>
            <a:ext cx="321867" cy="322363"/>
            <a:chOff x="6676594" y="4044775"/>
            <a:chExt cx="266006" cy="266416"/>
          </a:xfrm>
          <a:solidFill>
            <a:schemeClr val="accent1"/>
          </a:solidFill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33D6B88-ACA4-4C0C-9F3E-E1FC80831E0F}"/>
                </a:ext>
              </a:extLst>
            </p:cNvPr>
            <p:cNvSpPr/>
            <p:nvPr/>
          </p:nvSpPr>
          <p:spPr>
            <a:xfrm>
              <a:off x="6788753" y="4044775"/>
              <a:ext cx="41885" cy="41883"/>
            </a:xfrm>
            <a:custGeom>
              <a:avLst/>
              <a:gdLst>
                <a:gd name="connsiteX0" fmla="*/ 19558 w 41884"/>
                <a:gd name="connsiteY0" fmla="*/ 184 h 41882"/>
                <a:gd name="connsiteX1" fmla="*/ 22742 w 41884"/>
                <a:gd name="connsiteY1" fmla="*/ 184 h 41882"/>
                <a:gd name="connsiteX2" fmla="*/ 32540 w 41884"/>
                <a:gd name="connsiteY2" fmla="*/ 3613 h 41882"/>
                <a:gd name="connsiteX3" fmla="*/ 41603 w 41884"/>
                <a:gd name="connsiteY3" fmla="*/ 18308 h 41882"/>
                <a:gd name="connsiteX4" fmla="*/ 36214 w 41884"/>
                <a:gd name="connsiteY4" fmla="*/ 35208 h 41882"/>
                <a:gd name="connsiteX5" fmla="*/ 18823 w 41884"/>
                <a:gd name="connsiteY5" fmla="*/ 41822 h 41882"/>
                <a:gd name="connsiteX6" fmla="*/ 452 w 41884"/>
                <a:gd name="connsiteY6" fmla="*/ 24677 h 41882"/>
                <a:gd name="connsiteX7" fmla="*/ 5351 w 41884"/>
                <a:gd name="connsiteY7" fmla="*/ 7287 h 41882"/>
                <a:gd name="connsiteX8" fmla="*/ 19558 w 41884"/>
                <a:gd name="connsiteY8" fmla="*/ 429 h 4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84" h="41882">
                  <a:moveTo>
                    <a:pt x="19558" y="184"/>
                  </a:moveTo>
                  <a:lnTo>
                    <a:pt x="22742" y="184"/>
                  </a:lnTo>
                  <a:cubicBezTo>
                    <a:pt x="26171" y="674"/>
                    <a:pt x="29600" y="1653"/>
                    <a:pt x="32540" y="3613"/>
                  </a:cubicBezTo>
                  <a:cubicBezTo>
                    <a:pt x="37439" y="6797"/>
                    <a:pt x="40868" y="12430"/>
                    <a:pt x="41603" y="18308"/>
                  </a:cubicBezTo>
                  <a:cubicBezTo>
                    <a:pt x="42337" y="24432"/>
                    <a:pt x="40378" y="30800"/>
                    <a:pt x="36214" y="35208"/>
                  </a:cubicBezTo>
                  <a:cubicBezTo>
                    <a:pt x="31805" y="39862"/>
                    <a:pt x="25191" y="42556"/>
                    <a:pt x="18823" y="41822"/>
                  </a:cubicBezTo>
                  <a:cubicBezTo>
                    <a:pt x="9760" y="41087"/>
                    <a:pt x="1922" y="33739"/>
                    <a:pt x="452" y="24677"/>
                  </a:cubicBezTo>
                  <a:cubicBezTo>
                    <a:pt x="-527" y="18553"/>
                    <a:pt x="1187" y="11940"/>
                    <a:pt x="5351" y="7287"/>
                  </a:cubicBezTo>
                  <a:cubicBezTo>
                    <a:pt x="9025" y="3123"/>
                    <a:pt x="14169" y="918"/>
                    <a:pt x="19558" y="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DC39A20-D19F-472E-ABE4-8B4AEA85C4EE}"/>
                </a:ext>
              </a:extLst>
            </p:cNvPr>
            <p:cNvSpPr/>
            <p:nvPr/>
          </p:nvSpPr>
          <p:spPr>
            <a:xfrm>
              <a:off x="6688974" y="4057085"/>
              <a:ext cx="41640" cy="41883"/>
            </a:xfrm>
            <a:custGeom>
              <a:avLst/>
              <a:gdLst>
                <a:gd name="connsiteX0" fmla="*/ 16952 w 41639"/>
                <a:gd name="connsiteY0" fmla="*/ 609 h 41882"/>
                <a:gd name="connsiteX1" fmla="*/ 30423 w 41639"/>
                <a:gd name="connsiteY1" fmla="*/ 2569 h 41882"/>
                <a:gd name="connsiteX2" fmla="*/ 41446 w 41639"/>
                <a:gd name="connsiteY2" fmla="*/ 17754 h 41882"/>
                <a:gd name="connsiteX3" fmla="*/ 38751 w 41639"/>
                <a:gd name="connsiteY3" fmla="*/ 31715 h 41882"/>
                <a:gd name="connsiteX4" fmla="*/ 24055 w 41639"/>
                <a:gd name="connsiteY4" fmla="*/ 41513 h 41882"/>
                <a:gd name="connsiteX5" fmla="*/ 5929 w 41639"/>
                <a:gd name="connsiteY5" fmla="*/ 35389 h 41882"/>
                <a:gd name="connsiteX6" fmla="*/ 541 w 41639"/>
                <a:gd name="connsiteY6" fmla="*/ 16775 h 41882"/>
                <a:gd name="connsiteX7" fmla="*/ 16952 w 41639"/>
                <a:gd name="connsiteY7" fmla="*/ 609 h 4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39" h="41882">
                  <a:moveTo>
                    <a:pt x="16952" y="609"/>
                  </a:moveTo>
                  <a:cubicBezTo>
                    <a:pt x="21605" y="-370"/>
                    <a:pt x="26504" y="365"/>
                    <a:pt x="30423" y="2569"/>
                  </a:cubicBezTo>
                  <a:cubicBezTo>
                    <a:pt x="36302" y="5508"/>
                    <a:pt x="40466" y="11386"/>
                    <a:pt x="41446" y="17754"/>
                  </a:cubicBezTo>
                  <a:cubicBezTo>
                    <a:pt x="42181" y="22408"/>
                    <a:pt x="41201" y="27552"/>
                    <a:pt x="38751" y="31715"/>
                  </a:cubicBezTo>
                  <a:cubicBezTo>
                    <a:pt x="35567" y="36859"/>
                    <a:pt x="30178" y="40778"/>
                    <a:pt x="24055" y="41513"/>
                  </a:cubicBezTo>
                  <a:cubicBezTo>
                    <a:pt x="17441" y="42492"/>
                    <a:pt x="10583" y="40043"/>
                    <a:pt x="5929" y="35389"/>
                  </a:cubicBezTo>
                  <a:cubicBezTo>
                    <a:pt x="1275" y="30491"/>
                    <a:pt x="-684" y="23388"/>
                    <a:pt x="541" y="16775"/>
                  </a:cubicBezTo>
                  <a:cubicBezTo>
                    <a:pt x="2010" y="8692"/>
                    <a:pt x="8869" y="2079"/>
                    <a:pt x="16952" y="6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4D66520-C93B-47CC-AB65-ED23EDFEF297}"/>
                </a:ext>
              </a:extLst>
            </p:cNvPr>
            <p:cNvSpPr/>
            <p:nvPr/>
          </p:nvSpPr>
          <p:spPr>
            <a:xfrm>
              <a:off x="6888599" y="4057152"/>
              <a:ext cx="41885" cy="41883"/>
            </a:xfrm>
            <a:custGeom>
              <a:avLst/>
              <a:gdLst>
                <a:gd name="connsiteX0" fmla="*/ 16953 w 41884"/>
                <a:gd name="connsiteY0" fmla="*/ 542 h 41882"/>
                <a:gd name="connsiteX1" fmla="*/ 34834 w 41884"/>
                <a:gd name="connsiteY1" fmla="*/ 5686 h 41882"/>
                <a:gd name="connsiteX2" fmla="*/ 41692 w 41884"/>
                <a:gd name="connsiteY2" fmla="*/ 22586 h 41882"/>
                <a:gd name="connsiteX3" fmla="*/ 23812 w 41884"/>
                <a:gd name="connsiteY3" fmla="*/ 41690 h 41882"/>
                <a:gd name="connsiteX4" fmla="*/ 5686 w 41884"/>
                <a:gd name="connsiteY4" fmla="*/ 35077 h 41882"/>
                <a:gd name="connsiteX5" fmla="*/ 542 w 41884"/>
                <a:gd name="connsiteY5" fmla="*/ 17442 h 41882"/>
                <a:gd name="connsiteX6" fmla="*/ 17198 w 41884"/>
                <a:gd name="connsiteY6" fmla="*/ 787 h 4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84" h="41882">
                  <a:moveTo>
                    <a:pt x="16953" y="542"/>
                  </a:moveTo>
                  <a:cubicBezTo>
                    <a:pt x="23322" y="-682"/>
                    <a:pt x="29935" y="1277"/>
                    <a:pt x="34834" y="5686"/>
                  </a:cubicBezTo>
                  <a:cubicBezTo>
                    <a:pt x="39488" y="9850"/>
                    <a:pt x="42182" y="16218"/>
                    <a:pt x="41692" y="22586"/>
                  </a:cubicBezTo>
                  <a:cubicBezTo>
                    <a:pt x="41203" y="32138"/>
                    <a:pt x="33120" y="40466"/>
                    <a:pt x="23812" y="41690"/>
                  </a:cubicBezTo>
                  <a:cubicBezTo>
                    <a:pt x="17198" y="42670"/>
                    <a:pt x="10095" y="40221"/>
                    <a:pt x="5686" y="35077"/>
                  </a:cubicBezTo>
                  <a:cubicBezTo>
                    <a:pt x="1277" y="30424"/>
                    <a:pt x="-682" y="23566"/>
                    <a:pt x="542" y="17442"/>
                  </a:cubicBezTo>
                  <a:cubicBezTo>
                    <a:pt x="2012" y="9115"/>
                    <a:pt x="8870" y="2012"/>
                    <a:pt x="17198" y="7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E0675B-AD03-4294-A202-806E48D5FDBF}"/>
                </a:ext>
              </a:extLst>
            </p:cNvPr>
            <p:cNvSpPr/>
            <p:nvPr/>
          </p:nvSpPr>
          <p:spPr>
            <a:xfrm>
              <a:off x="6676594" y="4098596"/>
              <a:ext cx="266006" cy="183696"/>
            </a:xfrm>
            <a:custGeom>
              <a:avLst/>
              <a:gdLst>
                <a:gd name="connsiteX0" fmla="*/ 107223 w 266005"/>
                <a:gd name="connsiteY0" fmla="*/ 7594 h 183696"/>
                <a:gd name="connsiteX1" fmla="*/ 158416 w 266005"/>
                <a:gd name="connsiteY1" fmla="*/ 7104 h 183696"/>
                <a:gd name="connsiteX2" fmla="*/ 167968 w 266005"/>
                <a:gd name="connsiteY2" fmla="*/ 19351 h 183696"/>
                <a:gd name="connsiteX3" fmla="*/ 170663 w 266005"/>
                <a:gd name="connsiteY3" fmla="*/ 39680 h 183696"/>
                <a:gd name="connsiteX4" fmla="*/ 212058 w 266005"/>
                <a:gd name="connsiteY4" fmla="*/ 39680 h 183696"/>
                <a:gd name="connsiteX5" fmla="*/ 217936 w 266005"/>
                <a:gd name="connsiteY5" fmla="*/ 23269 h 183696"/>
                <a:gd name="connsiteX6" fmla="*/ 233613 w 266005"/>
                <a:gd name="connsiteY6" fmla="*/ 11023 h 183696"/>
                <a:gd name="connsiteX7" fmla="*/ 259086 w 266005"/>
                <a:gd name="connsiteY7" fmla="*/ 17636 h 183696"/>
                <a:gd name="connsiteX8" fmla="*/ 265945 w 266005"/>
                <a:gd name="connsiteY8" fmla="*/ 31107 h 183696"/>
                <a:gd name="connsiteX9" fmla="*/ 265945 w 266005"/>
                <a:gd name="connsiteY9" fmla="*/ 134712 h 183696"/>
                <a:gd name="connsiteX10" fmla="*/ 259331 w 266005"/>
                <a:gd name="connsiteY10" fmla="*/ 142550 h 183696"/>
                <a:gd name="connsiteX11" fmla="*/ 250024 w 266005"/>
                <a:gd name="connsiteY11" fmla="*/ 142795 h 183696"/>
                <a:gd name="connsiteX12" fmla="*/ 260556 w 266005"/>
                <a:gd name="connsiteY12" fmla="*/ 175860 h 183696"/>
                <a:gd name="connsiteX13" fmla="*/ 254677 w 266005"/>
                <a:gd name="connsiteY13" fmla="*/ 183698 h 183696"/>
                <a:gd name="connsiteX14" fmla="*/ 189278 w 266005"/>
                <a:gd name="connsiteY14" fmla="*/ 183698 h 183696"/>
                <a:gd name="connsiteX15" fmla="*/ 186584 w 266005"/>
                <a:gd name="connsiteY15" fmla="*/ 171206 h 183696"/>
                <a:gd name="connsiteX16" fmla="*/ 246105 w 266005"/>
                <a:gd name="connsiteY16" fmla="*/ 171206 h 183696"/>
                <a:gd name="connsiteX17" fmla="*/ 208384 w 266005"/>
                <a:gd name="connsiteY17" fmla="*/ 52416 h 183696"/>
                <a:gd name="connsiteX18" fmla="*/ 57745 w 266005"/>
                <a:gd name="connsiteY18" fmla="*/ 52416 h 183696"/>
                <a:gd name="connsiteX19" fmla="*/ 20024 w 266005"/>
                <a:gd name="connsiteY19" fmla="*/ 170961 h 183696"/>
                <a:gd name="connsiteX20" fmla="*/ 79545 w 266005"/>
                <a:gd name="connsiteY20" fmla="*/ 170961 h 183696"/>
                <a:gd name="connsiteX21" fmla="*/ 76850 w 266005"/>
                <a:gd name="connsiteY21" fmla="*/ 183453 h 183696"/>
                <a:gd name="connsiteX22" fmla="*/ 11451 w 266005"/>
                <a:gd name="connsiteY22" fmla="*/ 183453 h 183696"/>
                <a:gd name="connsiteX23" fmla="*/ 5572 w 266005"/>
                <a:gd name="connsiteY23" fmla="*/ 175615 h 183696"/>
                <a:gd name="connsiteX24" fmla="*/ 16105 w 266005"/>
                <a:gd name="connsiteY24" fmla="*/ 142550 h 183696"/>
                <a:gd name="connsiteX25" fmla="*/ 6797 w 266005"/>
                <a:gd name="connsiteY25" fmla="*/ 142305 h 183696"/>
                <a:gd name="connsiteX26" fmla="*/ 184 w 266005"/>
                <a:gd name="connsiteY26" fmla="*/ 134467 h 183696"/>
                <a:gd name="connsiteX27" fmla="*/ 184 w 266005"/>
                <a:gd name="connsiteY27" fmla="*/ 30862 h 183696"/>
                <a:gd name="connsiteX28" fmla="*/ 7287 w 266005"/>
                <a:gd name="connsiteY28" fmla="*/ 16901 h 183696"/>
                <a:gd name="connsiteX29" fmla="*/ 33251 w 266005"/>
                <a:gd name="connsiteY29" fmla="*/ 10778 h 183696"/>
                <a:gd name="connsiteX30" fmla="*/ 47702 w 266005"/>
                <a:gd name="connsiteY30" fmla="*/ 21800 h 183696"/>
                <a:gd name="connsiteX31" fmla="*/ 54071 w 266005"/>
                <a:gd name="connsiteY31" fmla="*/ 39190 h 183696"/>
                <a:gd name="connsiteX32" fmla="*/ 95466 w 266005"/>
                <a:gd name="connsiteY32" fmla="*/ 39190 h 183696"/>
                <a:gd name="connsiteX33" fmla="*/ 98160 w 266005"/>
                <a:gd name="connsiteY33" fmla="*/ 19351 h 183696"/>
                <a:gd name="connsiteX34" fmla="*/ 106978 w 266005"/>
                <a:gd name="connsiteY34" fmla="*/ 6859 h 18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6005" h="183696">
                  <a:moveTo>
                    <a:pt x="107223" y="7594"/>
                  </a:moveTo>
                  <a:cubicBezTo>
                    <a:pt x="122409" y="-2203"/>
                    <a:pt x="142984" y="-2203"/>
                    <a:pt x="158416" y="7104"/>
                  </a:cubicBezTo>
                  <a:cubicBezTo>
                    <a:pt x="162825" y="10043"/>
                    <a:pt x="166989" y="13962"/>
                    <a:pt x="167968" y="19351"/>
                  </a:cubicBezTo>
                  <a:cubicBezTo>
                    <a:pt x="168948" y="26209"/>
                    <a:pt x="169928" y="32822"/>
                    <a:pt x="170663" y="39680"/>
                  </a:cubicBezTo>
                  <a:cubicBezTo>
                    <a:pt x="184379" y="39680"/>
                    <a:pt x="198341" y="39680"/>
                    <a:pt x="212058" y="39680"/>
                  </a:cubicBezTo>
                  <a:cubicBezTo>
                    <a:pt x="213527" y="34046"/>
                    <a:pt x="214752" y="28168"/>
                    <a:pt x="217936" y="23269"/>
                  </a:cubicBezTo>
                  <a:cubicBezTo>
                    <a:pt x="221365" y="17391"/>
                    <a:pt x="226999" y="12737"/>
                    <a:pt x="233613" y="11023"/>
                  </a:cubicBezTo>
                  <a:cubicBezTo>
                    <a:pt x="242430" y="8819"/>
                    <a:pt x="252473" y="11513"/>
                    <a:pt x="259086" y="17636"/>
                  </a:cubicBezTo>
                  <a:cubicBezTo>
                    <a:pt x="263005" y="21065"/>
                    <a:pt x="265700" y="25964"/>
                    <a:pt x="265945" y="31107"/>
                  </a:cubicBezTo>
                  <a:lnTo>
                    <a:pt x="265945" y="134712"/>
                  </a:lnTo>
                  <a:cubicBezTo>
                    <a:pt x="265700" y="138386"/>
                    <a:pt x="263005" y="142060"/>
                    <a:pt x="259331" y="142550"/>
                  </a:cubicBezTo>
                  <a:cubicBezTo>
                    <a:pt x="256147" y="142795"/>
                    <a:pt x="253208" y="142550"/>
                    <a:pt x="250024" y="142795"/>
                  </a:cubicBezTo>
                  <a:cubicBezTo>
                    <a:pt x="253453" y="153816"/>
                    <a:pt x="257127" y="164838"/>
                    <a:pt x="260556" y="175860"/>
                  </a:cubicBezTo>
                  <a:cubicBezTo>
                    <a:pt x="261781" y="179534"/>
                    <a:pt x="258597" y="183698"/>
                    <a:pt x="254677" y="183698"/>
                  </a:cubicBezTo>
                  <a:cubicBezTo>
                    <a:pt x="232878" y="183698"/>
                    <a:pt x="211078" y="183698"/>
                    <a:pt x="189278" y="183698"/>
                  </a:cubicBezTo>
                  <a:cubicBezTo>
                    <a:pt x="188543" y="179534"/>
                    <a:pt x="187564" y="175370"/>
                    <a:pt x="186584" y="171206"/>
                  </a:cubicBezTo>
                  <a:cubicBezTo>
                    <a:pt x="206424" y="171206"/>
                    <a:pt x="226264" y="171206"/>
                    <a:pt x="246105" y="171206"/>
                  </a:cubicBezTo>
                  <a:cubicBezTo>
                    <a:pt x="233613" y="131528"/>
                    <a:pt x="221121" y="92094"/>
                    <a:pt x="208384" y="52416"/>
                  </a:cubicBezTo>
                  <a:cubicBezTo>
                    <a:pt x="158171" y="52416"/>
                    <a:pt x="107958" y="52416"/>
                    <a:pt x="57745" y="52416"/>
                  </a:cubicBezTo>
                  <a:cubicBezTo>
                    <a:pt x="45253" y="91849"/>
                    <a:pt x="32761" y="131528"/>
                    <a:pt x="20024" y="170961"/>
                  </a:cubicBezTo>
                  <a:cubicBezTo>
                    <a:pt x="39864" y="170961"/>
                    <a:pt x="59704" y="170961"/>
                    <a:pt x="79545" y="170961"/>
                  </a:cubicBezTo>
                  <a:cubicBezTo>
                    <a:pt x="78565" y="175125"/>
                    <a:pt x="77830" y="179289"/>
                    <a:pt x="76850" y="183453"/>
                  </a:cubicBezTo>
                  <a:cubicBezTo>
                    <a:pt x="55051" y="183453"/>
                    <a:pt x="33251" y="183453"/>
                    <a:pt x="11451" y="183453"/>
                  </a:cubicBezTo>
                  <a:cubicBezTo>
                    <a:pt x="7532" y="183453"/>
                    <a:pt x="4348" y="179534"/>
                    <a:pt x="5572" y="175615"/>
                  </a:cubicBezTo>
                  <a:cubicBezTo>
                    <a:pt x="9002" y="164593"/>
                    <a:pt x="12431" y="153571"/>
                    <a:pt x="16105" y="142550"/>
                  </a:cubicBezTo>
                  <a:cubicBezTo>
                    <a:pt x="12921" y="142550"/>
                    <a:pt x="9736" y="142795"/>
                    <a:pt x="6797" y="142305"/>
                  </a:cubicBezTo>
                  <a:cubicBezTo>
                    <a:pt x="3123" y="141570"/>
                    <a:pt x="429" y="138141"/>
                    <a:pt x="184" y="134467"/>
                  </a:cubicBezTo>
                  <a:lnTo>
                    <a:pt x="184" y="30862"/>
                  </a:lnTo>
                  <a:cubicBezTo>
                    <a:pt x="674" y="25474"/>
                    <a:pt x="3368" y="20575"/>
                    <a:pt x="7287" y="16901"/>
                  </a:cubicBezTo>
                  <a:cubicBezTo>
                    <a:pt x="14145" y="10778"/>
                    <a:pt x="24433" y="8084"/>
                    <a:pt x="33251" y="10778"/>
                  </a:cubicBezTo>
                  <a:cubicBezTo>
                    <a:pt x="39374" y="12493"/>
                    <a:pt x="44273" y="16656"/>
                    <a:pt x="47702" y="21800"/>
                  </a:cubicBezTo>
                  <a:cubicBezTo>
                    <a:pt x="51131" y="26943"/>
                    <a:pt x="52601" y="33311"/>
                    <a:pt x="54071" y="39190"/>
                  </a:cubicBezTo>
                  <a:cubicBezTo>
                    <a:pt x="67787" y="39190"/>
                    <a:pt x="81749" y="39190"/>
                    <a:pt x="95466" y="39190"/>
                  </a:cubicBezTo>
                  <a:cubicBezTo>
                    <a:pt x="96446" y="32577"/>
                    <a:pt x="97180" y="25964"/>
                    <a:pt x="98160" y="19351"/>
                  </a:cubicBezTo>
                  <a:cubicBezTo>
                    <a:pt x="98895" y="13962"/>
                    <a:pt x="102814" y="9798"/>
                    <a:pt x="106978" y="6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37B8E5F-18E1-4CB7-A3CD-776A1D31617B}"/>
                </a:ext>
              </a:extLst>
            </p:cNvPr>
            <p:cNvSpPr/>
            <p:nvPr/>
          </p:nvSpPr>
          <p:spPr>
            <a:xfrm>
              <a:off x="6781446" y="4174473"/>
              <a:ext cx="56336" cy="56334"/>
            </a:xfrm>
            <a:custGeom>
              <a:avLst/>
              <a:gdLst>
                <a:gd name="connsiteX0" fmla="*/ 23926 w 56336"/>
                <a:gd name="connsiteY0" fmla="*/ 542 h 56333"/>
                <a:gd name="connsiteX1" fmla="*/ 44991 w 56336"/>
                <a:gd name="connsiteY1" fmla="*/ 5686 h 56333"/>
                <a:gd name="connsiteX2" fmla="*/ 56013 w 56336"/>
                <a:gd name="connsiteY2" fmla="*/ 25035 h 56333"/>
                <a:gd name="connsiteX3" fmla="*/ 50625 w 56336"/>
                <a:gd name="connsiteY3" fmla="*/ 44874 h 56333"/>
                <a:gd name="connsiteX4" fmla="*/ 34458 w 56336"/>
                <a:gd name="connsiteY4" fmla="*/ 55406 h 56333"/>
                <a:gd name="connsiteX5" fmla="*/ 11434 w 56336"/>
                <a:gd name="connsiteY5" fmla="*/ 50508 h 56333"/>
                <a:gd name="connsiteX6" fmla="*/ 412 w 56336"/>
                <a:gd name="connsiteY6" fmla="*/ 31648 h 56333"/>
                <a:gd name="connsiteX7" fmla="*/ 6535 w 56336"/>
                <a:gd name="connsiteY7" fmla="*/ 10340 h 56333"/>
                <a:gd name="connsiteX8" fmla="*/ 23926 w 56336"/>
                <a:gd name="connsiteY8" fmla="*/ 297 h 5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6" h="56333">
                  <a:moveTo>
                    <a:pt x="23926" y="542"/>
                  </a:moveTo>
                  <a:cubicBezTo>
                    <a:pt x="31274" y="-682"/>
                    <a:pt x="39112" y="1277"/>
                    <a:pt x="44991" y="5686"/>
                  </a:cubicBezTo>
                  <a:cubicBezTo>
                    <a:pt x="51114" y="10340"/>
                    <a:pt x="55278" y="17442"/>
                    <a:pt x="56013" y="25035"/>
                  </a:cubicBezTo>
                  <a:cubicBezTo>
                    <a:pt x="56748" y="32138"/>
                    <a:pt x="54789" y="39241"/>
                    <a:pt x="50625" y="44874"/>
                  </a:cubicBezTo>
                  <a:cubicBezTo>
                    <a:pt x="46705" y="50263"/>
                    <a:pt x="40827" y="53937"/>
                    <a:pt x="34458" y="55406"/>
                  </a:cubicBezTo>
                  <a:cubicBezTo>
                    <a:pt x="26620" y="57366"/>
                    <a:pt x="17802" y="55406"/>
                    <a:pt x="11434" y="50508"/>
                  </a:cubicBezTo>
                  <a:cubicBezTo>
                    <a:pt x="5310" y="46099"/>
                    <a:pt x="1391" y="39241"/>
                    <a:pt x="412" y="31648"/>
                  </a:cubicBezTo>
                  <a:cubicBezTo>
                    <a:pt x="-568" y="24056"/>
                    <a:pt x="1636" y="16218"/>
                    <a:pt x="6535" y="10340"/>
                  </a:cubicBezTo>
                  <a:cubicBezTo>
                    <a:pt x="10944" y="4951"/>
                    <a:pt x="17068" y="1277"/>
                    <a:pt x="23926" y="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F694B6C-D1B7-4ECA-B4B0-8DA8327ADCEE}"/>
                </a:ext>
              </a:extLst>
            </p:cNvPr>
            <p:cNvSpPr/>
            <p:nvPr/>
          </p:nvSpPr>
          <p:spPr>
            <a:xfrm>
              <a:off x="6760609" y="4244325"/>
              <a:ext cx="97976" cy="66866"/>
            </a:xfrm>
            <a:custGeom>
              <a:avLst/>
              <a:gdLst>
                <a:gd name="connsiteX0" fmla="*/ 22228 w 97976"/>
                <a:gd name="connsiteY0" fmla="*/ 6128 h 66865"/>
                <a:gd name="connsiteX1" fmla="*/ 77585 w 97976"/>
                <a:gd name="connsiteY1" fmla="*/ 7108 h 66865"/>
                <a:gd name="connsiteX2" fmla="*/ 87383 w 97976"/>
                <a:gd name="connsiteY2" fmla="*/ 15681 h 66865"/>
                <a:gd name="connsiteX3" fmla="*/ 89832 w 97976"/>
                <a:gd name="connsiteY3" fmla="*/ 24253 h 66865"/>
                <a:gd name="connsiteX4" fmla="*/ 97915 w 97976"/>
                <a:gd name="connsiteY4" fmla="*/ 66871 h 66865"/>
                <a:gd name="connsiteX5" fmla="*/ 184 w 97976"/>
                <a:gd name="connsiteY5" fmla="*/ 66871 h 66865"/>
                <a:gd name="connsiteX6" fmla="*/ 9247 w 97976"/>
                <a:gd name="connsiteY6" fmla="*/ 19110 h 66865"/>
                <a:gd name="connsiteX7" fmla="*/ 22228 w 97976"/>
                <a:gd name="connsiteY7" fmla="*/ 6373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976" h="66865">
                  <a:moveTo>
                    <a:pt x="22228" y="6128"/>
                  </a:moveTo>
                  <a:cubicBezTo>
                    <a:pt x="39374" y="-1954"/>
                    <a:pt x="60684" y="-1954"/>
                    <a:pt x="77585" y="7108"/>
                  </a:cubicBezTo>
                  <a:cubicBezTo>
                    <a:pt x="81259" y="9068"/>
                    <a:pt x="84933" y="11762"/>
                    <a:pt x="87383" y="15681"/>
                  </a:cubicBezTo>
                  <a:cubicBezTo>
                    <a:pt x="89097" y="18375"/>
                    <a:pt x="89342" y="21314"/>
                    <a:pt x="89832" y="24253"/>
                  </a:cubicBezTo>
                  <a:cubicBezTo>
                    <a:pt x="92526" y="38459"/>
                    <a:pt x="95221" y="52665"/>
                    <a:pt x="97915" y="66871"/>
                  </a:cubicBezTo>
                  <a:lnTo>
                    <a:pt x="184" y="66871"/>
                  </a:lnTo>
                  <a:cubicBezTo>
                    <a:pt x="3368" y="50950"/>
                    <a:pt x="6307" y="35030"/>
                    <a:pt x="9247" y="19110"/>
                  </a:cubicBezTo>
                  <a:cubicBezTo>
                    <a:pt x="10961" y="12986"/>
                    <a:pt x="16840" y="9068"/>
                    <a:pt x="22228" y="6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0" name="Graphic 109">
            <a:extLst>
              <a:ext uri="{FF2B5EF4-FFF2-40B4-BE49-F238E27FC236}">
                <a16:creationId xmlns:a16="http://schemas.microsoft.com/office/drawing/2014/main" id="{3E7E1F4C-122E-436A-B3FF-20160E007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48" y="1352233"/>
            <a:ext cx="354855" cy="35485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74B76BF-05BC-4E48-BAA0-AC0B275FE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4827" y="4246359"/>
            <a:ext cx="354855" cy="354856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3B201083-C171-486C-A897-8D3081B49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7039" y="4228615"/>
            <a:ext cx="390341" cy="39034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70C0B0D-5F66-4700-839E-388F88C5D8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3572" y="4257578"/>
            <a:ext cx="354856" cy="3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sion1">
      <a:dk1>
        <a:srgbClr val="112F36"/>
      </a:dk1>
      <a:lt1>
        <a:srgbClr val="FFFFFF"/>
      </a:lt1>
      <a:dk2>
        <a:srgbClr val="112F35"/>
      </a:dk2>
      <a:lt2>
        <a:srgbClr val="FEFFFE"/>
      </a:lt2>
      <a:accent1>
        <a:srgbClr val="05918E"/>
      </a:accent1>
      <a:accent2>
        <a:srgbClr val="00B6B5"/>
      </a:accent2>
      <a:accent3>
        <a:srgbClr val="09D0A2"/>
      </a:accent3>
      <a:accent4>
        <a:srgbClr val="E9EAE9"/>
      </a:accent4>
      <a:accent5>
        <a:srgbClr val="00D0CC"/>
      </a:accent5>
      <a:accent6>
        <a:srgbClr val="112F36"/>
      </a:accent6>
      <a:hlink>
        <a:srgbClr val="00D0A1"/>
      </a:hlink>
      <a:folHlink>
        <a:srgbClr val="00B6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Version1">
      <a:dk1>
        <a:srgbClr val="112F36"/>
      </a:dk1>
      <a:lt1>
        <a:srgbClr val="FFFFFF"/>
      </a:lt1>
      <a:dk2>
        <a:srgbClr val="112F35"/>
      </a:dk2>
      <a:lt2>
        <a:srgbClr val="FEFFFE"/>
      </a:lt2>
      <a:accent1>
        <a:srgbClr val="05918E"/>
      </a:accent1>
      <a:accent2>
        <a:srgbClr val="00B6B5"/>
      </a:accent2>
      <a:accent3>
        <a:srgbClr val="09D0A2"/>
      </a:accent3>
      <a:accent4>
        <a:srgbClr val="E9EAE9"/>
      </a:accent4>
      <a:accent5>
        <a:srgbClr val="00D0CC"/>
      </a:accent5>
      <a:accent6>
        <a:srgbClr val="112F36"/>
      </a:accent6>
      <a:hlink>
        <a:srgbClr val="00D0A1"/>
      </a:hlink>
      <a:folHlink>
        <a:srgbClr val="00B6B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Version1">
      <a:dk1>
        <a:srgbClr val="112F36"/>
      </a:dk1>
      <a:lt1>
        <a:srgbClr val="FFFFFF"/>
      </a:lt1>
      <a:dk2>
        <a:srgbClr val="112F35"/>
      </a:dk2>
      <a:lt2>
        <a:srgbClr val="FEFFFE"/>
      </a:lt2>
      <a:accent1>
        <a:srgbClr val="05918E"/>
      </a:accent1>
      <a:accent2>
        <a:srgbClr val="00B6B5"/>
      </a:accent2>
      <a:accent3>
        <a:srgbClr val="09D0A2"/>
      </a:accent3>
      <a:accent4>
        <a:srgbClr val="E9EAE9"/>
      </a:accent4>
      <a:accent5>
        <a:srgbClr val="00D0CC"/>
      </a:accent5>
      <a:accent6>
        <a:srgbClr val="112F36"/>
      </a:accent6>
      <a:hlink>
        <a:srgbClr val="00D0A1"/>
      </a:hlink>
      <a:folHlink>
        <a:srgbClr val="00B6B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rsion 1 Template" id="{8B5A60B9-F816-4E31-842D-613C7D645A07}" vid="{58B058F9-A68D-4C6A-B04B-D88E579A2736}"/>
    </a:ext>
  </a:extLst>
</a:theme>
</file>

<file path=ppt/theme/theme4.xml><?xml version="1.0" encoding="utf-8"?>
<a:theme xmlns:a="http://schemas.openxmlformats.org/drawingml/2006/main" name="Dark - Logo Bottom Right">
  <a:themeElements>
    <a:clrScheme name="Version1">
      <a:dk1>
        <a:srgbClr val="112F36"/>
      </a:dk1>
      <a:lt1>
        <a:srgbClr val="FFFFFF"/>
      </a:lt1>
      <a:dk2>
        <a:srgbClr val="112F35"/>
      </a:dk2>
      <a:lt2>
        <a:srgbClr val="FEFFFE"/>
      </a:lt2>
      <a:accent1>
        <a:srgbClr val="05918E"/>
      </a:accent1>
      <a:accent2>
        <a:srgbClr val="00B6B5"/>
      </a:accent2>
      <a:accent3>
        <a:srgbClr val="09D0A2"/>
      </a:accent3>
      <a:accent4>
        <a:srgbClr val="E9EAE9"/>
      </a:accent4>
      <a:accent5>
        <a:srgbClr val="00D0CC"/>
      </a:accent5>
      <a:accent6>
        <a:srgbClr val="112F36"/>
      </a:accent6>
      <a:hlink>
        <a:srgbClr val="00D0A1"/>
      </a:hlink>
      <a:folHlink>
        <a:srgbClr val="00B6B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rsion 1 PowerPoint Template" id="{4DABF18B-063F-421E-B802-91E49459E891}" vid="{B0FF2530-9153-46C8-85DA-0E287CE2885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F916BAFE080459AD99A5C72B68AD7" ma:contentTypeVersion="11" ma:contentTypeDescription="Create a new document." ma:contentTypeScope="" ma:versionID="36d709f47bdcb2770f670360cbf99cd2">
  <xsd:schema xmlns:xsd="http://www.w3.org/2001/XMLSchema" xmlns:xs="http://www.w3.org/2001/XMLSchema" xmlns:p="http://schemas.microsoft.com/office/2006/metadata/properties" xmlns:ns2="4e317203-9cc2-4fde-850e-6fc1c421c6e6" xmlns:ns3="b022d396-b00e-4a35-9d5a-85d5ba48f449" xmlns:ns4="c15cc590-65de-48d4-a9cd-a5dfc6c06713" xmlns:ns5="ef6cd7e1-d683-4345-b146-bc345e0775f9" targetNamespace="http://schemas.microsoft.com/office/2006/metadata/properties" ma:root="true" ma:fieldsID="77f07ab2fc04fce740712e067874563b" ns2:_="" ns3:_="" ns4:_="" ns5:_="">
    <xsd:import namespace="4e317203-9cc2-4fde-850e-6fc1c421c6e6"/>
    <xsd:import namespace="b022d396-b00e-4a35-9d5a-85d5ba48f449"/>
    <xsd:import namespace="c15cc590-65de-48d4-a9cd-a5dfc6c06713"/>
    <xsd:import namespace="ef6cd7e1-d683-4345-b146-bc345e0775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17203-9cc2-4fde-850e-6fc1c421c6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2d396-b00e-4a35-9d5a-85d5ba48f449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cc590-65de-48d4-a9cd-a5dfc6c06713" elementFormDefault="qualified">
    <xsd:import namespace="http://schemas.microsoft.com/office/2006/documentManagement/types"/>
    <xsd:import namespace="http://schemas.microsoft.com/office/infopath/2007/PartnerControls"/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cd7e1-d683-4345-b146-bc345e077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50B771-E550-4169-8889-7E38E4A748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2D101-D8B7-4F96-8292-45007A638A43}">
  <ds:schemaRefs>
    <ds:schemaRef ds:uri="4e317203-9cc2-4fde-850e-6fc1c421c6e6"/>
    <ds:schemaRef ds:uri="b022d396-b00e-4a35-9d5a-85d5ba48f449"/>
    <ds:schemaRef ds:uri="c15cc590-65de-48d4-a9cd-a5dfc6c06713"/>
    <ds:schemaRef ds:uri="ef6cd7e1-d683-4345-b146-bc345e0775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8916C0-71FF-4361-A76E-BADF0585EAE3}">
  <ds:schemaRefs>
    <ds:schemaRef ds:uri="http://purl.org/dc/dcmitype/"/>
    <ds:schemaRef ds:uri="http://schemas.microsoft.com/office/2006/documentManagement/types"/>
    <ds:schemaRef ds:uri="http://purl.org/dc/elements/1.1/"/>
    <ds:schemaRef ds:uri="4e317203-9cc2-4fde-850e-6fc1c421c6e6"/>
    <ds:schemaRef ds:uri="c15cc590-65de-48d4-a9cd-a5dfc6c06713"/>
    <ds:schemaRef ds:uri="b022d396-b00e-4a35-9d5a-85d5ba48f449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f6cd7e1-d683-4345-b146-bc345e0775f9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e0088dc-0629-4ae6-aa8c-813e7a296f50}" enabled="0" method="" siteId="{3e0088dc-0629-4ae6-aa8c-813e7a296f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10137</TotalTime>
  <Words>7</Words>
  <Application>Microsoft Office PowerPoint</Application>
  <PresentationFormat>On-screen Show (16:9)</PresentationFormat>
  <Paragraphs>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Roboto</vt:lpstr>
      <vt:lpstr>Verdana</vt:lpstr>
      <vt:lpstr>Office Theme</vt:lpstr>
      <vt:lpstr>Custom Design</vt:lpstr>
      <vt:lpstr>1_Custom Design</vt:lpstr>
      <vt:lpstr>Dark - Logo Bottom 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Deeley</dc:creator>
  <cp:lastModifiedBy>Alice Whitehead</cp:lastModifiedBy>
  <cp:revision>158</cp:revision>
  <dcterms:modified xsi:type="dcterms:W3CDTF">2022-02-01T10:07:54Z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0x0101004DAF916BAFE080459AD99A5C72B68AD7</vt:lpwstr>
  </property>
</Properties>
</file>